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4"/>
  </p:notesMasterIdLst>
  <p:sldIdLst>
    <p:sldId id="262" r:id="rId6"/>
    <p:sldId id="329" r:id="rId7"/>
    <p:sldId id="308" r:id="rId8"/>
    <p:sldId id="354" r:id="rId9"/>
    <p:sldId id="351" r:id="rId10"/>
    <p:sldId id="352" r:id="rId11"/>
    <p:sldId id="353" r:id="rId12"/>
    <p:sldId id="290"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704502-D9CA-A57B-BC02-686F9D80FA28}" name="Ferry, Sherri L" initials="FSL" userId="S::SFerry@christianacare.org::3b9a7ee3-4f46-4359-9007-2dcf45e25578" providerId="AD"/>
  <p188:author id="{8FD4914C-BD87-1A8A-CC1E-C9DF5054E3A1}" name="Ferry, Sherri L" initials="FL" userId="S::sferry@christianacare.org::3b9a7ee3-4f46-4359-9007-2dcf45e25578" providerId="AD"/>
  <p188:author id="{B8002052-44B6-9151-E737-432C080F0AD5}" name="Halbert DO, Caitlin A" initials="HA" userId="S::caitlin.a.halbert@christianacare.org::daa880d8-bcec-4e26-9e1c-aa7f84bed059" providerId="AD"/>
  <p188:author id="{B2C800D9-346A-1988-6DD1-97487AC181D9}" name="Halbert DO, Caitlin A" initials="HDCA" userId="S::Caitlin.A.Halbert@ChristianaCare.org::daa880d8-bcec-4e26-9e1c-aa7f84bed05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erry, Sherri L" initials="FSL" lastIdx="2" clrIdx="0">
    <p:extLst>
      <p:ext uri="{19B8F6BF-5375-455C-9EA6-DF929625EA0E}">
        <p15:presenceInfo xmlns:p15="http://schemas.microsoft.com/office/powerpoint/2012/main" userId="S::SFerry@christianacare.org::3b9a7ee3-4f46-4359-9007-2dcf45e255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5DF"/>
    <a:srgbClr val="CCFFFF"/>
    <a:srgbClr val="FFFFCC"/>
    <a:srgbClr val="CCFF99"/>
    <a:srgbClr val="FFF9E7"/>
    <a:srgbClr val="F5F7D5"/>
    <a:srgbClr val="C6CBC5"/>
    <a:srgbClr val="FFCCFF"/>
    <a:srgbClr val="CCCCFF"/>
    <a:srgbClr val="CF35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434695-3F51-4051-9A42-A7E17195DB47}" v="2" dt="2024-02-29T18:03:40.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0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y, Sherri L" userId="3b9a7ee3-4f46-4359-9007-2dcf45e25578" providerId="ADAL" clId="{B81079FC-0584-48A0-97A1-DCA98F6A926F}"/>
    <pc:docChg chg="undo custSel addSld delSld modSld sldOrd replTag delTag">
      <pc:chgData name="Ferry, Sherri L" userId="3b9a7ee3-4f46-4359-9007-2dcf45e25578" providerId="ADAL" clId="{B81079FC-0584-48A0-97A1-DCA98F6A926F}" dt="2024-01-29T18:46:10.644" v="4695"/>
      <pc:docMkLst>
        <pc:docMk/>
      </pc:docMkLst>
      <pc:sldChg chg="replTag delTag delCm">
        <pc:chgData name="Ferry, Sherri L" userId="3b9a7ee3-4f46-4359-9007-2dcf45e25578" providerId="ADAL" clId="{B81079FC-0584-48A0-97A1-DCA98F6A926F}" dt="2024-01-29T18:46:10.623" v="4693"/>
        <pc:sldMkLst>
          <pc:docMk/>
          <pc:sldMk cId="661765998" sldId="262"/>
        </pc:sldMkLst>
      </pc:sldChg>
      <pc:sldChg chg="replTag delTag">
        <pc:chgData name="Ferry, Sherri L" userId="3b9a7ee3-4f46-4359-9007-2dcf45e25578" providerId="ADAL" clId="{B81079FC-0584-48A0-97A1-DCA98F6A926F}" dt="2024-01-24T13:25:22.289" v="3638"/>
        <pc:sldMkLst>
          <pc:docMk/>
          <pc:sldMk cId="2851127434" sldId="290"/>
        </pc:sldMkLst>
      </pc:sldChg>
      <pc:sldChg chg="replTag delTag">
        <pc:chgData name="Ferry, Sherri L" userId="3b9a7ee3-4f46-4359-9007-2dcf45e25578" providerId="ADAL" clId="{B81079FC-0584-48A0-97A1-DCA98F6A926F}" dt="2024-01-17T12:28:11.918" v="1544"/>
        <pc:sldMkLst>
          <pc:docMk/>
          <pc:sldMk cId="242236647" sldId="308"/>
        </pc:sldMkLst>
      </pc:sldChg>
      <pc:sldChg chg="modSp mod replTag delTag">
        <pc:chgData name="Ferry, Sherri L" userId="3b9a7ee3-4f46-4359-9007-2dcf45e25578" providerId="ADAL" clId="{B81079FC-0584-48A0-97A1-DCA98F6A926F}" dt="2024-01-22T13:55:46.343" v="2094"/>
        <pc:sldMkLst>
          <pc:docMk/>
          <pc:sldMk cId="3894782012" sldId="329"/>
        </pc:sldMkLst>
        <pc:spChg chg="mod">
          <ac:chgData name="Ferry, Sherri L" userId="3b9a7ee3-4f46-4359-9007-2dcf45e25578" providerId="ADAL" clId="{B81079FC-0584-48A0-97A1-DCA98F6A926F}" dt="2024-01-16T17:42:48.545" v="12" actId="1076"/>
          <ac:spMkLst>
            <pc:docMk/>
            <pc:sldMk cId="3894782012" sldId="329"/>
            <ac:spMk id="12" creationId="{13DEDDB2-E471-C82A-C154-C80782639C5C}"/>
          </ac:spMkLst>
        </pc:spChg>
        <pc:spChg chg="mod">
          <ac:chgData name="Ferry, Sherri L" userId="3b9a7ee3-4f46-4359-9007-2dcf45e25578" providerId="ADAL" clId="{B81079FC-0584-48A0-97A1-DCA98F6A926F}" dt="2024-01-16T17:43:57.683" v="25" actId="1076"/>
          <ac:spMkLst>
            <pc:docMk/>
            <pc:sldMk cId="3894782012" sldId="329"/>
            <ac:spMk id="14" creationId="{F7AD6CAC-8386-5350-B884-EE955C3E38B4}"/>
          </ac:spMkLst>
        </pc:spChg>
        <pc:picChg chg="mod">
          <ac:chgData name="Ferry, Sherri L" userId="3b9a7ee3-4f46-4359-9007-2dcf45e25578" providerId="ADAL" clId="{B81079FC-0584-48A0-97A1-DCA98F6A926F}" dt="2024-01-16T17:45:44.840" v="35" actId="1076"/>
          <ac:picMkLst>
            <pc:docMk/>
            <pc:sldMk cId="3894782012" sldId="329"/>
            <ac:picMk id="4" creationId="{E113A5F9-75AF-8A66-55AF-3FC162479BB8}"/>
          </ac:picMkLst>
        </pc:picChg>
      </pc:sldChg>
      <pc:sldChg chg="addSp delSp modSp del mod replTag delTag delDesignElem">
        <pc:chgData name="Ferry, Sherri L" userId="3b9a7ee3-4f46-4359-9007-2dcf45e25578" providerId="ADAL" clId="{B81079FC-0584-48A0-97A1-DCA98F6A926F}" dt="2024-01-17T12:28:10.644" v="1542"/>
        <pc:sldMkLst>
          <pc:docMk/>
          <pc:sldMk cId="2655288043" sldId="351"/>
        </pc:sldMkLst>
        <pc:spChg chg="add del mod">
          <ac:chgData name="Ferry, Sherri L" userId="3b9a7ee3-4f46-4359-9007-2dcf45e25578" providerId="ADAL" clId="{B81079FC-0584-48A0-97A1-DCA98F6A926F}" dt="2024-01-16T18:03:13.903" v="269" actId="21"/>
          <ac:spMkLst>
            <pc:docMk/>
            <pc:sldMk cId="2655288043" sldId="351"/>
            <ac:spMk id="6" creationId="{D82A4656-8FC0-E27C-90B3-1EE032D41CA6}"/>
          </ac:spMkLst>
        </pc:spChg>
        <pc:graphicFrameChg chg="mod">
          <ac:chgData name="Ferry, Sherri L" userId="3b9a7ee3-4f46-4359-9007-2dcf45e25578" providerId="ADAL" clId="{B81079FC-0584-48A0-97A1-DCA98F6A926F}" dt="2024-01-16T18:05:18.927" v="293"/>
          <ac:graphicFrameMkLst>
            <pc:docMk/>
            <pc:sldMk cId="2655288043" sldId="351"/>
            <ac:graphicFrameMk id="3088" creationId="{E77E2DFD-E058-195A-DACC-025B46388FDB}"/>
          </ac:graphicFrameMkLst>
        </pc:graphicFrameChg>
        <pc:picChg chg="add mod">
          <ac:chgData name="Ferry, Sherri L" userId="3b9a7ee3-4f46-4359-9007-2dcf45e25578" providerId="ADAL" clId="{B81079FC-0584-48A0-97A1-DCA98F6A926F}" dt="2024-01-16T17:49:52.911" v="61" actId="962"/>
          <ac:picMkLst>
            <pc:docMk/>
            <pc:sldMk cId="2655288043" sldId="351"/>
            <ac:picMk id="3" creationId="{5D241B79-B175-ECFF-AD64-DDFE85FD252A}"/>
          </ac:picMkLst>
        </pc:picChg>
        <pc:picChg chg="del">
          <ac:chgData name="Ferry, Sherri L" userId="3b9a7ee3-4f46-4359-9007-2dcf45e25578" providerId="ADAL" clId="{B81079FC-0584-48A0-97A1-DCA98F6A926F}" dt="2024-01-16T17:49:27.348" v="57" actId="21"/>
          <ac:picMkLst>
            <pc:docMk/>
            <pc:sldMk cId="2655288043" sldId="351"/>
            <ac:picMk id="3074" creationId="{AC0C4ACC-C750-96A9-32A1-A46B9D39992C}"/>
          </ac:picMkLst>
        </pc:picChg>
      </pc:sldChg>
      <pc:sldChg chg="addSp delSp modSp new del mod setBg replTag delTag">
        <pc:chgData name="Ferry, Sherri L" userId="3b9a7ee3-4f46-4359-9007-2dcf45e25578" providerId="ADAL" clId="{B81079FC-0584-48A0-97A1-DCA98F6A926F}" dt="2024-01-16T18:12:55.140" v="354" actId="2696"/>
        <pc:sldMkLst>
          <pc:docMk/>
          <pc:sldMk cId="3331257509" sldId="352"/>
        </pc:sldMkLst>
        <pc:spChg chg="add mod">
          <ac:chgData name="Ferry, Sherri L" userId="3b9a7ee3-4f46-4359-9007-2dcf45e25578" providerId="ADAL" clId="{B81079FC-0584-48A0-97A1-DCA98F6A926F}" dt="2024-01-16T17:52:18.601" v="101"/>
          <ac:spMkLst>
            <pc:docMk/>
            <pc:sldMk cId="3331257509" sldId="352"/>
            <ac:spMk id="4" creationId="{B6DBA236-4BA8-E50D-1B67-C3553FFC3127}"/>
          </ac:spMkLst>
        </pc:spChg>
        <pc:spChg chg="add mod">
          <ac:chgData name="Ferry, Sherri L" userId="3b9a7ee3-4f46-4359-9007-2dcf45e25578" providerId="ADAL" clId="{B81079FC-0584-48A0-97A1-DCA98F6A926F}" dt="2024-01-16T17:52:18.601" v="101"/>
          <ac:spMkLst>
            <pc:docMk/>
            <pc:sldMk cId="3331257509" sldId="352"/>
            <ac:spMk id="5" creationId="{63B8E653-EED1-EDDB-D8AC-E902DA75F9C1}"/>
          </ac:spMkLst>
        </pc:spChg>
        <pc:spChg chg="add del">
          <ac:chgData name="Ferry, Sherri L" userId="3b9a7ee3-4f46-4359-9007-2dcf45e25578" providerId="ADAL" clId="{B81079FC-0584-48A0-97A1-DCA98F6A926F}" dt="2024-01-16T17:59:11.156" v="226" actId="26606"/>
          <ac:spMkLst>
            <pc:docMk/>
            <pc:sldMk cId="3331257509" sldId="352"/>
            <ac:spMk id="7" creationId="{6680F1D3-7650-4307-A001-0163AD371D29}"/>
          </ac:spMkLst>
        </pc:spChg>
        <pc:spChg chg="add del mod topLvl">
          <ac:chgData name="Ferry, Sherri L" userId="3b9a7ee3-4f46-4359-9007-2dcf45e25578" providerId="ADAL" clId="{B81079FC-0584-48A0-97A1-DCA98F6A926F}" dt="2024-01-16T17:59:11.802" v="229" actId="21"/>
          <ac:spMkLst>
            <pc:docMk/>
            <pc:sldMk cId="3331257509" sldId="352"/>
            <ac:spMk id="8" creationId="{56B6DFA1-C5DB-EEB1-79E3-35BED44B1D37}"/>
          </ac:spMkLst>
        </pc:spChg>
        <pc:spChg chg="add del mod topLvl">
          <ac:chgData name="Ferry, Sherri L" userId="3b9a7ee3-4f46-4359-9007-2dcf45e25578" providerId="ADAL" clId="{B81079FC-0584-48A0-97A1-DCA98F6A926F}" dt="2024-01-16T17:59:11.802" v="229" actId="21"/>
          <ac:spMkLst>
            <pc:docMk/>
            <pc:sldMk cId="3331257509" sldId="352"/>
            <ac:spMk id="9" creationId="{9EB13985-46B4-5156-1F0B-FCE11892C827}"/>
          </ac:spMkLst>
        </pc:spChg>
        <pc:spChg chg="add del mod">
          <ac:chgData name="Ferry, Sherri L" userId="3b9a7ee3-4f46-4359-9007-2dcf45e25578" providerId="ADAL" clId="{B81079FC-0584-48A0-97A1-DCA98F6A926F}" dt="2024-01-16T17:59:11.575" v="228" actId="21"/>
          <ac:spMkLst>
            <pc:docMk/>
            <pc:sldMk cId="3331257509" sldId="352"/>
            <ac:spMk id="10" creationId="{2A4446CB-C4F5-6F1D-1685-BC3D2EE92032}"/>
          </ac:spMkLst>
        </pc:spChg>
        <pc:spChg chg="add mod">
          <ac:chgData name="Ferry, Sherri L" userId="3b9a7ee3-4f46-4359-9007-2dcf45e25578" providerId="ADAL" clId="{B81079FC-0584-48A0-97A1-DCA98F6A926F}" dt="2024-01-16T17:59:11.156" v="226" actId="26606"/>
          <ac:spMkLst>
            <pc:docMk/>
            <pc:sldMk cId="3331257509" sldId="352"/>
            <ac:spMk id="11" creationId="{D426C94D-3D6D-C421-512D-8D8F2B69219D}"/>
          </ac:spMkLst>
        </pc:spChg>
        <pc:spChg chg="add del mod">
          <ac:chgData name="Ferry, Sherri L" userId="3b9a7ee3-4f46-4359-9007-2dcf45e25578" providerId="ADAL" clId="{B81079FC-0584-48A0-97A1-DCA98F6A926F}" dt="2024-01-16T17:59:10.746" v="215"/>
          <ac:spMkLst>
            <pc:docMk/>
            <pc:sldMk cId="3331257509" sldId="352"/>
            <ac:spMk id="12" creationId="{5C618282-E5CA-4267-F8D4-D9C9B7CF1F27}"/>
          </ac:spMkLst>
        </pc:spChg>
        <pc:spChg chg="add mod">
          <ac:chgData name="Ferry, Sherri L" userId="3b9a7ee3-4f46-4359-9007-2dcf45e25578" providerId="ADAL" clId="{B81079FC-0584-48A0-97A1-DCA98F6A926F}" dt="2024-01-16T17:59:09.574" v="202"/>
          <ac:spMkLst>
            <pc:docMk/>
            <pc:sldMk cId="3331257509" sldId="352"/>
            <ac:spMk id="14" creationId="{86411FA0-91CD-0813-CB36-8CB5B154206B}"/>
          </ac:spMkLst>
        </pc:spChg>
        <pc:spChg chg="add mod">
          <ac:chgData name="Ferry, Sherri L" userId="3b9a7ee3-4f46-4359-9007-2dcf45e25578" providerId="ADAL" clId="{B81079FC-0584-48A0-97A1-DCA98F6A926F}" dt="2024-01-16T17:59:09.574" v="202"/>
          <ac:spMkLst>
            <pc:docMk/>
            <pc:sldMk cId="3331257509" sldId="352"/>
            <ac:spMk id="15" creationId="{F1707061-FB4F-AC75-F644-D93AE18F50D0}"/>
          </ac:spMkLst>
        </pc:spChg>
        <pc:spChg chg="add del">
          <ac:chgData name="Ferry, Sherri L" userId="3b9a7ee3-4f46-4359-9007-2dcf45e25578" providerId="ADAL" clId="{B81079FC-0584-48A0-97A1-DCA98F6A926F}" dt="2024-01-16T17:57:00.636" v="160" actId="26606"/>
          <ac:spMkLst>
            <pc:docMk/>
            <pc:sldMk cId="3331257509" sldId="352"/>
            <ac:spMk id="16" creationId="{79BB35BC-D5C2-4C8B-A22A-A71E6191913B}"/>
          </ac:spMkLst>
        </pc:spChg>
        <pc:grpChg chg="add del mod">
          <ac:chgData name="Ferry, Sherri L" userId="3b9a7ee3-4f46-4359-9007-2dcf45e25578" providerId="ADAL" clId="{B81079FC-0584-48A0-97A1-DCA98F6A926F}" dt="2024-01-16T17:56:13.073" v="155" actId="21"/>
          <ac:grpSpMkLst>
            <pc:docMk/>
            <pc:sldMk cId="3331257509" sldId="352"/>
            <ac:grpSpMk id="3" creationId="{90F50801-3CD3-BD81-6CFD-E9D447695D92}"/>
          </ac:grpSpMkLst>
        </pc:grpChg>
        <pc:grpChg chg="add del mod">
          <ac:chgData name="Ferry, Sherri L" userId="3b9a7ee3-4f46-4359-9007-2dcf45e25578" providerId="ADAL" clId="{B81079FC-0584-48A0-97A1-DCA98F6A926F}" dt="2024-01-16T17:59:11.802" v="229" actId="21"/>
          <ac:grpSpMkLst>
            <pc:docMk/>
            <pc:sldMk cId="3331257509" sldId="352"/>
            <ac:grpSpMk id="6" creationId="{2FCAE9CA-9E49-A0D1-3E61-09BFE148A33E}"/>
          </ac:grpSpMkLst>
        </pc:grpChg>
        <pc:grpChg chg="add mod">
          <ac:chgData name="Ferry, Sherri L" userId="3b9a7ee3-4f46-4359-9007-2dcf45e25578" providerId="ADAL" clId="{B81079FC-0584-48A0-97A1-DCA98F6A926F}" dt="2024-01-16T17:59:09.574" v="202"/>
          <ac:grpSpMkLst>
            <pc:docMk/>
            <pc:sldMk cId="3331257509" sldId="352"/>
            <ac:grpSpMk id="13" creationId="{0FEE2B95-A533-89A4-0F30-43A68255CA1F}"/>
          </ac:grpSpMkLst>
        </pc:grpChg>
        <pc:picChg chg="add mod">
          <ac:chgData name="Ferry, Sherri L" userId="3b9a7ee3-4f46-4359-9007-2dcf45e25578" providerId="ADAL" clId="{B81079FC-0584-48A0-97A1-DCA98F6A926F}" dt="2024-01-16T17:59:11.156" v="226" actId="26606"/>
          <ac:picMkLst>
            <pc:docMk/>
            <pc:sldMk cId="3331257509" sldId="352"/>
            <ac:picMk id="2" creationId="{006BB42F-07D0-C40B-63FF-10CB6363C8A1}"/>
          </ac:picMkLst>
        </pc:picChg>
      </pc:sldChg>
      <pc:sldChg chg="addSp delSp modSp new mod setBg replTag delTag">
        <pc:chgData name="Ferry, Sherri L" userId="3b9a7ee3-4f46-4359-9007-2dcf45e25578" providerId="ADAL" clId="{B81079FC-0584-48A0-97A1-DCA98F6A926F}" dt="2024-01-16T18:57:34.516" v="1178"/>
        <pc:sldMkLst>
          <pc:docMk/>
          <pc:sldMk cId="3884308871" sldId="352"/>
        </pc:sldMkLst>
        <pc:spChg chg="mod ord">
          <ac:chgData name="Ferry, Sherri L" userId="3b9a7ee3-4f46-4359-9007-2dcf45e25578" providerId="ADAL" clId="{B81079FC-0584-48A0-97A1-DCA98F6A926F}" dt="2024-01-16T18:38:40.494" v="673" actId="1076"/>
          <ac:spMkLst>
            <pc:docMk/>
            <pc:sldMk cId="3884308871" sldId="352"/>
            <ac:spMk id="2" creationId="{B45241EF-3B33-AEFE-424C-BA0D3F4E8A03}"/>
          </ac:spMkLst>
        </pc:spChg>
        <pc:spChg chg="del">
          <ac:chgData name="Ferry, Sherri L" userId="3b9a7ee3-4f46-4359-9007-2dcf45e25578" providerId="ADAL" clId="{B81079FC-0584-48A0-97A1-DCA98F6A926F}" dt="2024-01-16T18:14:50.844" v="370"/>
          <ac:spMkLst>
            <pc:docMk/>
            <pc:sldMk cId="3884308871" sldId="352"/>
            <ac:spMk id="3" creationId="{23787A37-297F-EED3-0788-9F0E74110FA3}"/>
          </ac:spMkLst>
        </pc:spChg>
        <pc:spChg chg="add del mod">
          <ac:chgData name="Ferry, Sherri L" userId="3b9a7ee3-4f46-4359-9007-2dcf45e25578" providerId="ADAL" clId="{B81079FC-0584-48A0-97A1-DCA98F6A926F}" dt="2024-01-16T18:20:05.400" v="570"/>
          <ac:spMkLst>
            <pc:docMk/>
            <pc:sldMk cId="3884308871" sldId="352"/>
            <ac:spMk id="7" creationId="{86CCD9B9-5783-10EA-CCF7-9A175C0282AF}"/>
          </ac:spMkLst>
        </pc:spChg>
        <pc:spChg chg="add del">
          <ac:chgData name="Ferry, Sherri L" userId="3b9a7ee3-4f46-4359-9007-2dcf45e25578" providerId="ADAL" clId="{B81079FC-0584-48A0-97A1-DCA98F6A926F}" dt="2024-01-16T18:20:07.439" v="573" actId="26606"/>
          <ac:spMkLst>
            <pc:docMk/>
            <pc:sldMk cId="3884308871" sldId="352"/>
            <ac:spMk id="10" creationId="{37C89E4B-3C9F-44B9-8B86-D9E3D112D8EC}"/>
          </ac:spMkLst>
        </pc:spChg>
        <pc:spChg chg="add del mod">
          <ac:chgData name="Ferry, Sherri L" userId="3b9a7ee3-4f46-4359-9007-2dcf45e25578" providerId="ADAL" clId="{B81079FC-0584-48A0-97A1-DCA98F6A926F}" dt="2024-01-16T18:30:05.753" v="625" actId="21"/>
          <ac:spMkLst>
            <pc:docMk/>
            <pc:sldMk cId="3884308871" sldId="352"/>
            <ac:spMk id="15" creationId="{14721295-D2FE-4619-7985-13A31E7C2A8A}"/>
          </ac:spMkLst>
        </pc:spChg>
        <pc:spChg chg="add">
          <ac:chgData name="Ferry, Sherri L" userId="3b9a7ee3-4f46-4359-9007-2dcf45e25578" providerId="ADAL" clId="{B81079FC-0584-48A0-97A1-DCA98F6A926F}" dt="2024-01-16T18:20:07.439" v="573" actId="26606"/>
          <ac:spMkLst>
            <pc:docMk/>
            <pc:sldMk cId="3884308871" sldId="352"/>
            <ac:spMk id="19" creationId="{37C89E4B-3C9F-44B9-8B86-D9E3D112D8EC}"/>
          </ac:spMkLst>
        </pc:spChg>
        <pc:picChg chg="add del mod">
          <ac:chgData name="Ferry, Sherri L" userId="3b9a7ee3-4f46-4359-9007-2dcf45e25578" providerId="ADAL" clId="{B81079FC-0584-48A0-97A1-DCA98F6A926F}" dt="2024-01-16T18:16:57.492" v="569" actId="21"/>
          <ac:picMkLst>
            <pc:docMk/>
            <pc:sldMk cId="3884308871" sldId="352"/>
            <ac:picMk id="5" creationId="{CC3F3969-04C0-9350-9D92-414CA1CC6EE2}"/>
          </ac:picMkLst>
        </pc:picChg>
        <pc:picChg chg="add mod">
          <ac:chgData name="Ferry, Sherri L" userId="3b9a7ee3-4f46-4359-9007-2dcf45e25578" providerId="ADAL" clId="{B81079FC-0584-48A0-97A1-DCA98F6A926F}" dt="2024-01-16T18:20:07.439" v="573" actId="26606"/>
          <ac:picMkLst>
            <pc:docMk/>
            <pc:sldMk cId="3884308871" sldId="352"/>
            <ac:picMk id="9" creationId="{77A06C48-566C-7679-22CC-2230D877C4A6}"/>
          </ac:picMkLst>
        </pc:picChg>
        <pc:picChg chg="add del mod">
          <ac:chgData name="Ferry, Sherri L" userId="3b9a7ee3-4f46-4359-9007-2dcf45e25578" providerId="ADAL" clId="{B81079FC-0584-48A0-97A1-DCA98F6A926F}" dt="2024-01-16T18:23:58.820" v="600" actId="21"/>
          <ac:picMkLst>
            <pc:docMk/>
            <pc:sldMk cId="3884308871" sldId="352"/>
            <ac:picMk id="13" creationId="{22711575-C11E-518A-7D45-36D4C4571533}"/>
          </ac:picMkLst>
        </pc:picChg>
        <pc:picChg chg="add del mod">
          <ac:chgData name="Ferry, Sherri L" userId="3b9a7ee3-4f46-4359-9007-2dcf45e25578" providerId="ADAL" clId="{B81079FC-0584-48A0-97A1-DCA98F6A926F}" dt="2024-01-16T18:27:47.638" v="610" actId="21"/>
          <ac:picMkLst>
            <pc:docMk/>
            <pc:sldMk cId="3884308871" sldId="352"/>
            <ac:picMk id="17" creationId="{7A45F5D0-3C99-753A-4FFC-BF559E01C4B5}"/>
          </ac:picMkLst>
        </pc:picChg>
        <pc:picChg chg="add del mod">
          <ac:chgData name="Ferry, Sherri L" userId="3b9a7ee3-4f46-4359-9007-2dcf45e25578" providerId="ADAL" clId="{B81079FC-0584-48A0-97A1-DCA98F6A926F}" dt="2024-01-16T18:28:42.409" v="616" actId="21"/>
          <ac:picMkLst>
            <pc:docMk/>
            <pc:sldMk cId="3884308871" sldId="352"/>
            <ac:picMk id="20" creationId="{B6B2E59B-46E8-2394-BC55-7C2D3A599A2C}"/>
          </ac:picMkLst>
        </pc:picChg>
        <pc:picChg chg="add del mod">
          <ac:chgData name="Ferry, Sherri L" userId="3b9a7ee3-4f46-4359-9007-2dcf45e25578" providerId="ADAL" clId="{B81079FC-0584-48A0-97A1-DCA98F6A926F}" dt="2024-01-16T18:30:09.843" v="626" actId="21"/>
          <ac:picMkLst>
            <pc:docMk/>
            <pc:sldMk cId="3884308871" sldId="352"/>
            <ac:picMk id="24" creationId="{8AACB494-A6CB-70CB-C3C7-3B7B6FBFD29D}"/>
          </ac:picMkLst>
        </pc:picChg>
        <pc:picChg chg="add del mod modCrop">
          <ac:chgData name="Ferry, Sherri L" userId="3b9a7ee3-4f46-4359-9007-2dcf45e25578" providerId="ADAL" clId="{B81079FC-0584-48A0-97A1-DCA98F6A926F}" dt="2024-01-16T18:34:11.293" v="636" actId="21"/>
          <ac:picMkLst>
            <pc:docMk/>
            <pc:sldMk cId="3884308871" sldId="352"/>
            <ac:picMk id="26" creationId="{F7D22D7C-6767-FCB3-F940-853F2B174FF6}"/>
          </ac:picMkLst>
        </pc:picChg>
        <pc:picChg chg="add del mod modCrop">
          <ac:chgData name="Ferry, Sherri L" userId="3b9a7ee3-4f46-4359-9007-2dcf45e25578" providerId="ADAL" clId="{B81079FC-0584-48A0-97A1-DCA98F6A926F}" dt="2024-01-16T18:34:45.847" v="647" actId="21"/>
          <ac:picMkLst>
            <pc:docMk/>
            <pc:sldMk cId="3884308871" sldId="352"/>
            <ac:picMk id="27" creationId="{901C2011-B038-D352-650A-2F2AE69C1BE3}"/>
          </ac:picMkLst>
        </pc:picChg>
        <pc:picChg chg="add del mod">
          <ac:chgData name="Ferry, Sherri L" userId="3b9a7ee3-4f46-4359-9007-2dcf45e25578" providerId="ADAL" clId="{B81079FC-0584-48A0-97A1-DCA98F6A926F}" dt="2024-01-16T18:37:38.468" v="662" actId="21"/>
          <ac:picMkLst>
            <pc:docMk/>
            <pc:sldMk cId="3884308871" sldId="352"/>
            <ac:picMk id="29" creationId="{95896D0A-D727-8CE6-51FB-3E1B9982A4BD}"/>
          </ac:picMkLst>
        </pc:picChg>
        <pc:picChg chg="add mod">
          <ac:chgData name="Ferry, Sherri L" userId="3b9a7ee3-4f46-4359-9007-2dcf45e25578" providerId="ADAL" clId="{B81079FC-0584-48A0-97A1-DCA98F6A926F}" dt="2024-01-16T18:38:36.145" v="671" actId="1076"/>
          <ac:picMkLst>
            <pc:docMk/>
            <pc:sldMk cId="3884308871" sldId="352"/>
            <ac:picMk id="31" creationId="{B17CAB85-A04C-A958-1741-674F90494E61}"/>
          </ac:picMkLst>
        </pc:picChg>
        <pc:picChg chg="add mod">
          <ac:chgData name="Ferry, Sherri L" userId="3b9a7ee3-4f46-4359-9007-2dcf45e25578" providerId="ADAL" clId="{B81079FC-0584-48A0-97A1-DCA98F6A926F}" dt="2024-01-16T18:38:31.778" v="670" actId="1076"/>
          <ac:picMkLst>
            <pc:docMk/>
            <pc:sldMk cId="3884308871" sldId="352"/>
            <ac:picMk id="32" creationId="{0BB034AE-CF30-3C33-183B-42D5D0A21C3E}"/>
          </ac:picMkLst>
        </pc:picChg>
        <pc:cxnChg chg="add del">
          <ac:chgData name="Ferry, Sherri L" userId="3b9a7ee3-4f46-4359-9007-2dcf45e25578" providerId="ADAL" clId="{B81079FC-0584-48A0-97A1-DCA98F6A926F}" dt="2024-01-16T18:20:07.439" v="573" actId="26606"/>
          <ac:cxnSpMkLst>
            <pc:docMk/>
            <pc:sldMk cId="3884308871" sldId="352"/>
            <ac:cxnSpMk id="12" creationId="{AA2EAA10-076F-46BD-8F0F-B9A2FB77A85C}"/>
          </ac:cxnSpMkLst>
        </pc:cxnChg>
        <pc:cxnChg chg="add del">
          <ac:chgData name="Ferry, Sherri L" userId="3b9a7ee3-4f46-4359-9007-2dcf45e25578" providerId="ADAL" clId="{B81079FC-0584-48A0-97A1-DCA98F6A926F}" dt="2024-01-16T18:20:07.439" v="573" actId="26606"/>
          <ac:cxnSpMkLst>
            <pc:docMk/>
            <pc:sldMk cId="3884308871" sldId="352"/>
            <ac:cxnSpMk id="14" creationId="{D891E407-403B-4764-86C9-33A56D3BCAA3}"/>
          </ac:cxnSpMkLst>
        </pc:cxnChg>
        <pc:cxnChg chg="add">
          <ac:chgData name="Ferry, Sherri L" userId="3b9a7ee3-4f46-4359-9007-2dcf45e25578" providerId="ADAL" clId="{B81079FC-0584-48A0-97A1-DCA98F6A926F}" dt="2024-01-16T18:20:07.439" v="573" actId="26606"/>
          <ac:cxnSpMkLst>
            <pc:docMk/>
            <pc:sldMk cId="3884308871" sldId="352"/>
            <ac:cxnSpMk id="21" creationId="{AA2EAA10-076F-46BD-8F0F-B9A2FB77A85C}"/>
          </ac:cxnSpMkLst>
        </pc:cxnChg>
        <pc:cxnChg chg="add">
          <ac:chgData name="Ferry, Sherri L" userId="3b9a7ee3-4f46-4359-9007-2dcf45e25578" providerId="ADAL" clId="{B81079FC-0584-48A0-97A1-DCA98F6A926F}" dt="2024-01-16T18:20:07.439" v="573" actId="26606"/>
          <ac:cxnSpMkLst>
            <pc:docMk/>
            <pc:sldMk cId="3884308871" sldId="352"/>
            <ac:cxnSpMk id="23" creationId="{D891E407-403B-4764-86C9-33A56D3BCAA3}"/>
          </ac:cxnSpMkLst>
        </pc:cxnChg>
      </pc:sldChg>
      <pc:sldChg chg="del replTag delTag">
        <pc:chgData name="Ferry, Sherri L" userId="3b9a7ee3-4f46-4359-9007-2dcf45e25578" providerId="ADAL" clId="{B81079FC-0584-48A0-97A1-DCA98F6A926F}" dt="2024-01-16T17:47:36.595" v="47" actId="2696"/>
        <pc:sldMkLst>
          <pc:docMk/>
          <pc:sldMk cId="45720840" sldId="353"/>
        </pc:sldMkLst>
      </pc:sldChg>
      <pc:sldChg chg="addSp delSp modSp new mod ord setBg replTag delTag">
        <pc:chgData name="Ferry, Sherri L" userId="3b9a7ee3-4f46-4359-9007-2dcf45e25578" providerId="ADAL" clId="{B81079FC-0584-48A0-97A1-DCA98F6A926F}" dt="2024-01-17T12:28:12.975" v="1546"/>
        <pc:sldMkLst>
          <pc:docMk/>
          <pc:sldMk cId="570709104" sldId="353"/>
        </pc:sldMkLst>
        <pc:spChg chg="mod ord">
          <ac:chgData name="Ferry, Sherri L" userId="3b9a7ee3-4f46-4359-9007-2dcf45e25578" providerId="ADAL" clId="{B81079FC-0584-48A0-97A1-DCA98F6A926F}" dt="2024-01-16T19:07:16.615" v="1524" actId="20577"/>
          <ac:spMkLst>
            <pc:docMk/>
            <pc:sldMk cId="570709104" sldId="353"/>
            <ac:spMk id="2" creationId="{E0B308A1-0128-384E-410A-9FB7DCBFBCC7}"/>
          </ac:spMkLst>
        </pc:spChg>
        <pc:spChg chg="del">
          <ac:chgData name="Ferry, Sherri L" userId="3b9a7ee3-4f46-4359-9007-2dcf45e25578" providerId="ADAL" clId="{B81079FC-0584-48A0-97A1-DCA98F6A926F}" dt="2024-01-16T18:39:53.021" v="682"/>
          <ac:spMkLst>
            <pc:docMk/>
            <pc:sldMk cId="570709104" sldId="353"/>
            <ac:spMk id="3" creationId="{221B593F-0704-A905-2E79-3CA71DA41FCD}"/>
          </ac:spMkLst>
        </pc:spChg>
        <pc:spChg chg="add del mod">
          <ac:chgData name="Ferry, Sherri L" userId="3b9a7ee3-4f46-4359-9007-2dcf45e25578" providerId="ADAL" clId="{B81079FC-0584-48A0-97A1-DCA98F6A926F}" dt="2024-01-16T18:50:47.533" v="839" actId="21"/>
          <ac:spMkLst>
            <pc:docMk/>
            <pc:sldMk cId="570709104" sldId="353"/>
            <ac:spMk id="6" creationId="{FAFFD49A-6195-03B2-DAE3-715D94156483}"/>
          </ac:spMkLst>
        </pc:spChg>
        <pc:spChg chg="add del">
          <ac:chgData name="Ferry, Sherri L" userId="3b9a7ee3-4f46-4359-9007-2dcf45e25578" providerId="ADAL" clId="{B81079FC-0584-48A0-97A1-DCA98F6A926F}" dt="2024-01-16T18:44:15.627" v="709" actId="26606"/>
          <ac:spMkLst>
            <pc:docMk/>
            <pc:sldMk cId="570709104" sldId="353"/>
            <ac:spMk id="7" creationId="{37C89E4B-3C9F-44B9-8B86-D9E3D112D8EC}"/>
          </ac:spMkLst>
        </pc:spChg>
        <pc:spChg chg="add del">
          <ac:chgData name="Ferry, Sherri L" userId="3b9a7ee3-4f46-4359-9007-2dcf45e25578" providerId="ADAL" clId="{B81079FC-0584-48A0-97A1-DCA98F6A926F}" dt="2024-01-16T18:43:53.164" v="706" actId="26606"/>
          <ac:spMkLst>
            <pc:docMk/>
            <pc:sldMk cId="570709104" sldId="353"/>
            <ac:spMk id="10" creationId="{37C89E4B-3C9F-44B9-8B86-D9E3D112D8EC}"/>
          </ac:spMkLst>
        </pc:spChg>
        <pc:spChg chg="add del">
          <ac:chgData name="Ferry, Sherri L" userId="3b9a7ee3-4f46-4359-9007-2dcf45e25578" providerId="ADAL" clId="{B81079FC-0584-48A0-97A1-DCA98F6A926F}" dt="2024-01-16T18:52:45.133" v="841" actId="26606"/>
          <ac:spMkLst>
            <pc:docMk/>
            <pc:sldMk cId="570709104" sldId="353"/>
            <ac:spMk id="11" creationId="{37C89E4B-3C9F-44B9-8B86-D9E3D112D8EC}"/>
          </ac:spMkLst>
        </pc:spChg>
        <pc:spChg chg="add del mod">
          <ac:chgData name="Ferry, Sherri L" userId="3b9a7ee3-4f46-4359-9007-2dcf45e25578" providerId="ADAL" clId="{B81079FC-0584-48A0-97A1-DCA98F6A926F}" dt="2024-01-16T19:00:30.482" v="1212" actId="21"/>
          <ac:spMkLst>
            <pc:docMk/>
            <pc:sldMk cId="570709104" sldId="353"/>
            <ac:spMk id="18" creationId="{1BC014EC-3E67-162B-7682-B7A73394BA76}"/>
          </ac:spMkLst>
        </pc:spChg>
        <pc:spChg chg="add del">
          <ac:chgData name="Ferry, Sherri L" userId="3b9a7ee3-4f46-4359-9007-2dcf45e25578" providerId="ADAL" clId="{B81079FC-0584-48A0-97A1-DCA98F6A926F}" dt="2024-01-16T18:43:26.812" v="703" actId="26606"/>
          <ac:spMkLst>
            <pc:docMk/>
            <pc:sldMk cId="570709104" sldId="353"/>
            <ac:spMk id="19" creationId="{37C89E4B-3C9F-44B9-8B86-D9E3D112D8EC}"/>
          </ac:spMkLst>
        </pc:spChg>
        <pc:spChg chg="add del">
          <ac:chgData name="Ferry, Sherri L" userId="3b9a7ee3-4f46-4359-9007-2dcf45e25578" providerId="ADAL" clId="{B81079FC-0584-48A0-97A1-DCA98F6A926F}" dt="2024-01-16T19:01:11.959" v="1214" actId="26606"/>
          <ac:spMkLst>
            <pc:docMk/>
            <pc:sldMk cId="570709104" sldId="353"/>
            <ac:spMk id="20" creationId="{37C89E4B-3C9F-44B9-8B86-D9E3D112D8EC}"/>
          </ac:spMkLst>
        </pc:spChg>
        <pc:spChg chg="add del">
          <ac:chgData name="Ferry, Sherri L" userId="3b9a7ee3-4f46-4359-9007-2dcf45e25578" providerId="ADAL" clId="{B81079FC-0584-48A0-97A1-DCA98F6A926F}" dt="2024-01-16T18:43:53.161" v="705" actId="26606"/>
          <ac:spMkLst>
            <pc:docMk/>
            <pc:sldMk cId="570709104" sldId="353"/>
            <ac:spMk id="25" creationId="{3B47FC9C-2ED3-4100-A4EF-E8CDFEE106C9}"/>
          </ac:spMkLst>
        </pc:spChg>
        <pc:spChg chg="add del mod">
          <ac:chgData name="Ferry, Sherri L" userId="3b9a7ee3-4f46-4359-9007-2dcf45e25578" providerId="ADAL" clId="{B81079FC-0584-48A0-97A1-DCA98F6A926F}" dt="2024-01-16T19:00:27.567" v="1211" actId="21"/>
          <ac:spMkLst>
            <pc:docMk/>
            <pc:sldMk cId="570709104" sldId="353"/>
            <ac:spMk id="27" creationId="{437FBC3D-1C4B-40F6-BB70-FA4259BAE527}"/>
          </ac:spMkLst>
        </pc:spChg>
        <pc:spChg chg="add del mod">
          <ac:chgData name="Ferry, Sherri L" userId="3b9a7ee3-4f46-4359-9007-2dcf45e25578" providerId="ADAL" clId="{B81079FC-0584-48A0-97A1-DCA98F6A926F}" dt="2024-01-16T19:02:18.826" v="1275" actId="21"/>
          <ac:spMkLst>
            <pc:docMk/>
            <pc:sldMk cId="570709104" sldId="353"/>
            <ac:spMk id="28" creationId="{FE365609-0224-5BD0-FA57-19830A85EF8E}"/>
          </ac:spMkLst>
        </pc:spChg>
        <pc:spChg chg="add">
          <ac:chgData name="Ferry, Sherri L" userId="3b9a7ee3-4f46-4359-9007-2dcf45e25578" providerId="ADAL" clId="{B81079FC-0584-48A0-97A1-DCA98F6A926F}" dt="2024-01-16T19:01:11.959" v="1214" actId="26606"/>
          <ac:spMkLst>
            <pc:docMk/>
            <pc:sldMk cId="570709104" sldId="353"/>
            <ac:spMk id="29" creationId="{37C89E4B-3C9F-44B9-8B86-D9E3D112D8EC}"/>
          </ac:spMkLst>
        </pc:spChg>
        <pc:spChg chg="add del mod">
          <ac:chgData name="Ferry, Sherri L" userId="3b9a7ee3-4f46-4359-9007-2dcf45e25578" providerId="ADAL" clId="{B81079FC-0584-48A0-97A1-DCA98F6A926F}" dt="2024-01-16T19:04:14.648" v="1319" actId="21"/>
          <ac:spMkLst>
            <pc:docMk/>
            <pc:sldMk cId="570709104" sldId="353"/>
            <ac:spMk id="30" creationId="{1C3DCE65-B22D-47F8-CF8A-2804D5C94CB3}"/>
          </ac:spMkLst>
        </pc:spChg>
        <pc:picChg chg="add del mod ord">
          <ac:chgData name="Ferry, Sherri L" userId="3b9a7ee3-4f46-4359-9007-2dcf45e25578" providerId="ADAL" clId="{B81079FC-0584-48A0-97A1-DCA98F6A926F}" dt="2024-01-16T19:01:53.080" v="1221" actId="1076"/>
          <ac:picMkLst>
            <pc:docMk/>
            <pc:sldMk cId="570709104" sldId="353"/>
            <ac:picMk id="5" creationId="{D6DAAE5A-3BE7-0CFA-B0E4-CDF8A80F7141}"/>
          </ac:picMkLst>
        </pc:picChg>
        <pc:picChg chg="add del mod ord">
          <ac:chgData name="Ferry, Sherri L" userId="3b9a7ee3-4f46-4359-9007-2dcf45e25578" providerId="ADAL" clId="{B81079FC-0584-48A0-97A1-DCA98F6A926F}" dt="2024-01-16T19:00:23.188" v="1209" actId="21"/>
          <ac:picMkLst>
            <pc:docMk/>
            <pc:sldMk cId="570709104" sldId="353"/>
            <ac:picMk id="17" creationId="{4420BC8C-B5A1-3EF4-9315-8FD139F39174}"/>
          </ac:picMkLst>
        </pc:picChg>
        <pc:picChg chg="add del mod">
          <ac:chgData name="Ferry, Sherri L" userId="3b9a7ee3-4f46-4359-9007-2dcf45e25578" providerId="ADAL" clId="{B81079FC-0584-48A0-97A1-DCA98F6A926F}" dt="2024-01-16T19:10:43.943" v="1527" actId="21"/>
          <ac:picMkLst>
            <pc:docMk/>
            <pc:sldMk cId="570709104" sldId="353"/>
            <ac:picMk id="34" creationId="{66B9AB7D-FC87-B1D2-F5E2-0DA3413BD46D}"/>
          </ac:picMkLst>
        </pc:picChg>
        <pc:picChg chg="add mod">
          <ac:chgData name="Ferry, Sherri L" userId="3b9a7ee3-4f46-4359-9007-2dcf45e25578" providerId="ADAL" clId="{B81079FC-0584-48A0-97A1-DCA98F6A926F}" dt="2024-01-16T19:11:54.716" v="1534" actId="1076"/>
          <ac:picMkLst>
            <pc:docMk/>
            <pc:sldMk cId="570709104" sldId="353"/>
            <ac:picMk id="36" creationId="{A428BF99-8E5E-95E5-1AA4-C1154CB19DDE}"/>
          </ac:picMkLst>
        </pc:picChg>
        <pc:cxnChg chg="add del">
          <ac:chgData name="Ferry, Sherri L" userId="3b9a7ee3-4f46-4359-9007-2dcf45e25578" providerId="ADAL" clId="{B81079FC-0584-48A0-97A1-DCA98F6A926F}" dt="2024-01-16T18:44:15.627" v="709" actId="26606"/>
          <ac:cxnSpMkLst>
            <pc:docMk/>
            <pc:sldMk cId="570709104" sldId="353"/>
            <ac:cxnSpMk id="8" creationId="{AA2EAA10-076F-46BD-8F0F-B9A2FB77A85C}"/>
          </ac:cxnSpMkLst>
        </pc:cxnChg>
        <pc:cxnChg chg="add del">
          <ac:chgData name="Ferry, Sherri L" userId="3b9a7ee3-4f46-4359-9007-2dcf45e25578" providerId="ADAL" clId="{B81079FC-0584-48A0-97A1-DCA98F6A926F}" dt="2024-01-16T18:44:15.627" v="709" actId="26606"/>
          <ac:cxnSpMkLst>
            <pc:docMk/>
            <pc:sldMk cId="570709104" sldId="353"/>
            <ac:cxnSpMk id="9" creationId="{D891E407-403B-4764-86C9-33A56D3BCAA3}"/>
          </ac:cxnSpMkLst>
        </pc:cxnChg>
        <pc:cxnChg chg="add del">
          <ac:chgData name="Ferry, Sherri L" userId="3b9a7ee3-4f46-4359-9007-2dcf45e25578" providerId="ADAL" clId="{B81079FC-0584-48A0-97A1-DCA98F6A926F}" dt="2024-01-16T18:43:53.164" v="706" actId="26606"/>
          <ac:cxnSpMkLst>
            <pc:docMk/>
            <pc:sldMk cId="570709104" sldId="353"/>
            <ac:cxnSpMk id="12" creationId="{AA2EAA10-076F-46BD-8F0F-B9A2FB77A85C}"/>
          </ac:cxnSpMkLst>
        </pc:cxnChg>
        <pc:cxnChg chg="add del">
          <ac:chgData name="Ferry, Sherri L" userId="3b9a7ee3-4f46-4359-9007-2dcf45e25578" providerId="ADAL" clId="{B81079FC-0584-48A0-97A1-DCA98F6A926F}" dt="2024-01-16T18:52:45.133" v="841" actId="26606"/>
          <ac:cxnSpMkLst>
            <pc:docMk/>
            <pc:sldMk cId="570709104" sldId="353"/>
            <ac:cxnSpMk id="13" creationId="{AA2EAA10-076F-46BD-8F0F-B9A2FB77A85C}"/>
          </ac:cxnSpMkLst>
        </pc:cxnChg>
        <pc:cxnChg chg="add del">
          <ac:chgData name="Ferry, Sherri L" userId="3b9a7ee3-4f46-4359-9007-2dcf45e25578" providerId="ADAL" clId="{B81079FC-0584-48A0-97A1-DCA98F6A926F}" dt="2024-01-16T18:43:53.164" v="706" actId="26606"/>
          <ac:cxnSpMkLst>
            <pc:docMk/>
            <pc:sldMk cId="570709104" sldId="353"/>
            <ac:cxnSpMk id="14" creationId="{D891E407-403B-4764-86C9-33A56D3BCAA3}"/>
          </ac:cxnSpMkLst>
        </pc:cxnChg>
        <pc:cxnChg chg="add del">
          <ac:chgData name="Ferry, Sherri L" userId="3b9a7ee3-4f46-4359-9007-2dcf45e25578" providerId="ADAL" clId="{B81079FC-0584-48A0-97A1-DCA98F6A926F}" dt="2024-01-16T18:52:45.133" v="841" actId="26606"/>
          <ac:cxnSpMkLst>
            <pc:docMk/>
            <pc:sldMk cId="570709104" sldId="353"/>
            <ac:cxnSpMk id="15" creationId="{D891E407-403B-4764-86C9-33A56D3BCAA3}"/>
          </ac:cxnSpMkLst>
        </pc:cxnChg>
        <pc:cxnChg chg="add del">
          <ac:chgData name="Ferry, Sherri L" userId="3b9a7ee3-4f46-4359-9007-2dcf45e25578" providerId="ADAL" clId="{B81079FC-0584-48A0-97A1-DCA98F6A926F}" dt="2024-01-16T18:43:26.812" v="703" actId="26606"/>
          <ac:cxnSpMkLst>
            <pc:docMk/>
            <pc:sldMk cId="570709104" sldId="353"/>
            <ac:cxnSpMk id="21" creationId="{AA2EAA10-076F-46BD-8F0F-B9A2FB77A85C}"/>
          </ac:cxnSpMkLst>
        </pc:cxnChg>
        <pc:cxnChg chg="add del">
          <ac:chgData name="Ferry, Sherri L" userId="3b9a7ee3-4f46-4359-9007-2dcf45e25578" providerId="ADAL" clId="{B81079FC-0584-48A0-97A1-DCA98F6A926F}" dt="2024-01-16T19:01:11.959" v="1214" actId="26606"/>
          <ac:cxnSpMkLst>
            <pc:docMk/>
            <pc:sldMk cId="570709104" sldId="353"/>
            <ac:cxnSpMk id="22" creationId="{AA2EAA10-076F-46BD-8F0F-B9A2FB77A85C}"/>
          </ac:cxnSpMkLst>
        </pc:cxnChg>
        <pc:cxnChg chg="add del">
          <ac:chgData name="Ferry, Sherri L" userId="3b9a7ee3-4f46-4359-9007-2dcf45e25578" providerId="ADAL" clId="{B81079FC-0584-48A0-97A1-DCA98F6A926F}" dt="2024-01-16T18:43:26.812" v="703" actId="26606"/>
          <ac:cxnSpMkLst>
            <pc:docMk/>
            <pc:sldMk cId="570709104" sldId="353"/>
            <ac:cxnSpMk id="23" creationId="{D891E407-403B-4764-86C9-33A56D3BCAA3}"/>
          </ac:cxnSpMkLst>
        </pc:cxnChg>
        <pc:cxnChg chg="add del">
          <ac:chgData name="Ferry, Sherri L" userId="3b9a7ee3-4f46-4359-9007-2dcf45e25578" providerId="ADAL" clId="{B81079FC-0584-48A0-97A1-DCA98F6A926F}" dt="2024-01-16T19:01:11.959" v="1214" actId="26606"/>
          <ac:cxnSpMkLst>
            <pc:docMk/>
            <pc:sldMk cId="570709104" sldId="353"/>
            <ac:cxnSpMk id="24" creationId="{D891E407-403B-4764-86C9-33A56D3BCAA3}"/>
          </ac:cxnSpMkLst>
        </pc:cxnChg>
        <pc:cxnChg chg="add">
          <ac:chgData name="Ferry, Sherri L" userId="3b9a7ee3-4f46-4359-9007-2dcf45e25578" providerId="ADAL" clId="{B81079FC-0584-48A0-97A1-DCA98F6A926F}" dt="2024-01-16T19:01:11.959" v="1214" actId="26606"/>
          <ac:cxnSpMkLst>
            <pc:docMk/>
            <pc:sldMk cId="570709104" sldId="353"/>
            <ac:cxnSpMk id="31" creationId="{AA2EAA10-076F-46BD-8F0F-B9A2FB77A85C}"/>
          </ac:cxnSpMkLst>
        </pc:cxnChg>
        <pc:cxnChg chg="add">
          <ac:chgData name="Ferry, Sherri L" userId="3b9a7ee3-4f46-4359-9007-2dcf45e25578" providerId="ADAL" clId="{B81079FC-0584-48A0-97A1-DCA98F6A926F}" dt="2024-01-16T19:01:11.959" v="1214" actId="26606"/>
          <ac:cxnSpMkLst>
            <pc:docMk/>
            <pc:sldMk cId="570709104" sldId="353"/>
            <ac:cxnSpMk id="33" creationId="{D891E407-403B-4764-86C9-33A56D3BCAA3}"/>
          </ac:cxnSpMkLst>
        </pc:cxnChg>
      </pc:sldChg>
      <pc:sldChg chg="addSp delSp modSp del mod setBg replTag delTag delDesignElem">
        <pc:chgData name="Ferry, Sherri L" userId="3b9a7ee3-4f46-4359-9007-2dcf45e25578" providerId="ADAL" clId="{B81079FC-0584-48A0-97A1-DCA98F6A926F}" dt="2024-01-16T18:12:21.876" v="339" actId="2696"/>
        <pc:sldMkLst>
          <pc:docMk/>
          <pc:sldMk cId="4027056732" sldId="353"/>
        </pc:sldMkLst>
        <pc:spChg chg="add mod">
          <ac:chgData name="Ferry, Sherri L" userId="3b9a7ee3-4f46-4359-9007-2dcf45e25578" providerId="ADAL" clId="{B81079FC-0584-48A0-97A1-DCA98F6A926F}" dt="2024-01-16T18:07:23.849" v="310" actId="1076"/>
          <ac:spMkLst>
            <pc:docMk/>
            <pc:sldMk cId="4027056732" sldId="353"/>
            <ac:spMk id="3" creationId="{5F18F9C9-2C48-DABB-69C5-0C255EC303FF}"/>
          </ac:spMkLst>
        </pc:spChg>
        <pc:spChg chg="del">
          <ac:chgData name="Ferry, Sherri L" userId="3b9a7ee3-4f46-4359-9007-2dcf45e25578" providerId="ADAL" clId="{B81079FC-0584-48A0-97A1-DCA98F6A926F}" dt="2024-01-16T18:02:55.774" v="262" actId="21"/>
          <ac:spMkLst>
            <pc:docMk/>
            <pc:sldMk cId="4027056732" sldId="353"/>
            <ac:spMk id="4" creationId="{45760C4C-B64E-ACB8-44C6-1837FFCEF21A}"/>
          </ac:spMkLst>
        </pc:spChg>
        <pc:spChg chg="del mod ord">
          <ac:chgData name="Ferry, Sherri L" userId="3b9a7ee3-4f46-4359-9007-2dcf45e25578" providerId="ADAL" clId="{B81079FC-0584-48A0-97A1-DCA98F6A926F}" dt="2024-01-16T18:05:13.122" v="288" actId="21"/>
          <ac:spMkLst>
            <pc:docMk/>
            <pc:sldMk cId="4027056732" sldId="353"/>
            <ac:spMk id="6" creationId="{D82A4656-8FC0-E27C-90B3-1EE032D41CA6}"/>
          </ac:spMkLst>
        </pc:spChg>
        <pc:spChg chg="add mod">
          <ac:chgData name="Ferry, Sherri L" userId="3b9a7ee3-4f46-4359-9007-2dcf45e25578" providerId="ADAL" clId="{B81079FC-0584-48A0-97A1-DCA98F6A926F}" dt="2024-01-16T18:10:59.096" v="333" actId="207"/>
          <ac:spMkLst>
            <pc:docMk/>
            <pc:sldMk cId="4027056732" sldId="353"/>
            <ac:spMk id="7" creationId="{AB8F2512-AF46-6B9C-1DF0-83364E3AF50F}"/>
          </ac:spMkLst>
        </pc:spChg>
        <pc:spChg chg="add">
          <ac:chgData name="Ferry, Sherri L" userId="3b9a7ee3-4f46-4359-9007-2dcf45e25578" providerId="ADAL" clId="{B81079FC-0584-48A0-97A1-DCA98F6A926F}" dt="2024-01-16T18:03:02.672" v="263" actId="26606"/>
          <ac:spMkLst>
            <pc:docMk/>
            <pc:sldMk cId="4027056732" sldId="353"/>
            <ac:spMk id="11" creationId="{04812C46-200A-4DEB-A05E-3ED6C68C2387}"/>
          </ac:spMkLst>
        </pc:spChg>
        <pc:graphicFrameChg chg="add mod modGraphic">
          <ac:chgData name="Ferry, Sherri L" userId="3b9a7ee3-4f46-4359-9007-2dcf45e25578" providerId="ADAL" clId="{B81079FC-0584-48A0-97A1-DCA98F6A926F}" dt="2024-01-16T18:12:05.308" v="336" actId="403"/>
          <ac:graphicFrameMkLst>
            <pc:docMk/>
            <pc:sldMk cId="4027056732" sldId="353"/>
            <ac:graphicFrameMk id="5" creationId="{224A9FA3-E3B8-9593-D317-D9DFA33126BC}"/>
          </ac:graphicFrameMkLst>
        </pc:graphicFrameChg>
        <pc:graphicFrameChg chg="del">
          <ac:chgData name="Ferry, Sherri L" userId="3b9a7ee3-4f46-4359-9007-2dcf45e25578" providerId="ADAL" clId="{B81079FC-0584-48A0-97A1-DCA98F6A926F}" dt="2024-01-16T18:02:41.780" v="261" actId="21"/>
          <ac:graphicFrameMkLst>
            <pc:docMk/>
            <pc:sldMk cId="4027056732" sldId="353"/>
            <ac:graphicFrameMk id="3088" creationId="{E77E2DFD-E058-195A-DACC-025B46388FDB}"/>
          </ac:graphicFrameMkLst>
        </pc:graphicFrameChg>
        <pc:picChg chg="add mod">
          <ac:chgData name="Ferry, Sherri L" userId="3b9a7ee3-4f46-4359-9007-2dcf45e25578" providerId="ADAL" clId="{B81079FC-0584-48A0-97A1-DCA98F6A926F}" dt="2024-01-16T18:05:59.064" v="301" actId="1076"/>
          <ac:picMkLst>
            <pc:docMk/>
            <pc:sldMk cId="4027056732" sldId="353"/>
            <ac:picMk id="2" creationId="{3A64E5C1-C252-B490-570D-6623E14FF473}"/>
          </ac:picMkLst>
        </pc:picChg>
        <pc:picChg chg="del mod">
          <ac:chgData name="Ferry, Sherri L" userId="3b9a7ee3-4f46-4359-9007-2dcf45e25578" providerId="ADAL" clId="{B81079FC-0584-48A0-97A1-DCA98F6A926F}" dt="2024-01-16T18:02:03.955" v="258" actId="21"/>
          <ac:picMkLst>
            <pc:docMk/>
            <pc:sldMk cId="4027056732" sldId="353"/>
            <ac:picMk id="3074" creationId="{AC0C4ACC-C750-96A9-32A1-A46B9D39992C}"/>
          </ac:picMkLst>
        </pc:picChg>
      </pc:sldChg>
      <pc:sldChg chg="addSp modSp new del mod replTag delTag">
        <pc:chgData name="Ferry, Sherri L" userId="3b9a7ee3-4f46-4359-9007-2dcf45e25578" providerId="ADAL" clId="{B81079FC-0584-48A0-97A1-DCA98F6A926F}" dt="2024-01-16T18:12:40.551" v="344" actId="2696"/>
        <pc:sldMkLst>
          <pc:docMk/>
          <pc:sldMk cId="51436319" sldId="354"/>
        </pc:sldMkLst>
        <pc:picChg chg="add mod">
          <ac:chgData name="Ferry, Sherri L" userId="3b9a7ee3-4f46-4359-9007-2dcf45e25578" providerId="ADAL" clId="{B81079FC-0584-48A0-97A1-DCA98F6A926F}" dt="2024-01-16T18:01:09.009" v="245" actId="962"/>
          <ac:picMkLst>
            <pc:docMk/>
            <pc:sldMk cId="51436319" sldId="354"/>
            <ac:picMk id="3" creationId="{6CFE4425-49BF-6F41-4ACB-DECCB8E02004}"/>
          </ac:picMkLst>
        </pc:picChg>
      </pc:sldChg>
      <pc:sldChg chg="addSp delSp modSp new mod setBg replTag delTag">
        <pc:chgData name="Ferry, Sherri L" userId="3b9a7ee3-4f46-4359-9007-2dcf45e25578" providerId="ADAL" clId="{B81079FC-0584-48A0-97A1-DCA98F6A926F}" dt="2024-01-22T13:57:11.898" v="2217" actId="20577"/>
        <pc:sldMkLst>
          <pc:docMk/>
          <pc:sldMk cId="791297621" sldId="354"/>
        </pc:sldMkLst>
        <pc:spChg chg="add del mod ord">
          <ac:chgData name="Ferry, Sherri L" userId="3b9a7ee3-4f46-4359-9007-2dcf45e25578" providerId="ADAL" clId="{B81079FC-0584-48A0-97A1-DCA98F6A926F}" dt="2024-01-22T13:43:53.850" v="1807" actId="26606"/>
          <ac:spMkLst>
            <pc:docMk/>
            <pc:sldMk cId="791297621" sldId="354"/>
            <ac:spMk id="2" creationId="{CE0CB78D-7639-226D-51A3-1E4A81013563}"/>
          </ac:spMkLst>
        </pc:spChg>
        <pc:spChg chg="del">
          <ac:chgData name="Ferry, Sherri L" userId="3b9a7ee3-4f46-4359-9007-2dcf45e25578" providerId="ADAL" clId="{B81079FC-0584-48A0-97A1-DCA98F6A926F}" dt="2024-01-22T13:35:30.521" v="1560"/>
          <ac:spMkLst>
            <pc:docMk/>
            <pc:sldMk cId="791297621" sldId="354"/>
            <ac:spMk id="3" creationId="{6FD91298-1254-EC65-CA46-29AFAF4F0444}"/>
          </ac:spMkLst>
        </pc:spChg>
        <pc:spChg chg="add del">
          <ac:chgData name="Ferry, Sherri L" userId="3b9a7ee3-4f46-4359-9007-2dcf45e25578" providerId="ADAL" clId="{B81079FC-0584-48A0-97A1-DCA98F6A926F}" dt="2024-01-22T13:41:28.601" v="1577" actId="26606"/>
          <ac:spMkLst>
            <pc:docMk/>
            <pc:sldMk cId="791297621" sldId="354"/>
            <ac:spMk id="9" creationId="{D9AD18F0-7FD7-D12E-6D56-EED4B72EE3D4}"/>
          </ac:spMkLst>
        </pc:spChg>
        <pc:spChg chg="add del">
          <ac:chgData name="Ferry, Sherri L" userId="3b9a7ee3-4f46-4359-9007-2dcf45e25578" providerId="ADAL" clId="{B81079FC-0584-48A0-97A1-DCA98F6A926F}" dt="2024-01-22T13:41:28.601" v="1577" actId="26606"/>
          <ac:spMkLst>
            <pc:docMk/>
            <pc:sldMk cId="791297621" sldId="354"/>
            <ac:spMk id="12" creationId="{D1A4588A-55D5-49B8-BE41-54ACDCFF2C17}"/>
          </ac:spMkLst>
        </pc:spChg>
        <pc:spChg chg="add del">
          <ac:chgData name="Ferry, Sherri L" userId="3b9a7ee3-4f46-4359-9007-2dcf45e25578" providerId="ADAL" clId="{B81079FC-0584-48A0-97A1-DCA98F6A926F}" dt="2024-01-22T13:41:28.601" v="1577" actId="26606"/>
          <ac:spMkLst>
            <pc:docMk/>
            <pc:sldMk cId="791297621" sldId="354"/>
            <ac:spMk id="14" creationId="{F97E7EA2-EDCD-47E9-81BC-415C606D1B58}"/>
          </ac:spMkLst>
        </pc:spChg>
        <pc:spChg chg="add del">
          <ac:chgData name="Ferry, Sherri L" userId="3b9a7ee3-4f46-4359-9007-2dcf45e25578" providerId="ADAL" clId="{B81079FC-0584-48A0-97A1-DCA98F6A926F}" dt="2024-01-22T13:43:53.850" v="1807" actId="26606"/>
          <ac:spMkLst>
            <pc:docMk/>
            <pc:sldMk cId="791297621" sldId="354"/>
            <ac:spMk id="19" creationId="{C7B352FC-1F44-4AB9-A2BD-FBF231C6B1C1}"/>
          </ac:spMkLst>
        </pc:spChg>
        <pc:spChg chg="add del">
          <ac:chgData name="Ferry, Sherri L" userId="3b9a7ee3-4f46-4359-9007-2dcf45e25578" providerId="ADAL" clId="{B81079FC-0584-48A0-97A1-DCA98F6A926F}" dt="2024-01-22T13:43:53.850" v="1807" actId="26606"/>
          <ac:spMkLst>
            <pc:docMk/>
            <pc:sldMk cId="791297621" sldId="354"/>
            <ac:spMk id="21" creationId="{0ADDB668-2CA4-4D2B-9C34-3487CA330BA8}"/>
          </ac:spMkLst>
        </pc:spChg>
        <pc:spChg chg="add del">
          <ac:chgData name="Ferry, Sherri L" userId="3b9a7ee3-4f46-4359-9007-2dcf45e25578" providerId="ADAL" clId="{B81079FC-0584-48A0-97A1-DCA98F6A926F}" dt="2024-01-22T13:43:53.850" v="1807" actId="26606"/>
          <ac:spMkLst>
            <pc:docMk/>
            <pc:sldMk cId="791297621" sldId="354"/>
            <ac:spMk id="23" creationId="{2568BC19-F052-4108-93E1-6A3D1DEC072F}"/>
          </ac:spMkLst>
        </pc:spChg>
        <pc:spChg chg="add del">
          <ac:chgData name="Ferry, Sherri L" userId="3b9a7ee3-4f46-4359-9007-2dcf45e25578" providerId="ADAL" clId="{B81079FC-0584-48A0-97A1-DCA98F6A926F}" dt="2024-01-22T13:43:53.850" v="1807" actId="26606"/>
          <ac:spMkLst>
            <pc:docMk/>
            <pc:sldMk cId="791297621" sldId="354"/>
            <ac:spMk id="25" creationId="{D5FD337D-4D6B-4C8B-B6F5-121097E09881}"/>
          </ac:spMkLst>
        </pc:spChg>
        <pc:spChg chg="add del">
          <ac:chgData name="Ferry, Sherri L" userId="3b9a7ee3-4f46-4359-9007-2dcf45e25578" providerId="ADAL" clId="{B81079FC-0584-48A0-97A1-DCA98F6A926F}" dt="2024-01-22T13:43:53.797" v="1806" actId="26606"/>
          <ac:spMkLst>
            <pc:docMk/>
            <pc:sldMk cId="791297621" sldId="354"/>
            <ac:spMk id="27" creationId="{42A4FC2C-047E-45A5-965D-8E1E3BF09BC6}"/>
          </ac:spMkLst>
        </pc:spChg>
        <pc:spChg chg="add">
          <ac:chgData name="Ferry, Sherri L" userId="3b9a7ee3-4f46-4359-9007-2dcf45e25578" providerId="ADAL" clId="{B81079FC-0584-48A0-97A1-DCA98F6A926F}" dt="2024-01-22T13:43:53.850" v="1807" actId="26606"/>
          <ac:spMkLst>
            <pc:docMk/>
            <pc:sldMk cId="791297621" sldId="354"/>
            <ac:spMk id="29" creationId="{0C0CCF94-9536-4A63-8FF2-E37827C92756}"/>
          </ac:spMkLst>
        </pc:spChg>
        <pc:spChg chg="add del">
          <ac:chgData name="Ferry, Sherri L" userId="3b9a7ee3-4f46-4359-9007-2dcf45e25578" providerId="ADAL" clId="{B81079FC-0584-48A0-97A1-DCA98F6A926F}" dt="2024-01-22T13:43:15.893" v="1803" actId="26606"/>
          <ac:spMkLst>
            <pc:docMk/>
            <pc:sldMk cId="791297621" sldId="354"/>
            <ac:spMk id="30" creationId="{522A94E1-AEBD-4286-BFF8-0711E4CD3E3B}"/>
          </ac:spMkLst>
        </pc:spChg>
        <pc:spChg chg="add mod">
          <ac:chgData name="Ferry, Sherri L" userId="3b9a7ee3-4f46-4359-9007-2dcf45e25578" providerId="ADAL" clId="{B81079FC-0584-48A0-97A1-DCA98F6A926F}" dt="2024-01-22T13:57:11.898" v="2217" actId="20577"/>
          <ac:spMkLst>
            <pc:docMk/>
            <pc:sldMk cId="791297621" sldId="354"/>
            <ac:spMk id="31" creationId="{CE0CB78D-7639-226D-51A3-1E4A81013563}"/>
          </ac:spMkLst>
        </pc:spChg>
        <pc:spChg chg="add">
          <ac:chgData name="Ferry, Sherri L" userId="3b9a7ee3-4f46-4359-9007-2dcf45e25578" providerId="ADAL" clId="{B81079FC-0584-48A0-97A1-DCA98F6A926F}" dt="2024-01-22T13:43:53.850" v="1807" actId="26606"/>
          <ac:spMkLst>
            <pc:docMk/>
            <pc:sldMk cId="791297621" sldId="354"/>
            <ac:spMk id="32" creationId="{C970655A-F4C2-4D7E-BAB6-D3BFC5CAE148}"/>
          </ac:spMkLst>
        </pc:spChg>
        <pc:spChg chg="add">
          <ac:chgData name="Ferry, Sherri L" userId="3b9a7ee3-4f46-4359-9007-2dcf45e25578" providerId="ADAL" clId="{B81079FC-0584-48A0-97A1-DCA98F6A926F}" dt="2024-01-22T13:43:53.850" v="1807" actId="26606"/>
          <ac:spMkLst>
            <pc:docMk/>
            <pc:sldMk cId="791297621" sldId="354"/>
            <ac:spMk id="34" creationId="{3389D0BC-BA1D-4360-88F9-D9ECCBDAB50E}"/>
          </ac:spMkLst>
        </pc:spChg>
        <pc:picChg chg="add mod">
          <ac:chgData name="Ferry, Sherri L" userId="3b9a7ee3-4f46-4359-9007-2dcf45e25578" providerId="ADAL" clId="{B81079FC-0584-48A0-97A1-DCA98F6A926F}" dt="2024-01-22T13:43:53.850" v="1807" actId="26606"/>
          <ac:picMkLst>
            <pc:docMk/>
            <pc:sldMk cId="791297621" sldId="354"/>
            <ac:picMk id="5" creationId="{D12EFB50-7385-BDFD-86E0-A41631264B8A}"/>
          </ac:picMkLst>
        </pc:picChg>
      </pc:sldChg>
      <pc:sldChg chg="del replTag delTag">
        <pc:chgData name="Ferry, Sherri L" userId="3b9a7ee3-4f46-4359-9007-2dcf45e25578" providerId="ADAL" clId="{B81079FC-0584-48A0-97A1-DCA98F6A926F}" dt="2024-01-16T17:47:28.748" v="38" actId="2696"/>
        <pc:sldMkLst>
          <pc:docMk/>
          <pc:sldMk cId="1828814918" sldId="354"/>
        </pc:sldMkLst>
      </pc:sldChg>
      <pc:sldChg chg="addSp delSp modSp new mod setBg replTag delTag">
        <pc:chgData name="Ferry, Sherri L" userId="3b9a7ee3-4f46-4359-9007-2dcf45e25578" providerId="ADAL" clId="{B81079FC-0584-48A0-97A1-DCA98F6A926F}" dt="2024-01-22T14:28:57.494" v="3351" actId="20577"/>
        <pc:sldMkLst>
          <pc:docMk/>
          <pc:sldMk cId="122276948" sldId="355"/>
        </pc:sldMkLst>
        <pc:spChg chg="mod ord">
          <ac:chgData name="Ferry, Sherri L" userId="3b9a7ee3-4f46-4359-9007-2dcf45e25578" providerId="ADAL" clId="{B81079FC-0584-48A0-97A1-DCA98F6A926F}" dt="2024-01-22T14:27:49.066" v="3274" actId="14100"/>
          <ac:spMkLst>
            <pc:docMk/>
            <pc:sldMk cId="122276948" sldId="355"/>
            <ac:spMk id="2" creationId="{3458BADB-5934-82B5-531C-654098150403}"/>
          </ac:spMkLst>
        </pc:spChg>
        <pc:spChg chg="del">
          <ac:chgData name="Ferry, Sherri L" userId="3b9a7ee3-4f46-4359-9007-2dcf45e25578" providerId="ADAL" clId="{B81079FC-0584-48A0-97A1-DCA98F6A926F}" dt="2024-01-22T14:10:02.792" v="2224"/>
          <ac:spMkLst>
            <pc:docMk/>
            <pc:sldMk cId="122276948" sldId="355"/>
            <ac:spMk id="3" creationId="{3CA2F1CE-5143-B7DF-D696-F8B48C6F2D4F}"/>
          </ac:spMkLst>
        </pc:spChg>
        <pc:spChg chg="add mod ord">
          <ac:chgData name="Ferry, Sherri L" userId="3b9a7ee3-4f46-4359-9007-2dcf45e25578" providerId="ADAL" clId="{B81079FC-0584-48A0-97A1-DCA98F6A926F}" dt="2024-01-22T14:28:57.494" v="3351" actId="20577"/>
          <ac:spMkLst>
            <pc:docMk/>
            <pc:sldMk cId="122276948" sldId="355"/>
            <ac:spMk id="9" creationId="{61DF91D1-1564-AEA5-AFA0-5C63106F8011}"/>
          </ac:spMkLst>
        </pc:spChg>
        <pc:spChg chg="add del">
          <ac:chgData name="Ferry, Sherri L" userId="3b9a7ee3-4f46-4359-9007-2dcf45e25578" providerId="ADAL" clId="{B81079FC-0584-48A0-97A1-DCA98F6A926F}" dt="2024-01-22T14:11:50.144" v="2276" actId="26606"/>
          <ac:spMkLst>
            <pc:docMk/>
            <pc:sldMk cId="122276948" sldId="355"/>
            <ac:spMk id="12" creationId="{8FC9BE17-9A7B-462D-AE50-3D8777387304}"/>
          </ac:spMkLst>
        </pc:spChg>
        <pc:spChg chg="add del">
          <ac:chgData name="Ferry, Sherri L" userId="3b9a7ee3-4f46-4359-9007-2dcf45e25578" providerId="ADAL" clId="{B81079FC-0584-48A0-97A1-DCA98F6A926F}" dt="2024-01-22T14:11:50.144" v="2276" actId="26606"/>
          <ac:spMkLst>
            <pc:docMk/>
            <pc:sldMk cId="122276948" sldId="355"/>
            <ac:spMk id="14" creationId="{3EBE8569-6AEC-4B8C-8D53-2DE337CDBA65}"/>
          </ac:spMkLst>
        </pc:spChg>
        <pc:spChg chg="add del">
          <ac:chgData name="Ferry, Sherri L" userId="3b9a7ee3-4f46-4359-9007-2dcf45e25578" providerId="ADAL" clId="{B81079FC-0584-48A0-97A1-DCA98F6A926F}" dt="2024-01-22T14:11:50.144" v="2276" actId="26606"/>
          <ac:spMkLst>
            <pc:docMk/>
            <pc:sldMk cId="122276948" sldId="355"/>
            <ac:spMk id="16" creationId="{55D4142C-5077-457F-A6AD-3FECFDB39685}"/>
          </ac:spMkLst>
        </pc:spChg>
        <pc:spChg chg="add del">
          <ac:chgData name="Ferry, Sherri L" userId="3b9a7ee3-4f46-4359-9007-2dcf45e25578" providerId="ADAL" clId="{B81079FC-0584-48A0-97A1-DCA98F6A926F}" dt="2024-01-22T14:11:50.144" v="2276" actId="26606"/>
          <ac:spMkLst>
            <pc:docMk/>
            <pc:sldMk cId="122276948" sldId="355"/>
            <ac:spMk id="18" creationId="{7A5F0580-5EE9-419F-96EE-B6529EF6E7D0}"/>
          </ac:spMkLst>
        </pc:spChg>
        <pc:spChg chg="add del">
          <ac:chgData name="Ferry, Sherri L" userId="3b9a7ee3-4f46-4359-9007-2dcf45e25578" providerId="ADAL" clId="{B81079FC-0584-48A0-97A1-DCA98F6A926F}" dt="2024-01-22T14:23:35.167" v="3193" actId="26606"/>
          <ac:spMkLst>
            <pc:docMk/>
            <pc:sldMk cId="122276948" sldId="355"/>
            <ac:spMk id="23" creationId="{7A203437-703A-4E00-A8C0-91D328D6C7C7}"/>
          </ac:spMkLst>
        </pc:spChg>
        <pc:spChg chg="add del">
          <ac:chgData name="Ferry, Sherri L" userId="3b9a7ee3-4f46-4359-9007-2dcf45e25578" providerId="ADAL" clId="{B81079FC-0584-48A0-97A1-DCA98F6A926F}" dt="2024-01-22T14:23:35.167" v="3193" actId="26606"/>
          <ac:spMkLst>
            <pc:docMk/>
            <pc:sldMk cId="122276948" sldId="355"/>
            <ac:spMk id="25" creationId="{CD84038B-4A56-439B-A184-79B2D4506692}"/>
          </ac:spMkLst>
        </pc:spChg>
        <pc:spChg chg="add del">
          <ac:chgData name="Ferry, Sherri L" userId="3b9a7ee3-4f46-4359-9007-2dcf45e25578" providerId="ADAL" clId="{B81079FC-0584-48A0-97A1-DCA98F6A926F}" dt="2024-01-22T14:23:35.167" v="3193" actId="26606"/>
          <ac:spMkLst>
            <pc:docMk/>
            <pc:sldMk cId="122276948" sldId="355"/>
            <ac:spMk id="27" creationId="{4F96EE13-2C4D-4262-812E-DDE5FC35F0AD}"/>
          </ac:spMkLst>
        </pc:spChg>
        <pc:spChg chg="add">
          <ac:chgData name="Ferry, Sherri L" userId="3b9a7ee3-4f46-4359-9007-2dcf45e25578" providerId="ADAL" clId="{B81079FC-0584-48A0-97A1-DCA98F6A926F}" dt="2024-01-22T14:23:35.167" v="3193" actId="26606"/>
          <ac:spMkLst>
            <pc:docMk/>
            <pc:sldMk cId="122276948" sldId="355"/>
            <ac:spMk id="32" creationId="{D2B783EE-0239-4717-BBEA-8C9EAC61C824}"/>
          </ac:spMkLst>
        </pc:spChg>
        <pc:spChg chg="add">
          <ac:chgData name="Ferry, Sherri L" userId="3b9a7ee3-4f46-4359-9007-2dcf45e25578" providerId="ADAL" clId="{B81079FC-0584-48A0-97A1-DCA98F6A926F}" dt="2024-01-22T14:23:35.167" v="3193" actId="26606"/>
          <ac:spMkLst>
            <pc:docMk/>
            <pc:sldMk cId="122276948" sldId="355"/>
            <ac:spMk id="34" creationId="{A7B99495-F43F-4D80-A44F-2CB4764EB90B}"/>
          </ac:spMkLst>
        </pc:spChg>
        <pc:spChg chg="add">
          <ac:chgData name="Ferry, Sherri L" userId="3b9a7ee3-4f46-4359-9007-2dcf45e25578" providerId="ADAL" clId="{B81079FC-0584-48A0-97A1-DCA98F6A926F}" dt="2024-01-22T14:23:35.167" v="3193" actId="26606"/>
          <ac:spMkLst>
            <pc:docMk/>
            <pc:sldMk cId="122276948" sldId="355"/>
            <ac:spMk id="36" creationId="{70BEB1E7-2F88-40BC-B73D-42E5B6F80BFC}"/>
          </ac:spMkLst>
        </pc:spChg>
        <pc:picChg chg="add mod ord">
          <ac:chgData name="Ferry, Sherri L" userId="3b9a7ee3-4f46-4359-9007-2dcf45e25578" providerId="ADAL" clId="{B81079FC-0584-48A0-97A1-DCA98F6A926F}" dt="2024-01-22T14:23:35.167" v="3193" actId="26606"/>
          <ac:picMkLst>
            <pc:docMk/>
            <pc:sldMk cId="122276948" sldId="355"/>
            <ac:picMk id="5" creationId="{E7CD0AAD-9EBE-AFC4-3E20-0F794E776FF6}"/>
          </ac:picMkLst>
        </pc:picChg>
        <pc:picChg chg="add mod ord">
          <ac:chgData name="Ferry, Sherri L" userId="3b9a7ee3-4f46-4359-9007-2dcf45e25578" providerId="ADAL" clId="{B81079FC-0584-48A0-97A1-DCA98F6A926F}" dt="2024-01-22T14:23:35.167" v="3193" actId="26606"/>
          <ac:picMkLst>
            <pc:docMk/>
            <pc:sldMk cId="122276948" sldId="355"/>
            <ac:picMk id="7" creationId="{1DEDF716-1CAA-8C32-60B3-CA7EA18C4CD3}"/>
          </ac:picMkLst>
        </pc:picChg>
      </pc:sldChg>
      <pc:sldChg chg="addSp delSp modSp mod setBg replTag delTag">
        <pc:chgData name="Ferry, Sherri L" userId="3b9a7ee3-4f46-4359-9007-2dcf45e25578" providerId="ADAL" clId="{B81079FC-0584-48A0-97A1-DCA98F6A926F}" dt="2024-01-24T14:02:48.412" v="4691" actId="207"/>
        <pc:sldMkLst>
          <pc:docMk/>
          <pc:sldMk cId="163139801" sldId="356"/>
        </pc:sldMkLst>
        <pc:spChg chg="mod">
          <ac:chgData name="Ferry, Sherri L" userId="3b9a7ee3-4f46-4359-9007-2dcf45e25578" providerId="ADAL" clId="{B81079FC-0584-48A0-97A1-DCA98F6A926F}" dt="2024-01-24T14:01:51.798" v="4680" actId="26606"/>
          <ac:spMkLst>
            <pc:docMk/>
            <pc:sldMk cId="163139801" sldId="356"/>
            <ac:spMk id="2" creationId="{DCB87A27-9062-466F-C154-F9BDA66D2532}"/>
          </ac:spMkLst>
        </pc:spChg>
        <pc:spChg chg="del">
          <ac:chgData name="Ferry, Sherri L" userId="3b9a7ee3-4f46-4359-9007-2dcf45e25578" providerId="ADAL" clId="{B81079FC-0584-48A0-97A1-DCA98F6A926F}" dt="2024-01-24T13:22:25.571" v="3367"/>
          <ac:spMkLst>
            <pc:docMk/>
            <pc:sldMk cId="163139801" sldId="356"/>
            <ac:spMk id="3" creationId="{C14EB1BA-71AB-672F-7DCF-8A162F5AD739}"/>
          </ac:spMkLst>
        </pc:spChg>
        <pc:spChg chg="add del mod">
          <ac:chgData name="Ferry, Sherri L" userId="3b9a7ee3-4f46-4359-9007-2dcf45e25578" providerId="ADAL" clId="{B81079FC-0584-48A0-97A1-DCA98F6A926F}" dt="2024-01-24T13:34:06.260" v="4423"/>
          <ac:spMkLst>
            <pc:docMk/>
            <pc:sldMk cId="163139801" sldId="356"/>
            <ac:spMk id="6" creationId="{F0E1C6F6-3B61-8A55-0431-069E88B1AAA6}"/>
          </ac:spMkLst>
        </pc:spChg>
        <pc:spChg chg="add mod">
          <ac:chgData name="Ferry, Sherri L" userId="3b9a7ee3-4f46-4359-9007-2dcf45e25578" providerId="ADAL" clId="{B81079FC-0584-48A0-97A1-DCA98F6A926F}" dt="2024-01-24T14:02:48.412" v="4691" actId="207"/>
          <ac:spMkLst>
            <pc:docMk/>
            <pc:sldMk cId="163139801" sldId="356"/>
            <ac:spMk id="7" creationId="{F74028CD-883A-DC56-4F2A-7AAC4F0CFB4E}"/>
          </ac:spMkLst>
        </pc:spChg>
        <pc:spChg chg="add mod">
          <ac:chgData name="Ferry, Sherri L" userId="3b9a7ee3-4f46-4359-9007-2dcf45e25578" providerId="ADAL" clId="{B81079FC-0584-48A0-97A1-DCA98F6A926F}" dt="2024-01-24T14:02:16.440" v="4687" actId="1076"/>
          <ac:spMkLst>
            <pc:docMk/>
            <pc:sldMk cId="163139801" sldId="356"/>
            <ac:spMk id="9" creationId="{397EBFA1-61BE-95DF-63D8-A4084DBE71A6}"/>
          </ac:spMkLst>
        </pc:spChg>
        <pc:spChg chg="add del">
          <ac:chgData name="Ferry, Sherri L" userId="3b9a7ee3-4f46-4359-9007-2dcf45e25578" providerId="ADAL" clId="{B81079FC-0584-48A0-97A1-DCA98F6A926F}" dt="2024-01-24T13:33:13.834" v="4411" actId="26606"/>
          <ac:spMkLst>
            <pc:docMk/>
            <pc:sldMk cId="163139801" sldId="356"/>
            <ac:spMk id="12" creationId="{131BAD53-4E89-4F62-BBB7-26359763ED39}"/>
          </ac:spMkLst>
        </pc:spChg>
        <pc:spChg chg="add del">
          <ac:chgData name="Ferry, Sherri L" userId="3b9a7ee3-4f46-4359-9007-2dcf45e25578" providerId="ADAL" clId="{B81079FC-0584-48A0-97A1-DCA98F6A926F}" dt="2024-01-24T13:33:13.834" v="4411" actId="26606"/>
          <ac:spMkLst>
            <pc:docMk/>
            <pc:sldMk cId="163139801" sldId="356"/>
            <ac:spMk id="14" creationId="{62756DA2-40EB-4C6F-B962-5822FFB54FB6}"/>
          </ac:spMkLst>
        </pc:spChg>
        <pc:spChg chg="add del">
          <ac:chgData name="Ferry, Sherri L" userId="3b9a7ee3-4f46-4359-9007-2dcf45e25578" providerId="ADAL" clId="{B81079FC-0584-48A0-97A1-DCA98F6A926F}" dt="2024-01-24T14:01:51.798" v="4680" actId="26606"/>
          <ac:spMkLst>
            <pc:docMk/>
            <pc:sldMk cId="163139801" sldId="356"/>
            <ac:spMk id="19" creationId="{03AF1C04-3FEF-41BD-BB84-2F263765BEBC}"/>
          </ac:spMkLst>
        </pc:spChg>
        <pc:spChg chg="add">
          <ac:chgData name="Ferry, Sherri L" userId="3b9a7ee3-4f46-4359-9007-2dcf45e25578" providerId="ADAL" clId="{B81079FC-0584-48A0-97A1-DCA98F6A926F}" dt="2024-01-24T14:01:51.798" v="4680" actId="26606"/>
          <ac:spMkLst>
            <pc:docMk/>
            <pc:sldMk cId="163139801" sldId="356"/>
            <ac:spMk id="41" creationId="{7D07B7BC-3270-4CF3-A7AA-0937908AD58A}"/>
          </ac:spMkLst>
        </pc:spChg>
        <pc:grpChg chg="add del">
          <ac:chgData name="Ferry, Sherri L" userId="3b9a7ee3-4f46-4359-9007-2dcf45e25578" providerId="ADAL" clId="{B81079FC-0584-48A0-97A1-DCA98F6A926F}" dt="2024-01-24T14:01:51.798" v="4680" actId="26606"/>
          <ac:grpSpMkLst>
            <pc:docMk/>
            <pc:sldMk cId="163139801" sldId="356"/>
            <ac:grpSpMk id="21" creationId="{2DD5E267-EB6F-47DF-ABEF-2C1BED44DAC6}"/>
          </ac:grpSpMkLst>
        </pc:grpChg>
        <pc:grpChg chg="add del">
          <ac:chgData name="Ferry, Sherri L" userId="3b9a7ee3-4f46-4359-9007-2dcf45e25578" providerId="ADAL" clId="{B81079FC-0584-48A0-97A1-DCA98F6A926F}" dt="2024-01-24T14:01:51.798" v="4680" actId="26606"/>
          <ac:grpSpMkLst>
            <pc:docMk/>
            <pc:sldMk cId="163139801" sldId="356"/>
            <ac:grpSpMk id="25" creationId="{66828D02-A05D-412B-9F20-B68E970B9FC2}"/>
          </ac:grpSpMkLst>
        </pc:grpChg>
        <pc:grpChg chg="add del">
          <ac:chgData name="Ferry, Sherri L" userId="3b9a7ee3-4f46-4359-9007-2dcf45e25578" providerId="ADAL" clId="{B81079FC-0584-48A0-97A1-DCA98F6A926F}" dt="2024-01-24T14:01:51.798" v="4680" actId="26606"/>
          <ac:grpSpMkLst>
            <pc:docMk/>
            <pc:sldMk cId="163139801" sldId="356"/>
            <ac:grpSpMk id="29" creationId="{E27AF472-EAE3-4572-AB69-B92BD10DBC6D}"/>
          </ac:grpSpMkLst>
        </pc:grpChg>
        <pc:grpChg chg="add">
          <ac:chgData name="Ferry, Sherri L" userId="3b9a7ee3-4f46-4359-9007-2dcf45e25578" providerId="ADAL" clId="{B81079FC-0584-48A0-97A1-DCA98F6A926F}" dt="2024-01-24T14:01:51.798" v="4680" actId="26606"/>
          <ac:grpSpMkLst>
            <pc:docMk/>
            <pc:sldMk cId="163139801" sldId="356"/>
            <ac:grpSpMk id="43" creationId="{3248F5E6-4377-481A-9615-8B26AF96A076}"/>
          </ac:grpSpMkLst>
        </pc:grpChg>
        <pc:grpChg chg="add">
          <ac:chgData name="Ferry, Sherri L" userId="3b9a7ee3-4f46-4359-9007-2dcf45e25578" providerId="ADAL" clId="{B81079FC-0584-48A0-97A1-DCA98F6A926F}" dt="2024-01-24T14:01:51.798" v="4680" actId="26606"/>
          <ac:grpSpMkLst>
            <pc:docMk/>
            <pc:sldMk cId="163139801" sldId="356"/>
            <ac:grpSpMk id="47" creationId="{E27AF472-EAE3-4572-AB69-B92BD10DBC6D}"/>
          </ac:grpSpMkLst>
        </pc:grpChg>
        <pc:picChg chg="add mod ord">
          <ac:chgData name="Ferry, Sherri L" userId="3b9a7ee3-4f46-4359-9007-2dcf45e25578" providerId="ADAL" clId="{B81079FC-0584-48A0-97A1-DCA98F6A926F}" dt="2024-01-24T14:02:09.675" v="4686" actId="1440"/>
          <ac:picMkLst>
            <pc:docMk/>
            <pc:sldMk cId="163139801" sldId="356"/>
            <ac:picMk id="5" creationId="{FB20ECA4-F05A-9AB4-C22E-FC77FE04BD9A}"/>
          </ac:picMkLst>
        </pc:picChg>
      </pc:sldChg>
    </pc:docChg>
  </pc:docChgLst>
  <pc:docChgLst>
    <pc:chgData name="Ferry, Sherri L" userId="S::sferry@christianacare.org::3b9a7ee3-4f46-4359-9007-2dcf45e25578" providerId="AD" clId="Web-{A5506E06-C27B-4CC9-8BB3-E2E687C66929}"/>
    <pc:docChg chg="modSld">
      <pc:chgData name="Ferry, Sherri L" userId="S::sferry@christianacare.org::3b9a7ee3-4f46-4359-9007-2dcf45e25578" providerId="AD" clId="Web-{A5506E06-C27B-4CC9-8BB3-E2E687C66929}" dt="2024-01-02T11:46:11.881" v="2" actId="1076"/>
      <pc:docMkLst>
        <pc:docMk/>
      </pc:docMkLst>
      <pc:sldChg chg="modSp">
        <pc:chgData name="Ferry, Sherri L" userId="S::sferry@christianacare.org::3b9a7ee3-4f46-4359-9007-2dcf45e25578" providerId="AD" clId="Web-{A5506E06-C27B-4CC9-8BB3-E2E687C66929}" dt="2024-01-02T11:46:11.881" v="2" actId="1076"/>
        <pc:sldMkLst>
          <pc:docMk/>
          <pc:sldMk cId="661765998" sldId="262"/>
        </pc:sldMkLst>
        <pc:picChg chg="mod">
          <ac:chgData name="Ferry, Sherri L" userId="S::sferry@christianacare.org::3b9a7ee3-4f46-4359-9007-2dcf45e25578" providerId="AD" clId="Web-{A5506E06-C27B-4CC9-8BB3-E2E687C66929}" dt="2024-01-02T11:46:11.881" v="2" actId="1076"/>
          <ac:picMkLst>
            <pc:docMk/>
            <pc:sldMk cId="661765998" sldId="262"/>
            <ac:picMk id="7" creationId="{06441645-B5FA-960E-E6CA-0E7DD10320F5}"/>
          </ac:picMkLst>
        </pc:picChg>
      </pc:sldChg>
    </pc:docChg>
  </pc:docChgLst>
  <pc:docChgLst>
    <pc:chgData name="Ferry, Sherri L" userId="3b9a7ee3-4f46-4359-9007-2dcf45e25578" providerId="ADAL" clId="{FF5D62D1-D77C-4D96-BBE6-103CB02C19B5}"/>
    <pc:docChg chg="undo custSel addSld delSld modSld sldOrd replTag delTag">
      <pc:chgData name="Ferry, Sherri L" userId="3b9a7ee3-4f46-4359-9007-2dcf45e25578" providerId="ADAL" clId="{FF5D62D1-D77C-4D96-BBE6-103CB02C19B5}" dt="2023-11-01T14:28:37.035" v="7279"/>
      <pc:docMkLst>
        <pc:docMk/>
      </pc:docMkLst>
      <pc:sldChg chg="modSp mod replTag delTag">
        <pc:chgData name="Ferry, Sherri L" userId="3b9a7ee3-4f46-4359-9007-2dcf45e25578" providerId="ADAL" clId="{FF5D62D1-D77C-4D96-BBE6-103CB02C19B5}" dt="2023-11-01T14:21:39.759" v="7245"/>
        <pc:sldMkLst>
          <pc:docMk/>
          <pc:sldMk cId="661765998" sldId="262"/>
        </pc:sldMkLst>
        <pc:spChg chg="mod">
          <ac:chgData name="Ferry, Sherri L" userId="3b9a7ee3-4f46-4359-9007-2dcf45e25578" providerId="ADAL" clId="{FF5D62D1-D77C-4D96-BBE6-103CB02C19B5}" dt="2023-10-17T11:28:24.736" v="21" actId="27636"/>
          <ac:spMkLst>
            <pc:docMk/>
            <pc:sldMk cId="661765998" sldId="262"/>
            <ac:spMk id="6" creationId="{52098271-BE23-4C73-8CD1-032F6F4F4198}"/>
          </ac:spMkLst>
        </pc:spChg>
      </pc:sldChg>
      <pc:sldChg chg="replTag delTag">
        <pc:chgData name="Ferry, Sherri L" userId="3b9a7ee3-4f46-4359-9007-2dcf45e25578" providerId="ADAL" clId="{FF5D62D1-D77C-4D96-BBE6-103CB02C19B5}" dt="2023-11-01T14:27:42.868" v="7267"/>
        <pc:sldMkLst>
          <pc:docMk/>
          <pc:sldMk cId="2851127434" sldId="290"/>
        </pc:sldMkLst>
      </pc:sldChg>
      <pc:sldChg chg="del replTag delTag">
        <pc:chgData name="Ferry, Sherri L" userId="3b9a7ee3-4f46-4359-9007-2dcf45e25578" providerId="ADAL" clId="{FF5D62D1-D77C-4D96-BBE6-103CB02C19B5}" dt="2023-10-17T15:42:26.758" v="1863" actId="2696"/>
        <pc:sldMkLst>
          <pc:docMk/>
          <pc:sldMk cId="2113689922" sldId="291"/>
        </pc:sldMkLst>
      </pc:sldChg>
      <pc:sldChg chg="del replTag delTag">
        <pc:chgData name="Ferry, Sherri L" userId="3b9a7ee3-4f46-4359-9007-2dcf45e25578" providerId="ADAL" clId="{FF5D62D1-D77C-4D96-BBE6-103CB02C19B5}" dt="2023-11-01T14:22:43.548" v="7251"/>
        <pc:sldMkLst>
          <pc:docMk/>
          <pc:sldMk cId="242236647" sldId="308"/>
        </pc:sldMkLst>
      </pc:sldChg>
      <pc:sldChg chg="addSp delSp modSp del mod replTag delTag">
        <pc:chgData name="Ferry, Sherri L" userId="3b9a7ee3-4f46-4359-9007-2dcf45e25578" providerId="ADAL" clId="{FF5D62D1-D77C-4D96-BBE6-103CB02C19B5}" dt="2023-10-18T13:33:49.835" v="3895" actId="2696"/>
        <pc:sldMkLst>
          <pc:docMk/>
          <pc:sldMk cId="2016940247" sldId="327"/>
        </pc:sldMkLst>
        <pc:spChg chg="del">
          <ac:chgData name="Ferry, Sherri L" userId="3b9a7ee3-4f46-4359-9007-2dcf45e25578" providerId="ADAL" clId="{FF5D62D1-D77C-4D96-BBE6-103CB02C19B5}" dt="2023-10-17T16:45:28.870" v="2846" actId="21"/>
          <ac:spMkLst>
            <pc:docMk/>
            <pc:sldMk cId="2016940247" sldId="327"/>
            <ac:spMk id="2" creationId="{B05D540D-1D1E-512B-A4E0-D4C780C79C34}"/>
          </ac:spMkLst>
        </pc:spChg>
        <pc:spChg chg="del">
          <ac:chgData name="Ferry, Sherri L" userId="3b9a7ee3-4f46-4359-9007-2dcf45e25578" providerId="ADAL" clId="{FF5D62D1-D77C-4D96-BBE6-103CB02C19B5}" dt="2023-10-17T16:45:31.359" v="2847" actId="21"/>
          <ac:spMkLst>
            <pc:docMk/>
            <pc:sldMk cId="2016940247" sldId="327"/>
            <ac:spMk id="5" creationId="{11E469CF-F19A-8404-8E31-9A28BEB199AE}"/>
          </ac:spMkLst>
        </pc:spChg>
        <pc:spChg chg="add del mod">
          <ac:chgData name="Ferry, Sherri L" userId="3b9a7ee3-4f46-4359-9007-2dcf45e25578" providerId="ADAL" clId="{FF5D62D1-D77C-4D96-BBE6-103CB02C19B5}" dt="2023-10-18T13:20:48.744" v="3794"/>
          <ac:spMkLst>
            <pc:docMk/>
            <pc:sldMk cId="2016940247" sldId="327"/>
            <ac:spMk id="5" creationId="{94500C15-CA78-F4BD-286F-5561F509CF82}"/>
          </ac:spMkLst>
        </pc:spChg>
        <pc:spChg chg="add del mod">
          <ac:chgData name="Ferry, Sherri L" userId="3b9a7ee3-4f46-4359-9007-2dcf45e25578" providerId="ADAL" clId="{FF5D62D1-D77C-4D96-BBE6-103CB02C19B5}" dt="2023-10-18T13:28:29.614" v="3838"/>
          <ac:spMkLst>
            <pc:docMk/>
            <pc:sldMk cId="2016940247" sldId="327"/>
            <ac:spMk id="8" creationId="{6915EFB1-879E-C4B2-9B6A-B559C39263E2}"/>
          </ac:spMkLst>
        </pc:spChg>
        <pc:spChg chg="add mod">
          <ac:chgData name="Ferry, Sherri L" userId="3b9a7ee3-4f46-4359-9007-2dcf45e25578" providerId="ADAL" clId="{FF5D62D1-D77C-4D96-BBE6-103CB02C19B5}" dt="2023-10-18T13:31:27.297" v="3881" actId="1076"/>
          <ac:spMkLst>
            <pc:docMk/>
            <pc:sldMk cId="2016940247" sldId="327"/>
            <ac:spMk id="12" creationId="{80CF7F2A-B5B3-108C-153D-185133DD64E2}"/>
          </ac:spMkLst>
        </pc:spChg>
        <pc:picChg chg="add del mod">
          <ac:chgData name="Ferry, Sherri L" userId="3b9a7ee3-4f46-4359-9007-2dcf45e25578" providerId="ADAL" clId="{FF5D62D1-D77C-4D96-BBE6-103CB02C19B5}" dt="2023-10-18T13:20:42.809" v="3793" actId="21"/>
          <ac:picMkLst>
            <pc:docMk/>
            <pc:sldMk cId="2016940247" sldId="327"/>
            <ac:picMk id="2" creationId="{A60F9FF4-4873-7BE1-5514-95AC1331A942}"/>
          </ac:picMkLst>
        </pc:picChg>
        <pc:picChg chg="add del mod">
          <ac:chgData name="Ferry, Sherri L" userId="3b9a7ee3-4f46-4359-9007-2dcf45e25578" providerId="ADAL" clId="{FF5D62D1-D77C-4D96-BBE6-103CB02C19B5}" dt="2023-10-18T13:20:42.809" v="3793" actId="21"/>
          <ac:picMkLst>
            <pc:docMk/>
            <pc:sldMk cId="2016940247" sldId="327"/>
            <ac:picMk id="3" creationId="{659A4ED7-0DBB-73DD-7125-C9CA8A9E3A16}"/>
          </ac:picMkLst>
        </pc:picChg>
        <pc:picChg chg="add del mod">
          <ac:chgData name="Ferry, Sherri L" userId="3b9a7ee3-4f46-4359-9007-2dcf45e25578" providerId="ADAL" clId="{FF5D62D1-D77C-4D96-BBE6-103CB02C19B5}" dt="2023-10-18T13:31:24.772" v="3880" actId="21"/>
          <ac:picMkLst>
            <pc:docMk/>
            <pc:sldMk cId="2016940247" sldId="327"/>
            <ac:picMk id="7" creationId="{C9ACBCCB-548D-2DB3-9397-8DFD5504708F}"/>
          </ac:picMkLst>
        </pc:picChg>
        <pc:picChg chg="add del">
          <ac:chgData name="Ferry, Sherri L" userId="3b9a7ee3-4f46-4359-9007-2dcf45e25578" providerId="ADAL" clId="{FF5D62D1-D77C-4D96-BBE6-103CB02C19B5}" dt="2023-10-18T13:31:14.992" v="3877" actId="21"/>
          <ac:picMkLst>
            <pc:docMk/>
            <pc:sldMk cId="2016940247" sldId="327"/>
            <ac:picMk id="10" creationId="{99789160-A105-A2CD-9C48-595F5784DDA3}"/>
          </ac:picMkLst>
        </pc:picChg>
        <pc:picChg chg="del">
          <ac:chgData name="Ferry, Sherri L" userId="3b9a7ee3-4f46-4359-9007-2dcf45e25578" providerId="ADAL" clId="{FF5D62D1-D77C-4D96-BBE6-103CB02C19B5}" dt="2023-10-17T16:45:33.576" v="2848" actId="21"/>
          <ac:picMkLst>
            <pc:docMk/>
            <pc:sldMk cId="2016940247" sldId="327"/>
            <ac:picMk id="1026" creationId="{8B0032C4-8FCE-A3C3-7CDA-7B1F924A0CA1}"/>
          </ac:picMkLst>
        </pc:picChg>
        <pc:picChg chg="add del mod">
          <ac:chgData name="Ferry, Sherri L" userId="3b9a7ee3-4f46-4359-9007-2dcf45e25578" providerId="ADAL" clId="{FF5D62D1-D77C-4D96-BBE6-103CB02C19B5}" dt="2023-10-18T13:25:33.406" v="3815" actId="21"/>
          <ac:picMkLst>
            <pc:docMk/>
            <pc:sldMk cId="2016940247" sldId="327"/>
            <ac:picMk id="3074" creationId="{706ED059-666A-6D84-9FEC-218550C39268}"/>
          </ac:picMkLst>
        </pc:picChg>
        <pc:picChg chg="add del mod">
          <ac:chgData name="Ferry, Sherri L" userId="3b9a7ee3-4f46-4359-9007-2dcf45e25578" providerId="ADAL" clId="{FF5D62D1-D77C-4D96-BBE6-103CB02C19B5}" dt="2023-10-18T13:31:16.610" v="3878" actId="21"/>
          <ac:picMkLst>
            <pc:docMk/>
            <pc:sldMk cId="2016940247" sldId="327"/>
            <ac:picMk id="3076" creationId="{69319719-920D-B645-E948-8F3F4026C35A}"/>
          </ac:picMkLst>
        </pc:picChg>
      </pc:sldChg>
      <pc:sldChg chg="addSp delSp modSp mod setBg modClrScheme replTag delTag delDesignElem chgLayout">
        <pc:chgData name="Ferry, Sherri L" userId="3b9a7ee3-4f46-4359-9007-2dcf45e25578" providerId="ADAL" clId="{FF5D62D1-D77C-4D96-BBE6-103CB02C19B5}" dt="2023-11-01T14:28:07.962" v="7275"/>
        <pc:sldMkLst>
          <pc:docMk/>
          <pc:sldMk cId="2716150224" sldId="331"/>
        </pc:sldMkLst>
        <pc:spChg chg="add del mod">
          <ac:chgData name="Ferry, Sherri L" userId="3b9a7ee3-4f46-4359-9007-2dcf45e25578" providerId="ADAL" clId="{FF5D62D1-D77C-4D96-BBE6-103CB02C19B5}" dt="2023-10-17T15:31:54.257" v="1509" actId="21"/>
          <ac:spMkLst>
            <pc:docMk/>
            <pc:sldMk cId="2716150224" sldId="331"/>
            <ac:spMk id="3" creationId="{0AB1661F-F3F3-9ACB-C3CB-71CE68E3B7FB}"/>
          </ac:spMkLst>
        </pc:spChg>
        <pc:spChg chg="add mod">
          <ac:chgData name="Ferry, Sherri L" userId="3b9a7ee3-4f46-4359-9007-2dcf45e25578" providerId="ADAL" clId="{FF5D62D1-D77C-4D96-BBE6-103CB02C19B5}" dt="2023-10-26T12:31:14.807" v="6522" actId="1076"/>
          <ac:spMkLst>
            <pc:docMk/>
            <pc:sldMk cId="2716150224" sldId="331"/>
            <ac:spMk id="4" creationId="{448D0ACB-74A4-E3D6-EA29-E3BF91B52FBF}"/>
          </ac:spMkLst>
        </pc:spChg>
        <pc:spChg chg="mod ord">
          <ac:chgData name="Ferry, Sherri L" userId="3b9a7ee3-4f46-4359-9007-2dcf45e25578" providerId="ADAL" clId="{FF5D62D1-D77C-4D96-BBE6-103CB02C19B5}" dt="2023-10-18T15:49:23.239" v="4052"/>
          <ac:spMkLst>
            <pc:docMk/>
            <pc:sldMk cId="2716150224" sldId="331"/>
            <ac:spMk id="6" creationId="{72FEEF35-3AD0-7BEC-FA88-700359F1DD19}"/>
          </ac:spMkLst>
        </pc:spChg>
        <pc:spChg chg="del mod">
          <ac:chgData name="Ferry, Sherri L" userId="3b9a7ee3-4f46-4359-9007-2dcf45e25578" providerId="ADAL" clId="{FF5D62D1-D77C-4D96-BBE6-103CB02C19B5}" dt="2023-10-17T15:26:46.165" v="1430" actId="21"/>
          <ac:spMkLst>
            <pc:docMk/>
            <pc:sldMk cId="2716150224" sldId="331"/>
            <ac:spMk id="7" creationId="{71ABD60E-313F-EF5D-9172-F89536EE955F}"/>
          </ac:spMkLst>
        </pc:spChg>
        <pc:spChg chg="mod ord">
          <ac:chgData name="Ferry, Sherri L" userId="3b9a7ee3-4f46-4359-9007-2dcf45e25578" providerId="ADAL" clId="{FF5D62D1-D77C-4D96-BBE6-103CB02C19B5}" dt="2023-10-17T15:25:59.845" v="1423" actId="2085"/>
          <ac:spMkLst>
            <pc:docMk/>
            <pc:sldMk cId="2716150224" sldId="331"/>
            <ac:spMk id="8" creationId="{F5CDE940-F5E3-A04F-59D0-EB524F2D6BBD}"/>
          </ac:spMkLst>
        </pc:spChg>
        <pc:spChg chg="mod ord">
          <ac:chgData name="Ferry, Sherri L" userId="3b9a7ee3-4f46-4359-9007-2dcf45e25578" providerId="ADAL" clId="{FF5D62D1-D77C-4D96-BBE6-103CB02C19B5}" dt="2023-10-17T15:28:29.408" v="1452" actId="207"/>
          <ac:spMkLst>
            <pc:docMk/>
            <pc:sldMk cId="2716150224" sldId="331"/>
            <ac:spMk id="9" creationId="{72BED13A-19DD-3B3B-3B8F-9D51093BA026}"/>
          </ac:spMkLst>
        </pc:spChg>
        <pc:spChg chg="add del">
          <ac:chgData name="Ferry, Sherri L" userId="3b9a7ee3-4f46-4359-9007-2dcf45e25578" providerId="ADAL" clId="{FF5D62D1-D77C-4D96-BBE6-103CB02C19B5}" dt="2023-10-17T15:24:56.715" v="1416" actId="26606"/>
          <ac:spMkLst>
            <pc:docMk/>
            <pc:sldMk cId="2716150224" sldId="331"/>
            <ac:spMk id="14" creationId="{F13C74B1-5B17-4795-BED0-7140497B445A}"/>
          </ac:spMkLst>
        </pc:spChg>
        <pc:spChg chg="add del">
          <ac:chgData name="Ferry, Sherri L" userId="3b9a7ee3-4f46-4359-9007-2dcf45e25578" providerId="ADAL" clId="{FF5D62D1-D77C-4D96-BBE6-103CB02C19B5}" dt="2023-10-17T15:24:56.715" v="1416" actId="26606"/>
          <ac:spMkLst>
            <pc:docMk/>
            <pc:sldMk cId="2716150224" sldId="331"/>
            <ac:spMk id="16" creationId="{D4974D33-8DC5-464E-8C6D-BE58F0669C17}"/>
          </ac:spMkLst>
        </pc:spChg>
        <pc:spChg chg="add del">
          <ac:chgData name="Ferry, Sherri L" userId="3b9a7ee3-4f46-4359-9007-2dcf45e25578" providerId="ADAL" clId="{FF5D62D1-D77C-4D96-BBE6-103CB02C19B5}" dt="2023-10-17T15:25:14.769" v="1419" actId="26606"/>
          <ac:spMkLst>
            <pc:docMk/>
            <pc:sldMk cId="2716150224" sldId="331"/>
            <ac:spMk id="18" creationId="{04812C46-200A-4DEB-A05E-3ED6C68C2387}"/>
          </ac:spMkLst>
        </pc:spChg>
        <pc:spChg chg="add del">
          <ac:chgData name="Ferry, Sherri L" userId="3b9a7ee3-4f46-4359-9007-2dcf45e25578" providerId="ADAL" clId="{FF5D62D1-D77C-4D96-BBE6-103CB02C19B5}" dt="2023-10-17T15:25:14.769" v="1419" actId="26606"/>
          <ac:spMkLst>
            <pc:docMk/>
            <pc:sldMk cId="2716150224" sldId="331"/>
            <ac:spMk id="19" creationId="{D1EA859B-E555-4109-94F3-6700E046E008}"/>
          </ac:spMkLst>
        </pc:spChg>
        <pc:spChg chg="add">
          <ac:chgData name="Ferry, Sherri L" userId="3b9a7ee3-4f46-4359-9007-2dcf45e25578" providerId="ADAL" clId="{FF5D62D1-D77C-4D96-BBE6-103CB02C19B5}" dt="2023-10-17T15:25:14.769" v="1419" actId="26606"/>
          <ac:spMkLst>
            <pc:docMk/>
            <pc:sldMk cId="2716150224" sldId="331"/>
            <ac:spMk id="24" creationId="{23E547B5-89CF-4EC0-96DE-25771AED0799}"/>
          </ac:spMkLst>
        </pc:spChg>
        <pc:spChg chg="add">
          <ac:chgData name="Ferry, Sherri L" userId="3b9a7ee3-4f46-4359-9007-2dcf45e25578" providerId="ADAL" clId="{FF5D62D1-D77C-4D96-BBE6-103CB02C19B5}" dt="2023-10-17T15:25:14.769" v="1419" actId="26606"/>
          <ac:spMkLst>
            <pc:docMk/>
            <pc:sldMk cId="2716150224" sldId="331"/>
            <ac:spMk id="26" creationId="{3F0B8CEB-8279-4E5E-A0CE-1FC9F71736F2}"/>
          </ac:spMkLst>
        </pc:spChg>
        <pc:spChg chg="del">
          <ac:chgData name="Ferry, Sherri L" userId="3b9a7ee3-4f46-4359-9007-2dcf45e25578" providerId="ADAL" clId="{FF5D62D1-D77C-4D96-BBE6-103CB02C19B5}" dt="2023-10-17T15:21:26.991" v="1382" actId="700"/>
          <ac:spMkLst>
            <pc:docMk/>
            <pc:sldMk cId="2716150224" sldId="331"/>
            <ac:spMk id="7181" creationId="{3AFE8227-C443-417B-BA91-520EB1EF4559}"/>
          </ac:spMkLst>
        </pc:spChg>
        <pc:spChg chg="del">
          <ac:chgData name="Ferry, Sherri L" userId="3b9a7ee3-4f46-4359-9007-2dcf45e25578" providerId="ADAL" clId="{FF5D62D1-D77C-4D96-BBE6-103CB02C19B5}" dt="2023-10-17T15:21:26.991" v="1382" actId="700"/>
          <ac:spMkLst>
            <pc:docMk/>
            <pc:sldMk cId="2716150224" sldId="331"/>
            <ac:spMk id="7183" creationId="{907741FC-B544-4A6E-B831-6789D042333D}"/>
          </ac:spMkLst>
        </pc:spChg>
        <pc:spChg chg="del">
          <ac:chgData name="Ferry, Sherri L" userId="3b9a7ee3-4f46-4359-9007-2dcf45e25578" providerId="ADAL" clId="{FF5D62D1-D77C-4D96-BBE6-103CB02C19B5}" dt="2023-10-17T15:21:26.991" v="1382" actId="700"/>
          <ac:spMkLst>
            <pc:docMk/>
            <pc:sldMk cId="2716150224" sldId="331"/>
            <ac:spMk id="7185" creationId="{3F0BE7ED-7814-4273-B18A-F26CC0380380}"/>
          </ac:spMkLst>
        </pc:spChg>
        <pc:picChg chg="add mod ord">
          <ac:chgData name="Ferry, Sherri L" userId="3b9a7ee3-4f46-4359-9007-2dcf45e25578" providerId="ADAL" clId="{FF5D62D1-D77C-4D96-BBE6-103CB02C19B5}" dt="2023-10-17T15:25:14.769" v="1419" actId="26606"/>
          <ac:picMkLst>
            <pc:docMk/>
            <pc:sldMk cId="2716150224" sldId="331"/>
            <ac:picMk id="2" creationId="{6AF50697-66A4-91CF-3B5D-4E78108AAA86}"/>
          </ac:picMkLst>
        </pc:picChg>
        <pc:picChg chg="add del mod">
          <ac:chgData name="Ferry, Sherri L" userId="3b9a7ee3-4f46-4359-9007-2dcf45e25578" providerId="ADAL" clId="{FF5D62D1-D77C-4D96-BBE6-103CB02C19B5}" dt="2023-10-17T15:23:06.223" v="1399" actId="21"/>
          <ac:picMkLst>
            <pc:docMk/>
            <pc:sldMk cId="2716150224" sldId="331"/>
            <ac:picMk id="4098" creationId="{A44FC09A-A7C9-7D00-D2D6-A8B9ECE37D71}"/>
          </ac:picMkLst>
        </pc:picChg>
        <pc:picChg chg="del">
          <ac:chgData name="Ferry, Sherri L" userId="3b9a7ee3-4f46-4359-9007-2dcf45e25578" providerId="ADAL" clId="{FF5D62D1-D77C-4D96-BBE6-103CB02C19B5}" dt="2023-10-17T15:18:49.389" v="1372" actId="21"/>
          <ac:picMkLst>
            <pc:docMk/>
            <pc:sldMk cId="2716150224" sldId="331"/>
            <ac:picMk id="7174" creationId="{A6A794E4-0146-6B8E-0997-89289DC460D8}"/>
          </ac:picMkLst>
        </pc:picChg>
      </pc:sldChg>
      <pc:sldChg chg="addSp delSp modSp add del mod ord replTag delTag">
        <pc:chgData name="Ferry, Sherri L" userId="3b9a7ee3-4f46-4359-9007-2dcf45e25578" providerId="ADAL" clId="{FF5D62D1-D77C-4D96-BBE6-103CB02C19B5}" dt="2023-11-01T14:24:57.754" v="7259"/>
        <pc:sldMkLst>
          <pc:docMk/>
          <pc:sldMk cId="3291441069" sldId="332"/>
        </pc:sldMkLst>
        <pc:spChg chg="del">
          <ac:chgData name="Ferry, Sherri L" userId="3b9a7ee3-4f46-4359-9007-2dcf45e25578" providerId="ADAL" clId="{FF5D62D1-D77C-4D96-BBE6-103CB02C19B5}" dt="2023-10-17T16:13:19.821" v="1899" actId="21"/>
          <ac:spMkLst>
            <pc:docMk/>
            <pc:sldMk cId="3291441069" sldId="332"/>
            <ac:spMk id="2" creationId="{D6925E96-232B-1C06-02BD-9B150003532A}"/>
          </ac:spMkLst>
        </pc:spChg>
        <pc:spChg chg="add del mod">
          <ac:chgData name="Ferry, Sherri L" userId="3b9a7ee3-4f46-4359-9007-2dcf45e25578" providerId="ADAL" clId="{FF5D62D1-D77C-4D96-BBE6-103CB02C19B5}" dt="2023-10-17T16:13:07.634" v="1897" actId="21"/>
          <ac:spMkLst>
            <pc:docMk/>
            <pc:sldMk cId="3291441069" sldId="332"/>
            <ac:spMk id="5" creationId="{0E60F9E4-8790-309E-670C-9F69867AC220}"/>
          </ac:spMkLst>
        </pc:spChg>
        <pc:spChg chg="add del mod">
          <ac:chgData name="Ferry, Sherri L" userId="3b9a7ee3-4f46-4359-9007-2dcf45e25578" providerId="ADAL" clId="{FF5D62D1-D77C-4D96-BBE6-103CB02C19B5}" dt="2023-10-17T16:13:30.226" v="1901" actId="21"/>
          <ac:spMkLst>
            <pc:docMk/>
            <pc:sldMk cId="3291441069" sldId="332"/>
            <ac:spMk id="9" creationId="{FAD6B844-5576-D6D7-BEE0-98BC3F1D3B2B}"/>
          </ac:spMkLst>
        </pc:spChg>
        <pc:spChg chg="del">
          <ac:chgData name="Ferry, Sherri L" userId="3b9a7ee3-4f46-4359-9007-2dcf45e25578" providerId="ADAL" clId="{FF5D62D1-D77C-4D96-BBE6-103CB02C19B5}" dt="2023-10-17T16:13:01.868" v="1896" actId="21"/>
          <ac:spMkLst>
            <pc:docMk/>
            <pc:sldMk cId="3291441069" sldId="332"/>
            <ac:spMk id="14" creationId="{AC72EF6D-1961-4762-E7C9-21136DA460DC}"/>
          </ac:spMkLst>
        </pc:spChg>
        <pc:spChg chg="mod">
          <ac:chgData name="Ferry, Sherri L" userId="3b9a7ee3-4f46-4359-9007-2dcf45e25578" providerId="ADAL" clId="{FF5D62D1-D77C-4D96-BBE6-103CB02C19B5}" dt="2023-10-17T17:16:10.895" v="2865" actId="1076"/>
          <ac:spMkLst>
            <pc:docMk/>
            <pc:sldMk cId="3291441069" sldId="332"/>
            <ac:spMk id="18" creationId="{DA472410-E0D4-CF9B-BC86-1C4A8F427CEB}"/>
          </ac:spMkLst>
        </pc:spChg>
        <pc:spChg chg="add del mod">
          <ac:chgData name="Ferry, Sherri L" userId="3b9a7ee3-4f46-4359-9007-2dcf45e25578" providerId="ADAL" clId="{FF5D62D1-D77C-4D96-BBE6-103CB02C19B5}" dt="2023-10-17T16:32:49.492" v="2141" actId="21"/>
          <ac:spMkLst>
            <pc:docMk/>
            <pc:sldMk cId="3291441069" sldId="332"/>
            <ac:spMk id="24" creationId="{A912444D-7D75-6EB0-E3CD-B9B8D5E81783}"/>
          </ac:spMkLst>
        </pc:spChg>
        <pc:spChg chg="add mod">
          <ac:chgData name="Ferry, Sherri L" userId="3b9a7ee3-4f46-4359-9007-2dcf45e25578" providerId="ADAL" clId="{FF5D62D1-D77C-4D96-BBE6-103CB02C19B5}" dt="2023-10-17T17:16:02.811" v="2864" actId="948"/>
          <ac:spMkLst>
            <pc:docMk/>
            <pc:sldMk cId="3291441069" sldId="332"/>
            <ac:spMk id="30" creationId="{ED5BA90C-F2DE-305A-61D5-75B470BD2EE3}"/>
          </ac:spMkLst>
        </pc:spChg>
        <pc:picChg chg="del">
          <ac:chgData name="Ferry, Sherri L" userId="3b9a7ee3-4f46-4359-9007-2dcf45e25578" providerId="ADAL" clId="{FF5D62D1-D77C-4D96-BBE6-103CB02C19B5}" dt="2023-10-17T16:13:23.118" v="1900" actId="21"/>
          <ac:picMkLst>
            <pc:docMk/>
            <pc:sldMk cId="3291441069" sldId="332"/>
            <ac:picMk id="10" creationId="{89D39896-80F5-CD1C-8708-4EC87D49FB61}"/>
          </ac:picMkLst>
        </pc:picChg>
        <pc:picChg chg="add del mod">
          <ac:chgData name="Ferry, Sherri L" userId="3b9a7ee3-4f46-4359-9007-2dcf45e25578" providerId="ADAL" clId="{FF5D62D1-D77C-4D96-BBE6-103CB02C19B5}" dt="2023-10-17T16:17:37.374" v="1906" actId="21"/>
          <ac:picMkLst>
            <pc:docMk/>
            <pc:sldMk cId="3291441069" sldId="332"/>
            <ac:picMk id="12" creationId="{3E2BC3C1-0118-4D5C-1C12-42100AC95DE5}"/>
          </ac:picMkLst>
        </pc:picChg>
        <pc:picChg chg="del">
          <ac:chgData name="Ferry, Sherri L" userId="3b9a7ee3-4f46-4359-9007-2dcf45e25578" providerId="ADAL" clId="{FF5D62D1-D77C-4D96-BBE6-103CB02C19B5}" dt="2023-10-17T16:13:14.307" v="1898" actId="21"/>
          <ac:picMkLst>
            <pc:docMk/>
            <pc:sldMk cId="3291441069" sldId="332"/>
            <ac:picMk id="13" creationId="{24D5A096-AC6E-619B-8BB9-F88681BC56E3}"/>
          </ac:picMkLst>
        </pc:picChg>
        <pc:picChg chg="add del mod">
          <ac:chgData name="Ferry, Sherri L" userId="3b9a7ee3-4f46-4359-9007-2dcf45e25578" providerId="ADAL" clId="{FF5D62D1-D77C-4D96-BBE6-103CB02C19B5}" dt="2023-10-17T16:25:40.360" v="1917" actId="21"/>
          <ac:picMkLst>
            <pc:docMk/>
            <pc:sldMk cId="3291441069" sldId="332"/>
            <ac:picMk id="16" creationId="{46E28649-8891-03F7-E6ED-FBA1B5527B8F}"/>
          </ac:picMkLst>
        </pc:picChg>
        <pc:picChg chg="add del mod">
          <ac:chgData name="Ferry, Sherri L" userId="3b9a7ee3-4f46-4359-9007-2dcf45e25578" providerId="ADAL" clId="{FF5D62D1-D77C-4D96-BBE6-103CB02C19B5}" dt="2023-10-17T16:32:52.234" v="2142" actId="21"/>
          <ac:picMkLst>
            <pc:docMk/>
            <pc:sldMk cId="3291441069" sldId="332"/>
            <ac:picMk id="20" creationId="{CE744EFC-2886-540F-4931-0081B469C926}"/>
          </ac:picMkLst>
        </pc:picChg>
        <pc:picChg chg="add mod">
          <ac:chgData name="Ferry, Sherri L" userId="3b9a7ee3-4f46-4359-9007-2dcf45e25578" providerId="ADAL" clId="{FF5D62D1-D77C-4D96-BBE6-103CB02C19B5}" dt="2023-10-17T16:43:37.003" v="2756" actId="1076"/>
          <ac:picMkLst>
            <pc:docMk/>
            <pc:sldMk cId="3291441069" sldId="332"/>
            <ac:picMk id="22" creationId="{EDBE4EBB-F612-83DC-235D-12ECFB4203A7}"/>
          </ac:picMkLst>
        </pc:picChg>
        <pc:picChg chg="add mod">
          <ac:chgData name="Ferry, Sherri L" userId="3b9a7ee3-4f46-4359-9007-2dcf45e25578" providerId="ADAL" clId="{FF5D62D1-D77C-4D96-BBE6-103CB02C19B5}" dt="2023-10-17T17:15:38.290" v="2862" actId="1076"/>
          <ac:picMkLst>
            <pc:docMk/>
            <pc:sldMk cId="3291441069" sldId="332"/>
            <ac:picMk id="28" creationId="{01456519-5893-E11B-9989-C9425F2711C8}"/>
          </ac:picMkLst>
        </pc:picChg>
      </pc:sldChg>
      <pc:sldChg chg="addSp delSp modSp mod setBg replTag delTag">
        <pc:chgData name="Ferry, Sherri L" userId="3b9a7ee3-4f46-4359-9007-2dcf45e25578" providerId="ADAL" clId="{FF5D62D1-D77C-4D96-BBE6-103CB02C19B5}" dt="2023-11-01T14:28:37.035" v="7279"/>
        <pc:sldMkLst>
          <pc:docMk/>
          <pc:sldMk cId="2638634760" sldId="337"/>
        </pc:sldMkLst>
        <pc:spChg chg="del">
          <ac:chgData name="Ferry, Sherri L" userId="3b9a7ee3-4f46-4359-9007-2dcf45e25578" providerId="ADAL" clId="{FF5D62D1-D77C-4D96-BBE6-103CB02C19B5}" dt="2023-10-17T11:40:39.583" v="88" actId="21"/>
          <ac:spMkLst>
            <pc:docMk/>
            <pc:sldMk cId="2638634760" sldId="337"/>
            <ac:spMk id="12" creationId="{71841534-1382-2379-B452-895EA89598AE}"/>
          </ac:spMkLst>
        </pc:spChg>
        <pc:spChg chg="mod">
          <ac:chgData name="Ferry, Sherri L" userId="3b9a7ee3-4f46-4359-9007-2dcf45e25578" providerId="ADAL" clId="{FF5D62D1-D77C-4D96-BBE6-103CB02C19B5}" dt="2023-10-18T15:48:57.322" v="4040" actId="1076"/>
          <ac:spMkLst>
            <pc:docMk/>
            <pc:sldMk cId="2638634760" sldId="337"/>
            <ac:spMk id="15" creationId="{0F8207A6-5488-CA31-B7B4-88DA3DE3E263}"/>
          </ac:spMkLst>
        </pc:spChg>
        <pc:spChg chg="mod">
          <ac:chgData name="Ferry, Sherri L" userId="3b9a7ee3-4f46-4359-9007-2dcf45e25578" providerId="ADAL" clId="{FF5D62D1-D77C-4D96-BBE6-103CB02C19B5}" dt="2023-10-17T12:01:42.106" v="451" actId="207"/>
          <ac:spMkLst>
            <pc:docMk/>
            <pc:sldMk cId="2638634760" sldId="337"/>
            <ac:spMk id="16" creationId="{F3D5FA8E-C942-72A1-113B-503ECDAE7132}"/>
          </ac:spMkLst>
        </pc:spChg>
        <pc:picChg chg="add mod modCrop">
          <ac:chgData name="Ferry, Sherri L" userId="3b9a7ee3-4f46-4359-9007-2dcf45e25578" providerId="ADAL" clId="{FF5D62D1-D77C-4D96-BBE6-103CB02C19B5}" dt="2023-10-17T15:17:20.472" v="1356" actId="207"/>
          <ac:picMkLst>
            <pc:docMk/>
            <pc:sldMk cId="2638634760" sldId="337"/>
            <ac:picMk id="3" creationId="{491D708E-4C93-3AF7-7721-8BAD7392E603}"/>
          </ac:picMkLst>
        </pc:picChg>
        <pc:picChg chg="add del mod">
          <ac:chgData name="Ferry, Sherri L" userId="3b9a7ee3-4f46-4359-9007-2dcf45e25578" providerId="ADAL" clId="{FF5D62D1-D77C-4D96-BBE6-103CB02C19B5}" dt="2023-10-17T11:54:53.385" v="371" actId="21"/>
          <ac:picMkLst>
            <pc:docMk/>
            <pc:sldMk cId="2638634760" sldId="337"/>
            <ac:picMk id="1026" creationId="{E797FAEF-CD6A-646E-3A8D-FAFB6A746046}"/>
          </ac:picMkLst>
        </pc:picChg>
        <pc:picChg chg="mod">
          <ac:chgData name="Ferry, Sherri L" userId="3b9a7ee3-4f46-4359-9007-2dcf45e25578" providerId="ADAL" clId="{FF5D62D1-D77C-4D96-BBE6-103CB02C19B5}" dt="2023-10-17T11:53:00.877" v="370" actId="1076"/>
          <ac:picMkLst>
            <pc:docMk/>
            <pc:sldMk cId="2638634760" sldId="337"/>
            <ac:picMk id="2060" creationId="{38F32300-0121-B4F0-28CF-80D01EDCE64C}"/>
          </ac:picMkLst>
        </pc:picChg>
      </pc:sldChg>
      <pc:sldChg chg="addSp delSp modSp del mod setBg replTag delTag">
        <pc:chgData name="Ferry, Sherri L" userId="3b9a7ee3-4f46-4359-9007-2dcf45e25578" providerId="ADAL" clId="{FF5D62D1-D77C-4D96-BBE6-103CB02C19B5}" dt="2023-10-17T12:38:41.955" v="797" actId="2696"/>
        <pc:sldMkLst>
          <pc:docMk/>
          <pc:sldMk cId="415900586" sldId="340"/>
        </pc:sldMkLst>
        <pc:spChg chg="add del mod">
          <ac:chgData name="Ferry, Sherri L" userId="3b9a7ee3-4f46-4359-9007-2dcf45e25578" providerId="ADAL" clId="{FF5D62D1-D77C-4D96-BBE6-103CB02C19B5}" dt="2023-10-17T11:28:44.488" v="27" actId="21"/>
          <ac:spMkLst>
            <pc:docMk/>
            <pc:sldMk cId="415900586" sldId="340"/>
            <ac:spMk id="2" creationId="{B1E43D8E-A28D-5DC8-1885-2901381FAEFB}"/>
          </ac:spMkLst>
        </pc:spChg>
        <pc:spChg chg="add del mod">
          <ac:chgData name="Ferry, Sherri L" userId="3b9a7ee3-4f46-4359-9007-2dcf45e25578" providerId="ADAL" clId="{FF5D62D1-D77C-4D96-BBE6-103CB02C19B5}" dt="2023-10-17T11:33:21.586" v="53" actId="47"/>
          <ac:spMkLst>
            <pc:docMk/>
            <pc:sldMk cId="415900586" sldId="340"/>
            <ac:spMk id="3" creationId="{EBD8C575-330D-FF59-B0FF-B41B18C5E0DF}"/>
          </ac:spMkLst>
        </pc:spChg>
        <pc:spChg chg="mod">
          <ac:chgData name="Ferry, Sherri L" userId="3b9a7ee3-4f46-4359-9007-2dcf45e25578" providerId="ADAL" clId="{FF5D62D1-D77C-4D96-BBE6-103CB02C19B5}" dt="2023-10-17T12:16:37.007" v="579" actId="1076"/>
          <ac:spMkLst>
            <pc:docMk/>
            <pc:sldMk cId="415900586" sldId="340"/>
            <ac:spMk id="5" creationId="{D145D48B-7833-2809-51DB-DF5757761607}"/>
          </ac:spMkLst>
        </pc:spChg>
        <pc:spChg chg="add del mod">
          <ac:chgData name="Ferry, Sherri L" userId="3b9a7ee3-4f46-4359-9007-2dcf45e25578" providerId="ADAL" clId="{FF5D62D1-D77C-4D96-BBE6-103CB02C19B5}" dt="2023-10-17T12:05:46.552" v="463"/>
          <ac:spMkLst>
            <pc:docMk/>
            <pc:sldMk cId="415900586" sldId="340"/>
            <ac:spMk id="8" creationId="{0B226D8E-0965-A3DA-8AA3-54E505E3689D}"/>
          </ac:spMkLst>
        </pc:spChg>
        <pc:spChg chg="add mod">
          <ac:chgData name="Ferry, Sherri L" userId="3b9a7ee3-4f46-4359-9007-2dcf45e25578" providerId="ADAL" clId="{FF5D62D1-D77C-4D96-BBE6-103CB02C19B5}" dt="2023-10-17T12:18:23.919" v="598" actId="14100"/>
          <ac:spMkLst>
            <pc:docMk/>
            <pc:sldMk cId="415900586" sldId="340"/>
            <ac:spMk id="11" creationId="{82F8308D-E888-3DF9-05D9-D552B64F5ACE}"/>
          </ac:spMkLst>
        </pc:spChg>
        <pc:spChg chg="mod">
          <ac:chgData name="Ferry, Sherri L" userId="3b9a7ee3-4f46-4359-9007-2dcf45e25578" providerId="ADAL" clId="{FF5D62D1-D77C-4D96-BBE6-103CB02C19B5}" dt="2023-10-17T12:17:56.875" v="593" actId="403"/>
          <ac:spMkLst>
            <pc:docMk/>
            <pc:sldMk cId="415900586" sldId="340"/>
            <ac:spMk id="15" creationId="{0F8207A6-5488-CA31-B7B4-88DA3DE3E263}"/>
          </ac:spMkLst>
        </pc:spChg>
        <pc:picChg chg="mod modCrop">
          <ac:chgData name="Ferry, Sherri L" userId="3b9a7ee3-4f46-4359-9007-2dcf45e25578" providerId="ADAL" clId="{FF5D62D1-D77C-4D96-BBE6-103CB02C19B5}" dt="2023-10-17T12:25:55.030" v="667" actId="732"/>
          <ac:picMkLst>
            <pc:docMk/>
            <pc:sldMk cId="415900586" sldId="340"/>
            <ac:picMk id="4" creationId="{EDA0F948-301D-2507-8571-E336806262F5}"/>
          </ac:picMkLst>
        </pc:picChg>
        <pc:picChg chg="add del mod">
          <ac:chgData name="Ferry, Sherri L" userId="3b9a7ee3-4f46-4359-9007-2dcf45e25578" providerId="ADAL" clId="{FF5D62D1-D77C-4D96-BBE6-103CB02C19B5}" dt="2023-10-17T12:05:46.538" v="461" actId="21"/>
          <ac:picMkLst>
            <pc:docMk/>
            <pc:sldMk cId="415900586" sldId="340"/>
            <ac:picMk id="7" creationId="{992756B5-5F60-3BD9-DA4D-D12D9F330D96}"/>
          </ac:picMkLst>
        </pc:picChg>
        <pc:picChg chg="add mod modCrop">
          <ac:chgData name="Ferry, Sherri L" userId="3b9a7ee3-4f46-4359-9007-2dcf45e25578" providerId="ADAL" clId="{FF5D62D1-D77C-4D96-BBE6-103CB02C19B5}" dt="2023-10-17T12:18:17.839" v="597" actId="14100"/>
          <ac:picMkLst>
            <pc:docMk/>
            <pc:sldMk cId="415900586" sldId="340"/>
            <ac:picMk id="10" creationId="{D958A89C-5734-EF26-594B-934D7ECF21B8}"/>
          </ac:picMkLst>
        </pc:picChg>
      </pc:sldChg>
      <pc:sldChg chg="del replTag delTag">
        <pc:chgData name="Ferry, Sherri L" userId="3b9a7ee3-4f46-4359-9007-2dcf45e25578" providerId="ADAL" clId="{FF5D62D1-D77C-4D96-BBE6-103CB02C19B5}" dt="2023-10-17T15:42:06.123" v="1858" actId="2696"/>
        <pc:sldMkLst>
          <pc:docMk/>
          <pc:sldMk cId="132216771" sldId="341"/>
        </pc:sldMkLst>
      </pc:sldChg>
      <pc:sldChg chg="del replTag delTag">
        <pc:chgData name="Ferry, Sherri L" userId="3b9a7ee3-4f46-4359-9007-2dcf45e25578" providerId="ADAL" clId="{FF5D62D1-D77C-4D96-BBE6-103CB02C19B5}" dt="2023-10-17T15:58:54.806" v="1870" actId="2696"/>
        <pc:sldMkLst>
          <pc:docMk/>
          <pc:sldMk cId="3022196478" sldId="342"/>
        </pc:sldMkLst>
      </pc:sldChg>
      <pc:sldChg chg="del replTag delTag">
        <pc:chgData name="Ferry, Sherri L" userId="3b9a7ee3-4f46-4359-9007-2dcf45e25578" providerId="ADAL" clId="{FF5D62D1-D77C-4D96-BBE6-103CB02C19B5}" dt="2023-10-17T16:07:59.556" v="1889" actId="2696"/>
        <pc:sldMkLst>
          <pc:docMk/>
          <pc:sldMk cId="617676336" sldId="343"/>
        </pc:sldMkLst>
      </pc:sldChg>
      <pc:sldChg chg="addSp delSp modSp del mod replTag delTag">
        <pc:chgData name="Ferry, Sherri L" userId="3b9a7ee3-4f46-4359-9007-2dcf45e25578" providerId="ADAL" clId="{FF5D62D1-D77C-4D96-BBE6-103CB02C19B5}" dt="2023-10-17T15:15:40.539" v="1334" actId="2696"/>
        <pc:sldMkLst>
          <pc:docMk/>
          <pc:sldMk cId="455619465" sldId="345"/>
        </pc:sldMkLst>
        <pc:spChg chg="add mod">
          <ac:chgData name="Ferry, Sherri L" userId="3b9a7ee3-4f46-4359-9007-2dcf45e25578" providerId="ADAL" clId="{FF5D62D1-D77C-4D96-BBE6-103CB02C19B5}" dt="2023-10-17T13:17:18.886" v="906" actId="26606"/>
          <ac:spMkLst>
            <pc:docMk/>
            <pc:sldMk cId="455619465" sldId="345"/>
            <ac:spMk id="3" creationId="{1FB90B8E-AED0-36F8-8D39-83A78F625882}"/>
          </ac:spMkLst>
        </pc:spChg>
        <pc:spChg chg="add del">
          <ac:chgData name="Ferry, Sherri L" userId="3b9a7ee3-4f46-4359-9007-2dcf45e25578" providerId="ADAL" clId="{FF5D62D1-D77C-4D96-BBE6-103CB02C19B5}" dt="2023-10-17T13:17:18.886" v="906" actId="26606"/>
          <ac:spMkLst>
            <pc:docMk/>
            <pc:sldMk cId="455619465" sldId="345"/>
            <ac:spMk id="28" creationId="{E0399E09-82F1-47ED-6ED1-78D92968844C}"/>
          </ac:spMkLst>
        </pc:spChg>
        <pc:spChg chg="mod ord">
          <ac:chgData name="Ferry, Sherri L" userId="3b9a7ee3-4f46-4359-9007-2dcf45e25578" providerId="ADAL" clId="{FF5D62D1-D77C-4D96-BBE6-103CB02C19B5}" dt="2023-10-17T13:17:18.886" v="906" actId="26606"/>
          <ac:spMkLst>
            <pc:docMk/>
            <pc:sldMk cId="455619465" sldId="345"/>
            <ac:spMk id="32" creationId="{4D330217-AD93-EB85-3925-4197352B3258}"/>
          </ac:spMkLst>
        </pc:spChg>
        <pc:spChg chg="add del">
          <ac:chgData name="Ferry, Sherri L" userId="3b9a7ee3-4f46-4359-9007-2dcf45e25578" providerId="ADAL" clId="{FF5D62D1-D77C-4D96-BBE6-103CB02C19B5}" dt="2023-10-17T13:17:18.886" v="906" actId="26606"/>
          <ac:spMkLst>
            <pc:docMk/>
            <pc:sldMk cId="455619465" sldId="345"/>
            <ac:spMk id="98" creationId="{BA79A7CF-01AF-4178-9369-94E0C90EB046}"/>
          </ac:spMkLst>
        </pc:spChg>
        <pc:spChg chg="add del">
          <ac:chgData name="Ferry, Sherri L" userId="3b9a7ee3-4f46-4359-9007-2dcf45e25578" providerId="ADAL" clId="{FF5D62D1-D77C-4D96-BBE6-103CB02C19B5}" dt="2023-10-17T13:17:18.886" v="906" actId="26606"/>
          <ac:spMkLst>
            <pc:docMk/>
            <pc:sldMk cId="455619465" sldId="345"/>
            <ac:spMk id="100" creationId="{99413ED5-9ED4-4772-BCE4-2BCAE6B12E35}"/>
          </ac:spMkLst>
        </pc:spChg>
        <pc:spChg chg="add del">
          <ac:chgData name="Ferry, Sherri L" userId="3b9a7ee3-4f46-4359-9007-2dcf45e25578" providerId="ADAL" clId="{FF5D62D1-D77C-4D96-BBE6-103CB02C19B5}" dt="2023-10-17T13:17:18.886" v="906" actId="26606"/>
          <ac:spMkLst>
            <pc:docMk/>
            <pc:sldMk cId="455619465" sldId="345"/>
            <ac:spMk id="102" creationId="{04357C93-F0CB-4A1C-8F77-4E9063789819}"/>
          </ac:spMkLst>
        </pc:spChg>
        <pc:spChg chg="add del">
          <ac:chgData name="Ferry, Sherri L" userId="3b9a7ee3-4f46-4359-9007-2dcf45e25578" providerId="ADAL" clId="{FF5D62D1-D77C-4D96-BBE6-103CB02C19B5}" dt="2023-10-17T13:17:18.886" v="906" actId="26606"/>
          <ac:spMkLst>
            <pc:docMk/>
            <pc:sldMk cId="455619465" sldId="345"/>
            <ac:spMk id="104" creationId="{90F533E9-6690-41A8-A372-4C6C622D028D}"/>
          </ac:spMkLst>
        </pc:spChg>
        <pc:grpChg chg="add del">
          <ac:chgData name="Ferry, Sherri L" userId="3b9a7ee3-4f46-4359-9007-2dcf45e25578" providerId="ADAL" clId="{FF5D62D1-D77C-4D96-BBE6-103CB02C19B5}" dt="2023-10-17T13:17:18.886" v="906" actId="26606"/>
          <ac:grpSpMkLst>
            <pc:docMk/>
            <pc:sldMk cId="455619465" sldId="345"/>
            <ac:grpSpMk id="85" creationId="{63737881-458F-40AD-B72B-B57D267DC423}"/>
          </ac:grpSpMkLst>
        </pc:grpChg>
        <pc:picChg chg="del">
          <ac:chgData name="Ferry, Sherri L" userId="3b9a7ee3-4f46-4359-9007-2dcf45e25578" providerId="ADAL" clId="{FF5D62D1-D77C-4D96-BBE6-103CB02C19B5}" dt="2023-10-17T13:16:47.522" v="900" actId="21"/>
          <ac:picMkLst>
            <pc:docMk/>
            <pc:sldMk cId="455619465" sldId="345"/>
            <ac:picMk id="19" creationId="{F04B5A95-CC9F-5B7E-F3C2-95F4AE1ABB16}"/>
          </ac:picMkLst>
        </pc:picChg>
      </pc:sldChg>
      <pc:sldChg chg="addSp delSp modSp new mod setBg replTag delTag">
        <pc:chgData name="Ferry, Sherri L" userId="3b9a7ee3-4f46-4359-9007-2dcf45e25578" providerId="ADAL" clId="{FF5D62D1-D77C-4D96-BBE6-103CB02C19B5}" dt="2023-10-26T12:47:36.451" v="6606"/>
        <pc:sldMkLst>
          <pc:docMk/>
          <pc:sldMk cId="3382878483" sldId="346"/>
        </pc:sldMkLst>
        <pc:spChg chg="del">
          <ac:chgData name="Ferry, Sherri L" userId="3b9a7ee3-4f46-4359-9007-2dcf45e25578" providerId="ADAL" clId="{FF5D62D1-D77C-4D96-BBE6-103CB02C19B5}" dt="2023-10-17T12:18:46.618" v="605" actId="22"/>
          <ac:spMkLst>
            <pc:docMk/>
            <pc:sldMk cId="3382878483" sldId="346"/>
            <ac:spMk id="2" creationId="{C52941EA-3A94-6782-D290-DFB1C080A070}"/>
          </ac:spMkLst>
        </pc:spChg>
        <pc:spChg chg="add del mod">
          <ac:chgData name="Ferry, Sherri L" userId="3b9a7ee3-4f46-4359-9007-2dcf45e25578" providerId="ADAL" clId="{FF5D62D1-D77C-4D96-BBE6-103CB02C19B5}" dt="2023-10-17T12:19:13.657" v="609" actId="21"/>
          <ac:spMkLst>
            <pc:docMk/>
            <pc:sldMk cId="3382878483" sldId="346"/>
            <ac:spMk id="6" creationId="{AC214441-FC5D-3C60-E355-8558FC5C2824}"/>
          </ac:spMkLst>
        </pc:spChg>
        <pc:spChg chg="add mod ord">
          <ac:chgData name="Ferry, Sherri L" userId="3b9a7ee3-4f46-4359-9007-2dcf45e25578" providerId="ADAL" clId="{FF5D62D1-D77C-4D96-BBE6-103CB02C19B5}" dt="2023-10-17T13:15:38.894" v="891" actId="1076"/>
          <ac:spMkLst>
            <pc:docMk/>
            <pc:sldMk cId="3382878483" sldId="346"/>
            <ac:spMk id="12" creationId="{D73EDCAD-DA36-2F17-F555-34F50C34E26C}"/>
          </ac:spMkLst>
        </pc:spChg>
        <pc:spChg chg="add mod">
          <ac:chgData name="Ferry, Sherri L" userId="3b9a7ee3-4f46-4359-9007-2dcf45e25578" providerId="ADAL" clId="{FF5D62D1-D77C-4D96-BBE6-103CB02C19B5}" dt="2023-10-17T13:15:58.006" v="894" actId="1076"/>
          <ac:spMkLst>
            <pc:docMk/>
            <pc:sldMk cId="3382878483" sldId="346"/>
            <ac:spMk id="14" creationId="{6C70ABDF-762D-B025-B92D-F259CEEB2140}"/>
          </ac:spMkLst>
        </pc:spChg>
        <pc:spChg chg="add mod">
          <ac:chgData name="Ferry, Sherri L" userId="3b9a7ee3-4f46-4359-9007-2dcf45e25578" providerId="ADAL" clId="{FF5D62D1-D77C-4D96-BBE6-103CB02C19B5}" dt="2023-10-18T12:10:38.583" v="2899" actId="208"/>
          <ac:spMkLst>
            <pc:docMk/>
            <pc:sldMk cId="3382878483" sldId="346"/>
            <ac:spMk id="15" creationId="{2D90C1FE-4364-A99E-F4B5-1A5DF5DB38CE}"/>
          </ac:spMkLst>
        </pc:spChg>
        <pc:picChg chg="add del mod ord modCrop">
          <ac:chgData name="Ferry, Sherri L" userId="3b9a7ee3-4f46-4359-9007-2dcf45e25578" providerId="ADAL" clId="{FF5D62D1-D77C-4D96-BBE6-103CB02C19B5}" dt="2023-10-17T12:19:05.578" v="608" actId="21"/>
          <ac:picMkLst>
            <pc:docMk/>
            <pc:sldMk cId="3382878483" sldId="346"/>
            <ac:picMk id="4" creationId="{3CE0E839-648F-2388-E3E7-B3953151D474}"/>
          </ac:picMkLst>
        </pc:picChg>
        <pc:picChg chg="add del">
          <ac:chgData name="Ferry, Sherri L" userId="3b9a7ee3-4f46-4359-9007-2dcf45e25578" providerId="ADAL" clId="{FF5D62D1-D77C-4D96-BBE6-103CB02C19B5}" dt="2023-10-17T12:19:39.301" v="611" actId="21"/>
          <ac:picMkLst>
            <pc:docMk/>
            <pc:sldMk cId="3382878483" sldId="346"/>
            <ac:picMk id="8" creationId="{7EC2E82E-1A4E-ED7E-08DB-78EC022FE32A}"/>
          </ac:picMkLst>
        </pc:picChg>
        <pc:picChg chg="add del">
          <ac:chgData name="Ferry, Sherri L" userId="3b9a7ee3-4f46-4359-9007-2dcf45e25578" providerId="ADAL" clId="{FF5D62D1-D77C-4D96-BBE6-103CB02C19B5}" dt="2023-10-17T12:21:14.051" v="613" actId="21"/>
          <ac:picMkLst>
            <pc:docMk/>
            <pc:sldMk cId="3382878483" sldId="346"/>
            <ac:picMk id="9" creationId="{7A70A120-9A48-443F-EA07-E21E43EE0486}"/>
          </ac:picMkLst>
        </pc:picChg>
        <pc:picChg chg="add del mod">
          <ac:chgData name="Ferry, Sherri L" userId="3b9a7ee3-4f46-4359-9007-2dcf45e25578" providerId="ADAL" clId="{FF5D62D1-D77C-4D96-BBE6-103CB02C19B5}" dt="2023-10-17T12:21:42.768" v="626" actId="21"/>
          <ac:picMkLst>
            <pc:docMk/>
            <pc:sldMk cId="3382878483" sldId="346"/>
            <ac:picMk id="10" creationId="{F473E746-3438-6D06-9601-EDC0CAA1C32F}"/>
          </ac:picMkLst>
        </pc:picChg>
        <pc:picChg chg="add del mod">
          <ac:chgData name="Ferry, Sherri L" userId="3b9a7ee3-4f46-4359-9007-2dcf45e25578" providerId="ADAL" clId="{FF5D62D1-D77C-4D96-BBE6-103CB02C19B5}" dt="2023-10-17T12:22:55.796" v="632" actId="21"/>
          <ac:picMkLst>
            <pc:docMk/>
            <pc:sldMk cId="3382878483" sldId="346"/>
            <ac:picMk id="11" creationId="{7BB869E2-6B60-A6C4-2A4C-53F946B88D47}"/>
          </ac:picMkLst>
        </pc:picChg>
        <pc:picChg chg="add del mod modCrop">
          <ac:chgData name="Ferry, Sherri L" userId="3b9a7ee3-4f46-4359-9007-2dcf45e25578" providerId="ADAL" clId="{FF5D62D1-D77C-4D96-BBE6-103CB02C19B5}" dt="2023-10-17T15:59:40.703" v="1881" actId="21"/>
          <ac:picMkLst>
            <pc:docMk/>
            <pc:sldMk cId="3382878483" sldId="346"/>
            <ac:picMk id="13" creationId="{E281C604-29D1-C952-5E9C-6892E05B0C37}"/>
          </ac:picMkLst>
        </pc:picChg>
        <pc:picChg chg="add mod">
          <ac:chgData name="Ferry, Sherri L" userId="3b9a7ee3-4f46-4359-9007-2dcf45e25578" providerId="ADAL" clId="{FF5D62D1-D77C-4D96-BBE6-103CB02C19B5}" dt="2023-10-17T15:59:54.549" v="1886" actId="1440"/>
          <ac:picMkLst>
            <pc:docMk/>
            <pc:sldMk cId="3382878483" sldId="346"/>
            <ac:picMk id="17" creationId="{7A9C82D1-C670-605F-6C56-AFE3455839A7}"/>
          </ac:picMkLst>
        </pc:picChg>
        <pc:picChg chg="add del">
          <ac:chgData name="Ferry, Sherri L" userId="3b9a7ee3-4f46-4359-9007-2dcf45e25578" providerId="ADAL" clId="{FF5D62D1-D77C-4D96-BBE6-103CB02C19B5}" dt="2023-10-17T12:22:14.475" v="628" actId="21"/>
          <ac:picMkLst>
            <pc:docMk/>
            <pc:sldMk cId="3382878483" sldId="346"/>
            <ac:picMk id="2050" creationId="{439B27AB-11E0-6BFB-86E0-DDE72E4FDF3D}"/>
          </ac:picMkLst>
        </pc:picChg>
        <pc:picChg chg="add mod">
          <ac:chgData name="Ferry, Sherri L" userId="3b9a7ee3-4f46-4359-9007-2dcf45e25578" providerId="ADAL" clId="{FF5D62D1-D77C-4D96-BBE6-103CB02C19B5}" dt="2023-10-17T15:16:31.008" v="1348" actId="14861"/>
          <ac:picMkLst>
            <pc:docMk/>
            <pc:sldMk cId="3382878483" sldId="346"/>
            <ac:picMk id="2052" creationId="{819E45F1-0D93-8617-841D-FE02D3102857}"/>
          </ac:picMkLst>
        </pc:picChg>
      </pc:sldChg>
      <pc:sldChg chg="addSp delSp modSp new mod ord setBg replTag delTag setClrOvrMap">
        <pc:chgData name="Ferry, Sherri L" userId="3b9a7ee3-4f46-4359-9007-2dcf45e25578" providerId="ADAL" clId="{FF5D62D1-D77C-4D96-BBE6-103CB02C19B5}" dt="2023-11-01T14:27:45.943" v="7271"/>
        <pc:sldMkLst>
          <pc:docMk/>
          <pc:sldMk cId="376515531" sldId="347"/>
        </pc:sldMkLst>
        <pc:spChg chg="mod ord">
          <ac:chgData name="Ferry, Sherri L" userId="3b9a7ee3-4f46-4359-9007-2dcf45e25578" providerId="ADAL" clId="{FF5D62D1-D77C-4D96-BBE6-103CB02C19B5}" dt="2023-10-17T15:15:25.699" v="1330" actId="20577"/>
          <ac:spMkLst>
            <pc:docMk/>
            <pc:sldMk cId="376515531" sldId="347"/>
            <ac:spMk id="2" creationId="{89F10F36-33DE-67D4-D503-5996491E8B0D}"/>
          </ac:spMkLst>
        </pc:spChg>
        <pc:spChg chg="del">
          <ac:chgData name="Ferry, Sherri L" userId="3b9a7ee3-4f46-4359-9007-2dcf45e25578" providerId="ADAL" clId="{FF5D62D1-D77C-4D96-BBE6-103CB02C19B5}" dt="2023-10-17T13:25:49.161" v="913"/>
          <ac:spMkLst>
            <pc:docMk/>
            <pc:sldMk cId="376515531" sldId="347"/>
            <ac:spMk id="3" creationId="{43BEC902-FFAA-4793-0709-35D9AA1C239C}"/>
          </ac:spMkLst>
        </pc:spChg>
        <pc:spChg chg="add del">
          <ac:chgData name="Ferry, Sherri L" userId="3b9a7ee3-4f46-4359-9007-2dcf45e25578" providerId="ADAL" clId="{FF5D62D1-D77C-4D96-BBE6-103CB02C19B5}" dt="2023-10-17T13:28:09.571" v="915" actId="26606"/>
          <ac:spMkLst>
            <pc:docMk/>
            <pc:sldMk cId="376515531" sldId="347"/>
            <ac:spMk id="8" creationId="{70C9318A-7A55-B9F1-7512-6047D1A4F5DB}"/>
          </ac:spMkLst>
        </pc:spChg>
        <pc:spChg chg="add mod">
          <ac:chgData name="Ferry, Sherri L" userId="3b9a7ee3-4f46-4359-9007-2dcf45e25578" providerId="ADAL" clId="{FF5D62D1-D77C-4D96-BBE6-103CB02C19B5}" dt="2023-10-18T15:40:21.954" v="3928"/>
          <ac:spMkLst>
            <pc:docMk/>
            <pc:sldMk cId="376515531" sldId="347"/>
            <ac:spMk id="10" creationId="{F1790738-847D-AAF7-F61D-BA5AE80B2F86}"/>
          </ac:spMkLst>
        </pc:spChg>
        <pc:spChg chg="add del">
          <ac:chgData name="Ferry, Sherri L" userId="3b9a7ee3-4f46-4359-9007-2dcf45e25578" providerId="ADAL" clId="{FF5D62D1-D77C-4D96-BBE6-103CB02C19B5}" dt="2023-10-17T13:28:09.571" v="915" actId="26606"/>
          <ac:spMkLst>
            <pc:docMk/>
            <pc:sldMk cId="376515531" sldId="347"/>
            <ac:spMk id="11" creationId="{327D73B4-9F5C-4A64-A179-51B9500CB8B5}"/>
          </ac:spMkLst>
        </pc:spChg>
        <pc:spChg chg="add del">
          <ac:chgData name="Ferry, Sherri L" userId="3b9a7ee3-4f46-4359-9007-2dcf45e25578" providerId="ADAL" clId="{FF5D62D1-D77C-4D96-BBE6-103CB02C19B5}" dt="2023-10-17T13:28:09.571" v="915" actId="26606"/>
          <ac:spMkLst>
            <pc:docMk/>
            <pc:sldMk cId="376515531" sldId="347"/>
            <ac:spMk id="13" creationId="{C1F06963-6374-4B48-844F-071A9BAAAE02}"/>
          </ac:spMkLst>
        </pc:spChg>
        <pc:spChg chg="add del">
          <ac:chgData name="Ferry, Sherri L" userId="3b9a7ee3-4f46-4359-9007-2dcf45e25578" providerId="ADAL" clId="{FF5D62D1-D77C-4D96-BBE6-103CB02C19B5}" dt="2023-10-17T13:28:09.571" v="915" actId="26606"/>
          <ac:spMkLst>
            <pc:docMk/>
            <pc:sldMk cId="376515531" sldId="347"/>
            <ac:spMk id="15" creationId="{6CB927A4-E432-4310-9CD5-E89FF5063179}"/>
          </ac:spMkLst>
        </pc:spChg>
        <pc:spChg chg="add del">
          <ac:chgData name="Ferry, Sherri L" userId="3b9a7ee3-4f46-4359-9007-2dcf45e25578" providerId="ADAL" clId="{FF5D62D1-D77C-4D96-BBE6-103CB02C19B5}" dt="2023-10-17T13:28:09.571" v="915" actId="26606"/>
          <ac:spMkLst>
            <pc:docMk/>
            <pc:sldMk cId="376515531" sldId="347"/>
            <ac:spMk id="17" creationId="{1453BF6C-B012-48B7-B4E8-6D7AC7C27D02}"/>
          </ac:spMkLst>
        </pc:spChg>
        <pc:spChg chg="add del">
          <ac:chgData name="Ferry, Sherri L" userId="3b9a7ee3-4f46-4359-9007-2dcf45e25578" providerId="ADAL" clId="{FF5D62D1-D77C-4D96-BBE6-103CB02C19B5}" dt="2023-10-17T13:28:09.571" v="915" actId="26606"/>
          <ac:spMkLst>
            <pc:docMk/>
            <pc:sldMk cId="376515531" sldId="347"/>
            <ac:spMk id="19" creationId="{E3020543-B24B-4EC4-8FFC-8DD88EEA91A8}"/>
          </ac:spMkLst>
        </pc:spChg>
        <pc:spChg chg="add del">
          <ac:chgData name="Ferry, Sherri L" userId="3b9a7ee3-4f46-4359-9007-2dcf45e25578" providerId="ADAL" clId="{FF5D62D1-D77C-4D96-BBE6-103CB02C19B5}" dt="2023-10-17T13:28:18.148" v="917" actId="26606"/>
          <ac:spMkLst>
            <pc:docMk/>
            <pc:sldMk cId="376515531" sldId="347"/>
            <ac:spMk id="26" creationId="{47704D16-1083-A414-AAEB-629C1024FBEB}"/>
          </ac:spMkLst>
        </pc:spChg>
        <pc:spChg chg="add del">
          <ac:chgData name="Ferry, Sherri L" userId="3b9a7ee3-4f46-4359-9007-2dcf45e25578" providerId="ADAL" clId="{FF5D62D1-D77C-4D96-BBE6-103CB02C19B5}" dt="2023-10-17T13:28:24.183" v="919" actId="26606"/>
          <ac:spMkLst>
            <pc:docMk/>
            <pc:sldMk cId="376515531" sldId="347"/>
            <ac:spMk id="28" creationId="{560AFAAC-EA6C-45A9-9E03-C9C9F0193B4F}"/>
          </ac:spMkLst>
        </pc:spChg>
        <pc:spChg chg="add del">
          <ac:chgData name="Ferry, Sherri L" userId="3b9a7ee3-4f46-4359-9007-2dcf45e25578" providerId="ADAL" clId="{FF5D62D1-D77C-4D96-BBE6-103CB02C19B5}" dt="2023-10-17T13:28:24.183" v="919" actId="26606"/>
          <ac:spMkLst>
            <pc:docMk/>
            <pc:sldMk cId="376515531" sldId="347"/>
            <ac:spMk id="29" creationId="{83549E37-C86B-4401-90BD-D8BF83859F14}"/>
          </ac:spMkLst>
        </pc:spChg>
        <pc:spChg chg="add del">
          <ac:chgData name="Ferry, Sherri L" userId="3b9a7ee3-4f46-4359-9007-2dcf45e25578" providerId="ADAL" clId="{FF5D62D1-D77C-4D96-BBE6-103CB02C19B5}" dt="2023-10-17T13:28:24.183" v="919" actId="26606"/>
          <ac:spMkLst>
            <pc:docMk/>
            <pc:sldMk cId="376515531" sldId="347"/>
            <ac:spMk id="30" creationId="{8A17784E-76D8-4521-A77D-0D2EBB923004}"/>
          </ac:spMkLst>
        </pc:spChg>
        <pc:spChg chg="add del">
          <ac:chgData name="Ferry, Sherri L" userId="3b9a7ee3-4f46-4359-9007-2dcf45e25578" providerId="ADAL" clId="{FF5D62D1-D77C-4D96-BBE6-103CB02C19B5}" dt="2023-10-17T13:28:24.183" v="919" actId="26606"/>
          <ac:spMkLst>
            <pc:docMk/>
            <pc:sldMk cId="376515531" sldId="347"/>
            <ac:spMk id="31" creationId="{C0036C6B-F09C-4EAB-AE02-8D056EE74856}"/>
          </ac:spMkLst>
        </pc:spChg>
        <pc:spChg chg="add del">
          <ac:chgData name="Ferry, Sherri L" userId="3b9a7ee3-4f46-4359-9007-2dcf45e25578" providerId="ADAL" clId="{FF5D62D1-D77C-4D96-BBE6-103CB02C19B5}" dt="2023-10-17T13:28:24.183" v="919" actId="26606"/>
          <ac:spMkLst>
            <pc:docMk/>
            <pc:sldMk cId="376515531" sldId="347"/>
            <ac:spMk id="32" creationId="{FC8D5885-2804-4D3C-BE31-902E4D3279B0}"/>
          </ac:spMkLst>
        </pc:spChg>
        <pc:spChg chg="add del">
          <ac:chgData name="Ferry, Sherri L" userId="3b9a7ee3-4f46-4359-9007-2dcf45e25578" providerId="ADAL" clId="{FF5D62D1-D77C-4D96-BBE6-103CB02C19B5}" dt="2023-10-17T13:28:24.183" v="919" actId="26606"/>
          <ac:spMkLst>
            <pc:docMk/>
            <pc:sldMk cId="376515531" sldId="347"/>
            <ac:spMk id="33" creationId="{E90EFB59-D228-D7CC-83A2-2AB55C345F28}"/>
          </ac:spMkLst>
        </pc:spChg>
        <pc:spChg chg="add del">
          <ac:chgData name="Ferry, Sherri L" userId="3b9a7ee3-4f46-4359-9007-2dcf45e25578" providerId="ADAL" clId="{FF5D62D1-D77C-4D96-BBE6-103CB02C19B5}" dt="2023-10-17T14:50:16.158" v="921" actId="26606"/>
          <ac:spMkLst>
            <pc:docMk/>
            <pc:sldMk cId="376515531" sldId="347"/>
            <ac:spMk id="35" creationId="{CE2956EB-1856-7F77-0DEB-AAD664CD74AD}"/>
          </ac:spMkLst>
        </pc:spChg>
        <pc:spChg chg="add del">
          <ac:chgData name="Ferry, Sherri L" userId="3b9a7ee3-4f46-4359-9007-2dcf45e25578" providerId="ADAL" clId="{FF5D62D1-D77C-4D96-BBE6-103CB02C19B5}" dt="2023-10-17T14:50:16.158" v="921" actId="26606"/>
          <ac:spMkLst>
            <pc:docMk/>
            <pc:sldMk cId="376515531" sldId="347"/>
            <ac:spMk id="36" creationId="{D7FC4EA4-7C4C-68F8-10F0-5D08208ADD85}"/>
          </ac:spMkLst>
        </pc:spChg>
        <pc:spChg chg="add del">
          <ac:chgData name="Ferry, Sherri L" userId="3b9a7ee3-4f46-4359-9007-2dcf45e25578" providerId="ADAL" clId="{FF5D62D1-D77C-4D96-BBE6-103CB02C19B5}" dt="2023-10-17T14:50:16.158" v="921" actId="26606"/>
          <ac:spMkLst>
            <pc:docMk/>
            <pc:sldMk cId="376515531" sldId="347"/>
            <ac:spMk id="37" creationId="{F5112072-0E82-3313-9492-F7C04F2C5449}"/>
          </ac:spMkLst>
        </pc:spChg>
        <pc:spChg chg="add del">
          <ac:chgData name="Ferry, Sherri L" userId="3b9a7ee3-4f46-4359-9007-2dcf45e25578" providerId="ADAL" clId="{FF5D62D1-D77C-4D96-BBE6-103CB02C19B5}" dt="2023-10-17T14:50:16.158" v="921" actId="26606"/>
          <ac:spMkLst>
            <pc:docMk/>
            <pc:sldMk cId="376515531" sldId="347"/>
            <ac:spMk id="38" creationId="{FFDECAB2-1CBC-FBCA-D8C5-CDBEFB26CBB3}"/>
          </ac:spMkLst>
        </pc:spChg>
        <pc:spChg chg="add del">
          <ac:chgData name="Ferry, Sherri L" userId="3b9a7ee3-4f46-4359-9007-2dcf45e25578" providerId="ADAL" clId="{FF5D62D1-D77C-4D96-BBE6-103CB02C19B5}" dt="2023-10-17T14:50:16.158" v="921" actId="26606"/>
          <ac:spMkLst>
            <pc:docMk/>
            <pc:sldMk cId="376515531" sldId="347"/>
            <ac:spMk id="39" creationId="{2CB74855-E97B-F6E6-9575-D05D40A4DCBF}"/>
          </ac:spMkLst>
        </pc:spChg>
        <pc:spChg chg="add del">
          <ac:chgData name="Ferry, Sherri L" userId="3b9a7ee3-4f46-4359-9007-2dcf45e25578" providerId="ADAL" clId="{FF5D62D1-D77C-4D96-BBE6-103CB02C19B5}" dt="2023-10-17T14:50:20.393" v="923" actId="26606"/>
          <ac:spMkLst>
            <pc:docMk/>
            <pc:sldMk cId="376515531" sldId="347"/>
            <ac:spMk id="41" creationId="{327D73B4-9F5C-4A64-A179-51B9500CB8B5}"/>
          </ac:spMkLst>
        </pc:spChg>
        <pc:spChg chg="add del">
          <ac:chgData name="Ferry, Sherri L" userId="3b9a7ee3-4f46-4359-9007-2dcf45e25578" providerId="ADAL" clId="{FF5D62D1-D77C-4D96-BBE6-103CB02C19B5}" dt="2023-10-17T14:50:20.393" v="923" actId="26606"/>
          <ac:spMkLst>
            <pc:docMk/>
            <pc:sldMk cId="376515531" sldId="347"/>
            <ac:spMk id="42" creationId="{C1F06963-6374-4B48-844F-071A9BAAAE02}"/>
          </ac:spMkLst>
        </pc:spChg>
        <pc:spChg chg="add del">
          <ac:chgData name="Ferry, Sherri L" userId="3b9a7ee3-4f46-4359-9007-2dcf45e25578" providerId="ADAL" clId="{FF5D62D1-D77C-4D96-BBE6-103CB02C19B5}" dt="2023-10-17T14:50:20.393" v="923" actId="26606"/>
          <ac:spMkLst>
            <pc:docMk/>
            <pc:sldMk cId="376515531" sldId="347"/>
            <ac:spMk id="43" creationId="{6CB927A4-E432-4310-9CD5-E89FF5063179}"/>
          </ac:spMkLst>
        </pc:spChg>
        <pc:spChg chg="add del">
          <ac:chgData name="Ferry, Sherri L" userId="3b9a7ee3-4f46-4359-9007-2dcf45e25578" providerId="ADAL" clId="{FF5D62D1-D77C-4D96-BBE6-103CB02C19B5}" dt="2023-10-17T14:50:20.393" v="923" actId="26606"/>
          <ac:spMkLst>
            <pc:docMk/>
            <pc:sldMk cId="376515531" sldId="347"/>
            <ac:spMk id="44" creationId="{1453BF6C-B012-48B7-B4E8-6D7AC7C27D02}"/>
          </ac:spMkLst>
        </pc:spChg>
        <pc:spChg chg="add del">
          <ac:chgData name="Ferry, Sherri L" userId="3b9a7ee3-4f46-4359-9007-2dcf45e25578" providerId="ADAL" clId="{FF5D62D1-D77C-4D96-BBE6-103CB02C19B5}" dt="2023-10-17T14:50:20.393" v="923" actId="26606"/>
          <ac:spMkLst>
            <pc:docMk/>
            <pc:sldMk cId="376515531" sldId="347"/>
            <ac:spMk id="45" creationId="{70C9318A-7A55-B9F1-7512-6047D1A4F5DB}"/>
          </ac:spMkLst>
        </pc:spChg>
        <pc:spChg chg="add del">
          <ac:chgData name="Ferry, Sherri L" userId="3b9a7ee3-4f46-4359-9007-2dcf45e25578" providerId="ADAL" clId="{FF5D62D1-D77C-4D96-BBE6-103CB02C19B5}" dt="2023-10-17T14:50:20.393" v="923" actId="26606"/>
          <ac:spMkLst>
            <pc:docMk/>
            <pc:sldMk cId="376515531" sldId="347"/>
            <ac:spMk id="46" creationId="{E3020543-B24B-4EC4-8FFC-8DD88EEA91A8}"/>
          </ac:spMkLst>
        </pc:spChg>
        <pc:spChg chg="add del">
          <ac:chgData name="Ferry, Sherri L" userId="3b9a7ee3-4f46-4359-9007-2dcf45e25578" providerId="ADAL" clId="{FF5D62D1-D77C-4D96-BBE6-103CB02C19B5}" dt="2023-10-17T14:50:23.277" v="925" actId="26606"/>
          <ac:spMkLst>
            <pc:docMk/>
            <pc:sldMk cId="376515531" sldId="347"/>
            <ac:spMk id="49" creationId="{E0F17845-6623-B3D2-0D68-A659D6A107A9}"/>
          </ac:spMkLst>
        </pc:spChg>
        <pc:spChg chg="add del">
          <ac:chgData name="Ferry, Sherri L" userId="3b9a7ee3-4f46-4359-9007-2dcf45e25578" providerId="ADAL" clId="{FF5D62D1-D77C-4D96-BBE6-103CB02C19B5}" dt="2023-10-17T14:50:23.277" v="925" actId="26606"/>
          <ac:spMkLst>
            <pc:docMk/>
            <pc:sldMk cId="376515531" sldId="347"/>
            <ac:spMk id="50" creationId="{AE3A741D-C19B-960A-5803-1C5887147820}"/>
          </ac:spMkLst>
        </pc:spChg>
        <pc:spChg chg="add del">
          <ac:chgData name="Ferry, Sherri L" userId="3b9a7ee3-4f46-4359-9007-2dcf45e25578" providerId="ADAL" clId="{FF5D62D1-D77C-4D96-BBE6-103CB02C19B5}" dt="2023-10-17T14:50:23.277" v="925" actId="26606"/>
          <ac:spMkLst>
            <pc:docMk/>
            <pc:sldMk cId="376515531" sldId="347"/>
            <ac:spMk id="51" creationId="{9C3A50E9-9119-7BC3-083B-2D84CCC78E47}"/>
          </ac:spMkLst>
        </pc:spChg>
        <pc:spChg chg="add del">
          <ac:chgData name="Ferry, Sherri L" userId="3b9a7ee3-4f46-4359-9007-2dcf45e25578" providerId="ADAL" clId="{FF5D62D1-D77C-4D96-BBE6-103CB02C19B5}" dt="2023-10-17T14:50:23.277" v="925" actId="26606"/>
          <ac:spMkLst>
            <pc:docMk/>
            <pc:sldMk cId="376515531" sldId="347"/>
            <ac:spMk id="52" creationId="{DC39DE25-0E4E-0AA7-0932-1D78C2372786}"/>
          </ac:spMkLst>
        </pc:spChg>
        <pc:spChg chg="add del">
          <ac:chgData name="Ferry, Sherri L" userId="3b9a7ee3-4f46-4359-9007-2dcf45e25578" providerId="ADAL" clId="{FF5D62D1-D77C-4D96-BBE6-103CB02C19B5}" dt="2023-10-17T14:50:23.277" v="925" actId="26606"/>
          <ac:spMkLst>
            <pc:docMk/>
            <pc:sldMk cId="376515531" sldId="347"/>
            <ac:spMk id="53" creationId="{8D6EA299-0840-6DEA-E670-C49AEBC87E89}"/>
          </ac:spMkLst>
        </pc:spChg>
        <pc:spChg chg="add del">
          <ac:chgData name="Ferry, Sherri L" userId="3b9a7ee3-4f46-4359-9007-2dcf45e25578" providerId="ADAL" clId="{FF5D62D1-D77C-4D96-BBE6-103CB02C19B5}" dt="2023-10-17T14:50:31.660" v="927" actId="26606"/>
          <ac:spMkLst>
            <pc:docMk/>
            <pc:sldMk cId="376515531" sldId="347"/>
            <ac:spMk id="56" creationId="{CE431999-FDFF-09A5-CDF5-79D0E8F498F4}"/>
          </ac:spMkLst>
        </pc:spChg>
        <pc:spChg chg="add del">
          <ac:chgData name="Ferry, Sherri L" userId="3b9a7ee3-4f46-4359-9007-2dcf45e25578" providerId="ADAL" clId="{FF5D62D1-D77C-4D96-BBE6-103CB02C19B5}" dt="2023-10-17T14:50:39.266" v="929" actId="26606"/>
          <ac:spMkLst>
            <pc:docMk/>
            <pc:sldMk cId="376515531" sldId="347"/>
            <ac:spMk id="58" creationId="{04812C46-200A-4DEB-A05E-3ED6C68C2387}"/>
          </ac:spMkLst>
        </pc:spChg>
        <pc:spChg chg="add del">
          <ac:chgData name="Ferry, Sherri L" userId="3b9a7ee3-4f46-4359-9007-2dcf45e25578" providerId="ADAL" clId="{FF5D62D1-D77C-4D96-BBE6-103CB02C19B5}" dt="2023-10-17T14:50:39.266" v="929" actId="26606"/>
          <ac:spMkLst>
            <pc:docMk/>
            <pc:sldMk cId="376515531" sldId="347"/>
            <ac:spMk id="59" creationId="{D1EA859B-E555-4109-94F3-6700E046E008}"/>
          </ac:spMkLst>
        </pc:spChg>
        <pc:spChg chg="add del">
          <ac:chgData name="Ferry, Sherri L" userId="3b9a7ee3-4f46-4359-9007-2dcf45e25578" providerId="ADAL" clId="{FF5D62D1-D77C-4D96-BBE6-103CB02C19B5}" dt="2023-10-17T14:50:39.266" v="929" actId="26606"/>
          <ac:spMkLst>
            <pc:docMk/>
            <pc:sldMk cId="376515531" sldId="347"/>
            <ac:spMk id="60" creationId="{E6FC0FA9-8511-B3A7-635F-15AC57C063F4}"/>
          </ac:spMkLst>
        </pc:spChg>
        <pc:spChg chg="add del">
          <ac:chgData name="Ferry, Sherri L" userId="3b9a7ee3-4f46-4359-9007-2dcf45e25578" providerId="ADAL" clId="{FF5D62D1-D77C-4D96-BBE6-103CB02C19B5}" dt="2023-10-17T14:51:20.216" v="937" actId="26606"/>
          <ac:spMkLst>
            <pc:docMk/>
            <pc:sldMk cId="376515531" sldId="347"/>
            <ac:spMk id="62" creationId="{5A0118C5-4F8D-4CF4-BADD-53FEACC6C42A}"/>
          </ac:spMkLst>
        </pc:spChg>
        <pc:spChg chg="add mod">
          <ac:chgData name="Ferry, Sherri L" userId="3b9a7ee3-4f46-4359-9007-2dcf45e25578" providerId="ADAL" clId="{FF5D62D1-D77C-4D96-BBE6-103CB02C19B5}" dt="2023-10-17T15:14:45.794" v="1326" actId="1076"/>
          <ac:spMkLst>
            <pc:docMk/>
            <pc:sldMk cId="376515531" sldId="347"/>
            <ac:spMk id="65" creationId="{02B8E8B9-FC00-FF49-4607-0B7B2061FB3C}"/>
          </ac:spMkLst>
        </pc:spChg>
        <pc:spChg chg="add del">
          <ac:chgData name="Ferry, Sherri L" userId="3b9a7ee3-4f46-4359-9007-2dcf45e25578" providerId="ADAL" clId="{FF5D62D1-D77C-4D96-BBE6-103CB02C19B5}" dt="2023-10-17T14:53:56.781" v="1151" actId="26606"/>
          <ac:spMkLst>
            <pc:docMk/>
            <pc:sldMk cId="376515531" sldId="347"/>
            <ac:spMk id="73" creationId="{9228552E-C8B1-4A80-8448-0787CE0FC704}"/>
          </ac:spMkLst>
        </pc:spChg>
        <pc:spChg chg="add">
          <ac:chgData name="Ferry, Sherri L" userId="3b9a7ee3-4f46-4359-9007-2dcf45e25578" providerId="ADAL" clId="{FF5D62D1-D77C-4D96-BBE6-103CB02C19B5}" dt="2023-10-17T14:53:56.781" v="1151" actId="26606"/>
          <ac:spMkLst>
            <pc:docMk/>
            <pc:sldMk cId="376515531" sldId="347"/>
            <ac:spMk id="78" creationId="{F13C74B1-5B17-4795-BED0-7140497B445A}"/>
          </ac:spMkLst>
        </pc:spChg>
        <pc:spChg chg="add">
          <ac:chgData name="Ferry, Sherri L" userId="3b9a7ee3-4f46-4359-9007-2dcf45e25578" providerId="ADAL" clId="{FF5D62D1-D77C-4D96-BBE6-103CB02C19B5}" dt="2023-10-17T14:53:56.781" v="1151" actId="26606"/>
          <ac:spMkLst>
            <pc:docMk/>
            <pc:sldMk cId="376515531" sldId="347"/>
            <ac:spMk id="80" creationId="{D4974D33-8DC5-464E-8C6D-BE58F0669C17}"/>
          </ac:spMkLst>
        </pc:spChg>
        <pc:grpChg chg="add del">
          <ac:chgData name="Ferry, Sherri L" userId="3b9a7ee3-4f46-4359-9007-2dcf45e25578" providerId="ADAL" clId="{FF5D62D1-D77C-4D96-BBE6-103CB02C19B5}" dt="2023-10-17T13:28:18.148" v="917" actId="26606"/>
          <ac:grpSpMkLst>
            <pc:docMk/>
            <pc:sldMk cId="376515531" sldId="347"/>
            <ac:grpSpMk id="23" creationId="{A825BD3A-E149-3C61-449F-23D1B09562D9}"/>
          </ac:grpSpMkLst>
        </pc:grpChg>
        <pc:grpChg chg="add del">
          <ac:chgData name="Ferry, Sherri L" userId="3b9a7ee3-4f46-4359-9007-2dcf45e25578" providerId="ADAL" clId="{FF5D62D1-D77C-4D96-BBE6-103CB02C19B5}" dt="2023-10-17T14:51:20.216" v="937" actId="26606"/>
          <ac:grpSpMkLst>
            <pc:docMk/>
            <pc:sldMk cId="376515531" sldId="347"/>
            <ac:grpSpMk id="63" creationId="{B894EFA8-F425-4D19-A94B-445388B31E20}"/>
          </ac:grpSpMkLst>
        </pc:grpChg>
        <pc:grpChg chg="add del">
          <ac:chgData name="Ferry, Sherri L" userId="3b9a7ee3-4f46-4359-9007-2dcf45e25578" providerId="ADAL" clId="{FF5D62D1-D77C-4D96-BBE6-103CB02C19B5}" dt="2023-10-17T14:51:20.216" v="937" actId="26606"/>
          <ac:grpSpMkLst>
            <pc:docMk/>
            <pc:sldMk cId="376515531" sldId="347"/>
            <ac:grpSpMk id="66" creationId="{582A903B-6B78-4F0A-B7C9-3D80499020B8}"/>
          </ac:grpSpMkLst>
        </pc:grpChg>
        <pc:picChg chg="add mod ord">
          <ac:chgData name="Ferry, Sherri L" userId="3b9a7ee3-4f46-4359-9007-2dcf45e25578" providerId="ADAL" clId="{FF5D62D1-D77C-4D96-BBE6-103CB02C19B5}" dt="2023-10-17T14:53:56.781" v="1151" actId="26606"/>
          <ac:picMkLst>
            <pc:docMk/>
            <pc:sldMk cId="376515531" sldId="347"/>
            <ac:picMk id="4" creationId="{BD50260D-1530-F7DC-C412-C0AD5AB5D822}"/>
          </ac:picMkLst>
        </pc:picChg>
        <pc:picChg chg="add del mod modCrop">
          <ac:chgData name="Ferry, Sherri L" userId="3b9a7ee3-4f46-4359-9007-2dcf45e25578" providerId="ADAL" clId="{FF5D62D1-D77C-4D96-BBE6-103CB02C19B5}" dt="2023-10-17T15:13:16.676" v="1308" actId="21"/>
          <ac:picMkLst>
            <pc:docMk/>
            <pc:sldMk cId="376515531" sldId="347"/>
            <ac:picMk id="6" creationId="{364A5B38-2FDF-61D8-5147-6D04B302582F}"/>
          </ac:picMkLst>
        </pc:picChg>
        <pc:picChg chg="add mod modCrop">
          <ac:chgData name="Ferry, Sherri L" userId="3b9a7ee3-4f46-4359-9007-2dcf45e25578" providerId="ADAL" clId="{FF5D62D1-D77C-4D96-BBE6-103CB02C19B5}" dt="2023-10-17T15:15:20.111" v="1329" actId="1076"/>
          <ac:picMkLst>
            <pc:docMk/>
            <pc:sldMk cId="376515531" sldId="347"/>
            <ac:picMk id="9" creationId="{D5C88B60-22DB-8EB7-4B71-A320BA109A52}"/>
          </ac:picMkLst>
        </pc:picChg>
        <pc:picChg chg="add del mod">
          <ac:chgData name="Ferry, Sherri L" userId="3b9a7ee3-4f46-4359-9007-2dcf45e25578" providerId="ADAL" clId="{FF5D62D1-D77C-4D96-BBE6-103CB02C19B5}" dt="2023-10-17T15:13:45.876" v="1309" actId="21"/>
          <ac:picMkLst>
            <pc:docMk/>
            <pc:sldMk cId="376515531" sldId="347"/>
            <ac:picMk id="3074" creationId="{0DFE8E54-B1D0-0631-6B0A-FDC6DB453D03}"/>
          </ac:picMkLst>
        </pc:picChg>
        <pc:cxnChg chg="add del">
          <ac:chgData name="Ferry, Sherri L" userId="3b9a7ee3-4f46-4359-9007-2dcf45e25578" providerId="ADAL" clId="{FF5D62D1-D77C-4D96-BBE6-103CB02C19B5}" dt="2023-10-17T13:28:09.571" v="915" actId="26606"/>
          <ac:cxnSpMkLst>
            <pc:docMk/>
            <pc:sldMk cId="376515531" sldId="347"/>
            <ac:cxnSpMk id="21" creationId="{C49DA8F6-BCC1-4447-B54C-57856834B94B}"/>
          </ac:cxnSpMkLst>
        </pc:cxnChg>
        <pc:cxnChg chg="add del">
          <ac:chgData name="Ferry, Sherri L" userId="3b9a7ee3-4f46-4359-9007-2dcf45e25578" providerId="ADAL" clId="{FF5D62D1-D77C-4D96-BBE6-103CB02C19B5}" dt="2023-10-17T14:50:20.393" v="923" actId="26606"/>
          <ac:cxnSpMkLst>
            <pc:docMk/>
            <pc:sldMk cId="376515531" sldId="347"/>
            <ac:cxnSpMk id="47" creationId="{C49DA8F6-BCC1-4447-B54C-57856834B94B}"/>
          </ac:cxnSpMkLst>
        </pc:cxnChg>
        <pc:cxnChg chg="add del">
          <ac:chgData name="Ferry, Sherri L" userId="3b9a7ee3-4f46-4359-9007-2dcf45e25578" providerId="ADAL" clId="{FF5D62D1-D77C-4D96-BBE6-103CB02C19B5}" dt="2023-10-17T14:50:31.660" v="927" actId="26606"/>
          <ac:cxnSpMkLst>
            <pc:docMk/>
            <pc:sldMk cId="376515531" sldId="347"/>
            <ac:cxnSpMk id="55" creationId="{1503BFE4-729B-D9D0-C17B-501E6AF1127A}"/>
          </ac:cxnSpMkLst>
        </pc:cxnChg>
      </pc:sldChg>
      <pc:sldChg chg="addSp delSp modSp new add del mod setBg replTag delTag">
        <pc:chgData name="Ferry, Sherri L" userId="3b9a7ee3-4f46-4359-9007-2dcf45e25578" providerId="ADAL" clId="{FF5D62D1-D77C-4D96-BBE6-103CB02C19B5}" dt="2023-11-01T14:23:29.121" v="7255"/>
        <pc:sldMkLst>
          <pc:docMk/>
          <pc:sldMk cId="1665447703" sldId="348"/>
        </pc:sldMkLst>
        <pc:spChg chg="add del mod">
          <ac:chgData name="Ferry, Sherri L" userId="3b9a7ee3-4f46-4359-9007-2dcf45e25578" providerId="ADAL" clId="{FF5D62D1-D77C-4D96-BBE6-103CB02C19B5}" dt="2023-10-18T12:19:11.753" v="2949" actId="26606"/>
          <ac:spMkLst>
            <pc:docMk/>
            <pc:sldMk cId="1665447703" sldId="348"/>
            <ac:spMk id="2" creationId="{B0EC551A-2AA6-2F56-A4A0-5B3AD5DB4B24}"/>
          </ac:spMkLst>
        </pc:spChg>
        <pc:spChg chg="del">
          <ac:chgData name="Ferry, Sherri L" userId="3b9a7ee3-4f46-4359-9007-2dcf45e25578" providerId="ADAL" clId="{FF5D62D1-D77C-4D96-BBE6-103CB02C19B5}" dt="2023-10-18T12:14:46.481" v="2936"/>
          <ac:spMkLst>
            <pc:docMk/>
            <pc:sldMk cId="1665447703" sldId="348"/>
            <ac:spMk id="3" creationId="{812911F0-2080-7F31-BFD2-4162BDB50FC1}"/>
          </ac:spMkLst>
        </pc:spChg>
        <pc:spChg chg="add del mod">
          <ac:chgData name="Ferry, Sherri L" userId="3b9a7ee3-4f46-4359-9007-2dcf45e25578" providerId="ADAL" clId="{FF5D62D1-D77C-4D96-BBE6-103CB02C19B5}" dt="2023-10-18T12:15:00.462" v="2938"/>
          <ac:spMkLst>
            <pc:docMk/>
            <pc:sldMk cId="1665447703" sldId="348"/>
            <ac:spMk id="4" creationId="{E58E6D0F-8AC8-6CC9-8A93-EB8D566DF9C1}"/>
          </ac:spMkLst>
        </pc:spChg>
        <pc:spChg chg="add del mod">
          <ac:chgData name="Ferry, Sherri L" userId="3b9a7ee3-4f46-4359-9007-2dcf45e25578" providerId="ADAL" clId="{FF5D62D1-D77C-4D96-BBE6-103CB02C19B5}" dt="2023-10-18T12:15:15.610" v="2940"/>
          <ac:spMkLst>
            <pc:docMk/>
            <pc:sldMk cId="1665447703" sldId="348"/>
            <ac:spMk id="7" creationId="{30B89F72-737B-E86A-BD56-11EDA9970BEC}"/>
          </ac:spMkLst>
        </pc:spChg>
        <pc:spChg chg="add del mod">
          <ac:chgData name="Ferry, Sherri L" userId="3b9a7ee3-4f46-4359-9007-2dcf45e25578" providerId="ADAL" clId="{FF5D62D1-D77C-4D96-BBE6-103CB02C19B5}" dt="2023-10-18T12:18:38.524" v="2942"/>
          <ac:spMkLst>
            <pc:docMk/>
            <pc:sldMk cId="1665447703" sldId="348"/>
            <ac:spMk id="10" creationId="{94FEFBA7-D721-67F9-C19E-CEFD1D430FC2}"/>
          </ac:spMkLst>
        </pc:spChg>
        <pc:spChg chg="add del mod">
          <ac:chgData name="Ferry, Sherri L" userId="3b9a7ee3-4f46-4359-9007-2dcf45e25578" providerId="ADAL" clId="{FF5D62D1-D77C-4D96-BBE6-103CB02C19B5}" dt="2023-10-18T12:21:19.771" v="2966" actId="21"/>
          <ac:spMkLst>
            <pc:docMk/>
            <pc:sldMk cId="1665447703" sldId="348"/>
            <ac:spMk id="12" creationId="{5FE16644-0BFF-BFDA-7D97-D575D0E60A66}"/>
          </ac:spMkLst>
        </pc:spChg>
        <pc:spChg chg="add del">
          <ac:chgData name="Ferry, Sherri L" userId="3b9a7ee3-4f46-4359-9007-2dcf45e25578" providerId="ADAL" clId="{FF5D62D1-D77C-4D96-BBE6-103CB02C19B5}" dt="2023-10-18T12:19:05.136" v="2946" actId="26606"/>
          <ac:spMkLst>
            <pc:docMk/>
            <pc:sldMk cId="1665447703" sldId="348"/>
            <ac:spMk id="13" creationId="{B0EC551A-2AA6-2F56-A4A0-5B3AD5DB4B24}"/>
          </ac:spMkLst>
        </pc:spChg>
        <pc:spChg chg="add del">
          <ac:chgData name="Ferry, Sherri L" userId="3b9a7ee3-4f46-4359-9007-2dcf45e25578" providerId="ADAL" clId="{FF5D62D1-D77C-4D96-BBE6-103CB02C19B5}" dt="2023-10-18T12:19:05.136" v="2946" actId="26606"/>
          <ac:spMkLst>
            <pc:docMk/>
            <pc:sldMk cId="1665447703" sldId="348"/>
            <ac:spMk id="15" creationId="{8E923EAD-4F2D-C3CD-9999-85DE694D0548}"/>
          </ac:spMkLst>
        </pc:spChg>
        <pc:spChg chg="add del">
          <ac:chgData name="Ferry, Sherri L" userId="3b9a7ee3-4f46-4359-9007-2dcf45e25578" providerId="ADAL" clId="{FF5D62D1-D77C-4D96-BBE6-103CB02C19B5}" dt="2023-10-18T12:19:11.749" v="2948" actId="26606"/>
          <ac:spMkLst>
            <pc:docMk/>
            <pc:sldMk cId="1665447703" sldId="348"/>
            <ac:spMk id="16" creationId="{11B2B030-4738-4359-9E46-144B7C8BFF8B}"/>
          </ac:spMkLst>
        </pc:spChg>
        <pc:spChg chg="add del mod">
          <ac:chgData name="Ferry, Sherri L" userId="3b9a7ee3-4f46-4359-9007-2dcf45e25578" providerId="ADAL" clId="{FF5D62D1-D77C-4D96-BBE6-103CB02C19B5}" dt="2023-10-18T12:21:14.409" v="2965" actId="21"/>
          <ac:spMkLst>
            <pc:docMk/>
            <pc:sldMk cId="1665447703" sldId="348"/>
            <ac:spMk id="17" creationId="{0EF21507-3A66-632A-0DFC-AD833446B7FD}"/>
          </ac:spMkLst>
        </pc:spChg>
        <pc:spChg chg="add del">
          <ac:chgData name="Ferry, Sherri L" userId="3b9a7ee3-4f46-4359-9007-2dcf45e25578" providerId="ADAL" clId="{FF5D62D1-D77C-4D96-BBE6-103CB02C19B5}" dt="2023-10-18T12:19:05.136" v="2946" actId="26606"/>
          <ac:spMkLst>
            <pc:docMk/>
            <pc:sldMk cId="1665447703" sldId="348"/>
            <ac:spMk id="18" creationId="{04812C46-200A-4DEB-A05E-3ED6C68C2387}"/>
          </ac:spMkLst>
        </pc:spChg>
        <pc:spChg chg="add del">
          <ac:chgData name="Ferry, Sherri L" userId="3b9a7ee3-4f46-4359-9007-2dcf45e25578" providerId="ADAL" clId="{FF5D62D1-D77C-4D96-BBE6-103CB02C19B5}" dt="2023-10-18T12:19:05.136" v="2946" actId="26606"/>
          <ac:spMkLst>
            <pc:docMk/>
            <pc:sldMk cId="1665447703" sldId="348"/>
            <ac:spMk id="20" creationId="{D1EA859B-E555-4109-94F3-6700E046E008}"/>
          </ac:spMkLst>
        </pc:spChg>
        <pc:spChg chg="add del">
          <ac:chgData name="Ferry, Sherri L" userId="3b9a7ee3-4f46-4359-9007-2dcf45e25578" providerId="ADAL" clId="{FF5D62D1-D77C-4D96-BBE6-103CB02C19B5}" dt="2023-10-18T12:35:41.267" v="2998" actId="26606"/>
          <ac:spMkLst>
            <pc:docMk/>
            <pc:sldMk cId="1665447703" sldId="348"/>
            <ac:spMk id="21" creationId="{42A4FC2C-047E-45A5-965D-8E1E3BF09BC6}"/>
          </ac:spMkLst>
        </pc:spChg>
        <pc:spChg chg="add del">
          <ac:chgData name="Ferry, Sherri L" userId="3b9a7ee3-4f46-4359-9007-2dcf45e25578" providerId="ADAL" clId="{FF5D62D1-D77C-4D96-BBE6-103CB02C19B5}" dt="2023-10-18T12:19:11.749" v="2948" actId="26606"/>
          <ac:spMkLst>
            <pc:docMk/>
            <pc:sldMk cId="1665447703" sldId="348"/>
            <ac:spMk id="22" creationId="{E722B2DD-E14D-4972-9D98-5D6E61B1B2D2}"/>
          </ac:spMkLst>
        </pc:spChg>
        <pc:spChg chg="add del">
          <ac:chgData name="Ferry, Sherri L" userId="3b9a7ee3-4f46-4359-9007-2dcf45e25578" providerId="ADAL" clId="{FF5D62D1-D77C-4D96-BBE6-103CB02C19B5}" dt="2023-10-18T12:23:25.269" v="2970" actId="26606"/>
          <ac:spMkLst>
            <pc:docMk/>
            <pc:sldMk cId="1665447703" sldId="348"/>
            <ac:spMk id="24" creationId="{E722B2DD-E14D-4972-9D98-5D6E61B1B2D2}"/>
          </ac:spMkLst>
        </pc:spChg>
        <pc:spChg chg="add del">
          <ac:chgData name="Ferry, Sherri L" userId="3b9a7ee3-4f46-4359-9007-2dcf45e25578" providerId="ADAL" clId="{FF5D62D1-D77C-4D96-BBE6-103CB02C19B5}" dt="2023-10-18T12:23:25.269" v="2970" actId="26606"/>
          <ac:spMkLst>
            <pc:docMk/>
            <pc:sldMk cId="1665447703" sldId="348"/>
            <ac:spMk id="25" creationId="{0CFB124C-4B0C-4A81-8633-17257B151642}"/>
          </ac:spMkLst>
        </pc:spChg>
        <pc:spChg chg="add mod ord">
          <ac:chgData name="Ferry, Sherri L" userId="3b9a7ee3-4f46-4359-9007-2dcf45e25578" providerId="ADAL" clId="{FF5D62D1-D77C-4D96-BBE6-103CB02C19B5}" dt="2023-10-19T18:34:45.731" v="4074" actId="20577"/>
          <ac:spMkLst>
            <pc:docMk/>
            <pc:sldMk cId="1665447703" sldId="348"/>
            <ac:spMk id="27" creationId="{3DBCF421-7A90-BD73-9B0E-A851567C09C6}"/>
          </ac:spMkLst>
        </pc:spChg>
        <pc:spChg chg="add del mod">
          <ac:chgData name="Ferry, Sherri L" userId="3b9a7ee3-4f46-4359-9007-2dcf45e25578" providerId="ADAL" clId="{FF5D62D1-D77C-4D96-BBE6-103CB02C19B5}" dt="2023-10-18T12:46:42.626" v="3371"/>
          <ac:spMkLst>
            <pc:docMk/>
            <pc:sldMk cId="1665447703" sldId="348"/>
            <ac:spMk id="28" creationId="{2D459A74-67AD-630C-1964-6EBA35EBA5CA}"/>
          </ac:spMkLst>
        </pc:spChg>
        <pc:spChg chg="add mod ord">
          <ac:chgData name="Ferry, Sherri L" userId="3b9a7ee3-4f46-4359-9007-2dcf45e25578" providerId="ADAL" clId="{FF5D62D1-D77C-4D96-BBE6-103CB02C19B5}" dt="2023-10-18T15:42:40.262" v="3964" actId="1076"/>
          <ac:spMkLst>
            <pc:docMk/>
            <pc:sldMk cId="1665447703" sldId="348"/>
            <ac:spMk id="30" creationId="{5E613C90-4AB1-6D4B-57FD-103534C97BB3}"/>
          </ac:spMkLst>
        </pc:spChg>
        <pc:spChg chg="add del">
          <ac:chgData name="Ferry, Sherri L" userId="3b9a7ee3-4f46-4359-9007-2dcf45e25578" providerId="ADAL" clId="{FF5D62D1-D77C-4D96-BBE6-103CB02C19B5}" dt="2023-10-18T12:23:25.269" v="2969" actId="26606"/>
          <ac:spMkLst>
            <pc:docMk/>
            <pc:sldMk cId="1665447703" sldId="348"/>
            <ac:spMk id="1033" creationId="{42A4FC2C-047E-45A5-965D-8E1E3BF09BC6}"/>
          </ac:spMkLst>
        </pc:spChg>
        <pc:spChg chg="add del">
          <ac:chgData name="Ferry, Sherri L" userId="3b9a7ee3-4f46-4359-9007-2dcf45e25578" providerId="ADAL" clId="{FF5D62D1-D77C-4D96-BBE6-103CB02C19B5}" dt="2023-10-18T12:35:22.631" v="2993" actId="26606"/>
          <ac:spMkLst>
            <pc:docMk/>
            <pc:sldMk cId="1665447703" sldId="348"/>
            <ac:spMk id="1035" creationId="{7387D158-9201-CC36-67B8-44A4BC5FC1BA}"/>
          </ac:spMkLst>
        </pc:spChg>
        <pc:spChg chg="add del">
          <ac:chgData name="Ferry, Sherri L" userId="3b9a7ee3-4f46-4359-9007-2dcf45e25578" providerId="ADAL" clId="{FF5D62D1-D77C-4D96-BBE6-103CB02C19B5}" dt="2023-10-18T12:35:22.631" v="2993" actId="26606"/>
          <ac:spMkLst>
            <pc:docMk/>
            <pc:sldMk cId="1665447703" sldId="348"/>
            <ac:spMk id="1037" creationId="{DCA7E4D5-2B30-4759-8A5A-477DD0755582}"/>
          </ac:spMkLst>
        </pc:spChg>
        <pc:spChg chg="add del">
          <ac:chgData name="Ferry, Sherri L" userId="3b9a7ee3-4f46-4359-9007-2dcf45e25578" providerId="ADAL" clId="{FF5D62D1-D77C-4D96-BBE6-103CB02C19B5}" dt="2023-10-18T12:35:22.631" v="2993" actId="26606"/>
          <ac:spMkLst>
            <pc:docMk/>
            <pc:sldMk cId="1665447703" sldId="348"/>
            <ac:spMk id="1039" creationId="{19A68E78-DAD3-C320-C882-96205236BBD2}"/>
          </ac:spMkLst>
        </pc:spChg>
        <pc:spChg chg="add del">
          <ac:chgData name="Ferry, Sherri L" userId="3b9a7ee3-4f46-4359-9007-2dcf45e25578" providerId="ADAL" clId="{FF5D62D1-D77C-4D96-BBE6-103CB02C19B5}" dt="2023-10-18T12:35:22.631" v="2993" actId="26606"/>
          <ac:spMkLst>
            <pc:docMk/>
            <pc:sldMk cId="1665447703" sldId="348"/>
            <ac:spMk id="1041" creationId="{67062260-CFF7-27D7-299D-5D1780278847}"/>
          </ac:spMkLst>
        </pc:spChg>
        <pc:spChg chg="add del">
          <ac:chgData name="Ferry, Sherri L" userId="3b9a7ee3-4f46-4359-9007-2dcf45e25578" providerId="ADAL" clId="{FF5D62D1-D77C-4D96-BBE6-103CB02C19B5}" dt="2023-10-18T12:35:22.631" v="2993" actId="26606"/>
          <ac:spMkLst>
            <pc:docMk/>
            <pc:sldMk cId="1665447703" sldId="348"/>
            <ac:spMk id="1043" creationId="{FBA78B03-F6C4-F2F0-F401-8D686BC53C76}"/>
          </ac:spMkLst>
        </pc:spChg>
        <pc:spChg chg="add del">
          <ac:chgData name="Ferry, Sherri L" userId="3b9a7ee3-4f46-4359-9007-2dcf45e25578" providerId="ADAL" clId="{FF5D62D1-D77C-4D96-BBE6-103CB02C19B5}" dt="2023-10-18T12:35:22.631" v="2993" actId="26606"/>
          <ac:spMkLst>
            <pc:docMk/>
            <pc:sldMk cId="1665447703" sldId="348"/>
            <ac:spMk id="1045" creationId="{50242C1C-C38F-765C-423E-66DBDD3E78C9}"/>
          </ac:spMkLst>
        </pc:spChg>
        <pc:spChg chg="add del">
          <ac:chgData name="Ferry, Sherri L" userId="3b9a7ee3-4f46-4359-9007-2dcf45e25578" providerId="ADAL" clId="{FF5D62D1-D77C-4D96-BBE6-103CB02C19B5}" dt="2023-10-18T12:35:22.631" v="2993" actId="26606"/>
          <ac:spMkLst>
            <pc:docMk/>
            <pc:sldMk cId="1665447703" sldId="348"/>
            <ac:spMk id="1047" creationId="{4107B540-B9C5-D9E2-A821-31C426CF097E}"/>
          </ac:spMkLst>
        </pc:spChg>
        <pc:spChg chg="add del">
          <ac:chgData name="Ferry, Sherri L" userId="3b9a7ee3-4f46-4359-9007-2dcf45e25578" providerId="ADAL" clId="{FF5D62D1-D77C-4D96-BBE6-103CB02C19B5}" dt="2023-10-18T12:35:22.631" v="2993" actId="26606"/>
          <ac:spMkLst>
            <pc:docMk/>
            <pc:sldMk cId="1665447703" sldId="348"/>
            <ac:spMk id="1049" creationId="{E34248A1-56A8-E734-08D1-4F1C69DD9CC7}"/>
          </ac:spMkLst>
        </pc:spChg>
        <pc:spChg chg="add del">
          <ac:chgData name="Ferry, Sherri L" userId="3b9a7ee3-4f46-4359-9007-2dcf45e25578" providerId="ADAL" clId="{FF5D62D1-D77C-4D96-BBE6-103CB02C19B5}" dt="2023-10-18T12:35:22.631" v="2993" actId="26606"/>
          <ac:spMkLst>
            <pc:docMk/>
            <pc:sldMk cId="1665447703" sldId="348"/>
            <ac:spMk id="1051" creationId="{13D0B7B5-9512-F256-B6B9-69BC35CC28C5}"/>
          </ac:spMkLst>
        </pc:spChg>
        <pc:spChg chg="add del">
          <ac:chgData name="Ferry, Sherri L" userId="3b9a7ee3-4f46-4359-9007-2dcf45e25578" providerId="ADAL" clId="{FF5D62D1-D77C-4D96-BBE6-103CB02C19B5}" dt="2023-10-18T12:35:22.631" v="2993" actId="26606"/>
          <ac:spMkLst>
            <pc:docMk/>
            <pc:sldMk cId="1665447703" sldId="348"/>
            <ac:spMk id="1053" creationId="{2C32232B-7FD7-8703-814D-8B654A4961A6}"/>
          </ac:spMkLst>
        </pc:spChg>
        <pc:spChg chg="add del">
          <ac:chgData name="Ferry, Sherri L" userId="3b9a7ee3-4f46-4359-9007-2dcf45e25578" providerId="ADAL" clId="{FF5D62D1-D77C-4D96-BBE6-103CB02C19B5}" dt="2023-10-18T12:35:22.631" v="2993" actId="26606"/>
          <ac:spMkLst>
            <pc:docMk/>
            <pc:sldMk cId="1665447703" sldId="348"/>
            <ac:spMk id="1055" creationId="{ADD86487-95D6-F07B-D710-E6CA159D2DEF}"/>
          </ac:spMkLst>
        </pc:spChg>
        <pc:spChg chg="add del">
          <ac:chgData name="Ferry, Sherri L" userId="3b9a7ee3-4f46-4359-9007-2dcf45e25578" providerId="ADAL" clId="{FF5D62D1-D77C-4D96-BBE6-103CB02C19B5}" dt="2023-10-18T12:35:22.631" v="2993" actId="26606"/>
          <ac:spMkLst>
            <pc:docMk/>
            <pc:sldMk cId="1665447703" sldId="348"/>
            <ac:spMk id="1057" creationId="{87F904BA-ACD9-EB51-0611-86CDB5810EF7}"/>
          </ac:spMkLst>
        </pc:spChg>
        <pc:spChg chg="add del">
          <ac:chgData name="Ferry, Sherri L" userId="3b9a7ee3-4f46-4359-9007-2dcf45e25578" providerId="ADAL" clId="{FF5D62D1-D77C-4D96-BBE6-103CB02C19B5}" dt="2023-10-18T12:35:22.631" v="2993" actId="26606"/>
          <ac:spMkLst>
            <pc:docMk/>
            <pc:sldMk cId="1665447703" sldId="348"/>
            <ac:spMk id="1059" creationId="{5E715880-0810-8A03-C2BC-DB53142FA867}"/>
          </ac:spMkLst>
        </pc:spChg>
        <pc:spChg chg="add del">
          <ac:chgData name="Ferry, Sherri L" userId="3b9a7ee3-4f46-4359-9007-2dcf45e25578" providerId="ADAL" clId="{FF5D62D1-D77C-4D96-BBE6-103CB02C19B5}" dt="2023-10-18T12:35:22.631" v="2993" actId="26606"/>
          <ac:spMkLst>
            <pc:docMk/>
            <pc:sldMk cId="1665447703" sldId="348"/>
            <ac:spMk id="1061" creationId="{09E08DF6-E001-C236-F072-92AC24B340CF}"/>
          </ac:spMkLst>
        </pc:spChg>
        <pc:spChg chg="add del">
          <ac:chgData name="Ferry, Sherri L" userId="3b9a7ee3-4f46-4359-9007-2dcf45e25578" providerId="ADAL" clId="{FF5D62D1-D77C-4D96-BBE6-103CB02C19B5}" dt="2023-10-18T12:35:22.631" v="2993" actId="26606"/>
          <ac:spMkLst>
            <pc:docMk/>
            <pc:sldMk cId="1665447703" sldId="348"/>
            <ac:spMk id="1063" creationId="{6300EF64-AFB1-B1DA-0360-E6BC547D7048}"/>
          </ac:spMkLst>
        </pc:spChg>
        <pc:spChg chg="add del">
          <ac:chgData name="Ferry, Sherri L" userId="3b9a7ee3-4f46-4359-9007-2dcf45e25578" providerId="ADAL" clId="{FF5D62D1-D77C-4D96-BBE6-103CB02C19B5}" dt="2023-10-18T12:35:41.251" v="2997" actId="26606"/>
          <ac:spMkLst>
            <pc:docMk/>
            <pc:sldMk cId="1665447703" sldId="348"/>
            <ac:spMk id="1069" creationId="{8950AD4C-6AF3-49F8-94E1-DBCAFB39478B}"/>
          </ac:spMkLst>
        </pc:spChg>
        <pc:spChg chg="add del">
          <ac:chgData name="Ferry, Sherri L" userId="3b9a7ee3-4f46-4359-9007-2dcf45e25578" providerId="ADAL" clId="{FF5D62D1-D77C-4D96-BBE6-103CB02C19B5}" dt="2023-10-18T12:35:41.251" v="2997" actId="26606"/>
          <ac:spMkLst>
            <pc:docMk/>
            <pc:sldMk cId="1665447703" sldId="348"/>
            <ac:spMk id="1070" creationId="{8DBEAE55-3EA1-41D7-A212-5F7D8986C1F2}"/>
          </ac:spMkLst>
        </pc:spChg>
        <pc:spChg chg="add del">
          <ac:chgData name="Ferry, Sherri L" userId="3b9a7ee3-4f46-4359-9007-2dcf45e25578" providerId="ADAL" clId="{FF5D62D1-D77C-4D96-BBE6-103CB02C19B5}" dt="2023-10-18T12:35:41.251" v="2997" actId="26606"/>
          <ac:spMkLst>
            <pc:docMk/>
            <pc:sldMk cId="1665447703" sldId="348"/>
            <ac:spMk id="1071" creationId="{CFC5F0E7-644F-4101-BE72-12825CF537E7}"/>
          </ac:spMkLst>
        </pc:spChg>
        <pc:spChg chg="add del">
          <ac:chgData name="Ferry, Sherri L" userId="3b9a7ee3-4f46-4359-9007-2dcf45e25578" providerId="ADAL" clId="{FF5D62D1-D77C-4D96-BBE6-103CB02C19B5}" dt="2023-10-18T12:35:41.251" v="2997" actId="26606"/>
          <ac:spMkLst>
            <pc:docMk/>
            <pc:sldMk cId="1665447703" sldId="348"/>
            <ac:spMk id="1072" creationId="{B1F9B6B4-B0C4-45C6-A086-901C960D03E7}"/>
          </ac:spMkLst>
        </pc:spChg>
        <pc:spChg chg="add del">
          <ac:chgData name="Ferry, Sherri L" userId="3b9a7ee3-4f46-4359-9007-2dcf45e25578" providerId="ADAL" clId="{FF5D62D1-D77C-4D96-BBE6-103CB02C19B5}" dt="2023-10-18T12:36:11.056" v="3001" actId="26606"/>
          <ac:spMkLst>
            <pc:docMk/>
            <pc:sldMk cId="1665447703" sldId="348"/>
            <ac:spMk id="1074" creationId="{32BC26D8-82FB-445E-AA49-62A77D7C1EE0}"/>
          </ac:spMkLst>
        </pc:spChg>
        <pc:spChg chg="add del">
          <ac:chgData name="Ferry, Sherri L" userId="3b9a7ee3-4f46-4359-9007-2dcf45e25578" providerId="ADAL" clId="{FF5D62D1-D77C-4D96-BBE6-103CB02C19B5}" dt="2023-10-18T12:36:11.056" v="3001" actId="26606"/>
          <ac:spMkLst>
            <pc:docMk/>
            <pc:sldMk cId="1665447703" sldId="348"/>
            <ac:spMk id="1075" creationId="{CB44330D-EA18-4254-AA95-EB49948539B8}"/>
          </ac:spMkLst>
        </pc:spChg>
        <pc:spChg chg="add del">
          <ac:chgData name="Ferry, Sherri L" userId="3b9a7ee3-4f46-4359-9007-2dcf45e25578" providerId="ADAL" clId="{FF5D62D1-D77C-4D96-BBE6-103CB02C19B5}" dt="2023-10-18T12:36:55.442" v="3004" actId="26606"/>
          <ac:spMkLst>
            <pc:docMk/>
            <pc:sldMk cId="1665447703" sldId="348"/>
            <ac:spMk id="1080" creationId="{8950AD4C-6AF3-49F8-94E1-DBCAFB39478B}"/>
          </ac:spMkLst>
        </pc:spChg>
        <pc:spChg chg="add del">
          <ac:chgData name="Ferry, Sherri L" userId="3b9a7ee3-4f46-4359-9007-2dcf45e25578" providerId="ADAL" clId="{FF5D62D1-D77C-4D96-BBE6-103CB02C19B5}" dt="2023-10-18T12:36:55.442" v="3004" actId="26606"/>
          <ac:spMkLst>
            <pc:docMk/>
            <pc:sldMk cId="1665447703" sldId="348"/>
            <ac:spMk id="1082" creationId="{2F0E00C3-4613-415F-BE3A-78FBAD9061C0}"/>
          </ac:spMkLst>
        </pc:spChg>
        <pc:spChg chg="add del">
          <ac:chgData name="Ferry, Sherri L" userId="3b9a7ee3-4f46-4359-9007-2dcf45e25578" providerId="ADAL" clId="{FF5D62D1-D77C-4D96-BBE6-103CB02C19B5}" dt="2023-10-18T12:36:55.442" v="3004" actId="26606"/>
          <ac:spMkLst>
            <pc:docMk/>
            <pc:sldMk cId="1665447703" sldId="348"/>
            <ac:spMk id="1084" creationId="{8DBEAE55-3EA1-41D7-A212-5F7D8986C1F2}"/>
          </ac:spMkLst>
        </pc:spChg>
        <pc:spChg chg="add del">
          <ac:chgData name="Ferry, Sherri L" userId="3b9a7ee3-4f46-4359-9007-2dcf45e25578" providerId="ADAL" clId="{FF5D62D1-D77C-4D96-BBE6-103CB02C19B5}" dt="2023-10-18T12:36:55.442" v="3004" actId="26606"/>
          <ac:spMkLst>
            <pc:docMk/>
            <pc:sldMk cId="1665447703" sldId="348"/>
            <ac:spMk id="1086" creationId="{CFC5F0E7-644F-4101-BE72-12825CF537E7}"/>
          </ac:spMkLst>
        </pc:spChg>
        <pc:spChg chg="add del">
          <ac:chgData name="Ferry, Sherri L" userId="3b9a7ee3-4f46-4359-9007-2dcf45e25578" providerId="ADAL" clId="{FF5D62D1-D77C-4D96-BBE6-103CB02C19B5}" dt="2023-10-18T12:38:01.270" v="3010" actId="26606"/>
          <ac:spMkLst>
            <pc:docMk/>
            <pc:sldMk cId="1665447703" sldId="348"/>
            <ac:spMk id="1091" creationId="{8950AD4C-6AF3-49F8-94E1-DBCAFB39478B}"/>
          </ac:spMkLst>
        </pc:spChg>
        <pc:spChg chg="add del">
          <ac:chgData name="Ferry, Sherri L" userId="3b9a7ee3-4f46-4359-9007-2dcf45e25578" providerId="ADAL" clId="{FF5D62D1-D77C-4D96-BBE6-103CB02C19B5}" dt="2023-10-18T12:38:01.270" v="3010" actId="26606"/>
          <ac:spMkLst>
            <pc:docMk/>
            <pc:sldMk cId="1665447703" sldId="348"/>
            <ac:spMk id="1093" creationId="{C85F553D-483A-4D93-B429-9C1258836046}"/>
          </ac:spMkLst>
        </pc:spChg>
        <pc:spChg chg="add del">
          <ac:chgData name="Ferry, Sherri L" userId="3b9a7ee3-4f46-4359-9007-2dcf45e25578" providerId="ADAL" clId="{FF5D62D1-D77C-4D96-BBE6-103CB02C19B5}" dt="2023-10-18T12:38:01.270" v="3010" actId="26606"/>
          <ac:spMkLst>
            <pc:docMk/>
            <pc:sldMk cId="1665447703" sldId="348"/>
            <ac:spMk id="1095" creationId="{DB1626B1-BAC7-4893-A5AC-620597685187}"/>
          </ac:spMkLst>
        </pc:spChg>
        <pc:spChg chg="add del">
          <ac:chgData name="Ferry, Sherri L" userId="3b9a7ee3-4f46-4359-9007-2dcf45e25578" providerId="ADAL" clId="{FF5D62D1-D77C-4D96-BBE6-103CB02C19B5}" dt="2023-10-18T12:38:01.270" v="3010" actId="26606"/>
          <ac:spMkLst>
            <pc:docMk/>
            <pc:sldMk cId="1665447703" sldId="348"/>
            <ac:spMk id="1097" creationId="{D64E9910-51FE-45BF-973D-9D2401FD3C63}"/>
          </ac:spMkLst>
        </pc:spChg>
        <pc:spChg chg="add del">
          <ac:chgData name="Ferry, Sherri L" userId="3b9a7ee3-4f46-4359-9007-2dcf45e25578" providerId="ADAL" clId="{FF5D62D1-D77C-4D96-BBE6-103CB02C19B5}" dt="2023-10-18T12:38:16.032" v="3014" actId="26606"/>
          <ac:spMkLst>
            <pc:docMk/>
            <pc:sldMk cId="1665447703" sldId="348"/>
            <ac:spMk id="1104" creationId="{2F0E00C3-4613-415F-BE3A-78FBAD9061C0}"/>
          </ac:spMkLst>
        </pc:spChg>
        <pc:spChg chg="add del">
          <ac:chgData name="Ferry, Sherri L" userId="3b9a7ee3-4f46-4359-9007-2dcf45e25578" providerId="ADAL" clId="{FF5D62D1-D77C-4D96-BBE6-103CB02C19B5}" dt="2023-10-18T12:38:16.032" v="3014" actId="26606"/>
          <ac:spMkLst>
            <pc:docMk/>
            <pc:sldMk cId="1665447703" sldId="348"/>
            <ac:spMk id="1105" creationId="{8950AD4C-6AF3-49F8-94E1-DBCAFB39478B}"/>
          </ac:spMkLst>
        </pc:spChg>
        <pc:spChg chg="add del">
          <ac:chgData name="Ferry, Sherri L" userId="3b9a7ee3-4f46-4359-9007-2dcf45e25578" providerId="ADAL" clId="{FF5D62D1-D77C-4D96-BBE6-103CB02C19B5}" dt="2023-10-18T12:38:16.032" v="3014" actId="26606"/>
          <ac:spMkLst>
            <pc:docMk/>
            <pc:sldMk cId="1665447703" sldId="348"/>
            <ac:spMk id="1106" creationId="{8DBEAE55-3EA1-41D7-A212-5F7D8986C1F2}"/>
          </ac:spMkLst>
        </pc:spChg>
        <pc:spChg chg="add del">
          <ac:chgData name="Ferry, Sherri L" userId="3b9a7ee3-4f46-4359-9007-2dcf45e25578" providerId="ADAL" clId="{FF5D62D1-D77C-4D96-BBE6-103CB02C19B5}" dt="2023-10-18T12:38:16.032" v="3014" actId="26606"/>
          <ac:spMkLst>
            <pc:docMk/>
            <pc:sldMk cId="1665447703" sldId="348"/>
            <ac:spMk id="1108" creationId="{CFC5F0E7-644F-4101-BE72-12825CF537E7}"/>
          </ac:spMkLst>
        </pc:spChg>
        <pc:spChg chg="add del">
          <ac:chgData name="Ferry, Sherri L" userId="3b9a7ee3-4f46-4359-9007-2dcf45e25578" providerId="ADAL" clId="{FF5D62D1-D77C-4D96-BBE6-103CB02C19B5}" dt="2023-10-18T12:38:33.002" v="3020" actId="26606"/>
          <ac:spMkLst>
            <pc:docMk/>
            <pc:sldMk cId="1665447703" sldId="348"/>
            <ac:spMk id="1113" creationId="{8950AD4C-6AF3-49F8-94E1-DBCAFB39478B}"/>
          </ac:spMkLst>
        </pc:spChg>
        <pc:spChg chg="add del">
          <ac:chgData name="Ferry, Sherri L" userId="3b9a7ee3-4f46-4359-9007-2dcf45e25578" providerId="ADAL" clId="{FF5D62D1-D77C-4D96-BBE6-103CB02C19B5}" dt="2023-10-18T12:38:33.002" v="3020" actId="26606"/>
          <ac:spMkLst>
            <pc:docMk/>
            <pc:sldMk cId="1665447703" sldId="348"/>
            <ac:spMk id="1115" creationId="{C85F553D-483A-4D93-B429-9C1258836046}"/>
          </ac:spMkLst>
        </pc:spChg>
        <pc:spChg chg="add del">
          <ac:chgData name="Ferry, Sherri L" userId="3b9a7ee3-4f46-4359-9007-2dcf45e25578" providerId="ADAL" clId="{FF5D62D1-D77C-4D96-BBE6-103CB02C19B5}" dt="2023-10-18T12:38:33.002" v="3020" actId="26606"/>
          <ac:spMkLst>
            <pc:docMk/>
            <pc:sldMk cId="1665447703" sldId="348"/>
            <ac:spMk id="1117" creationId="{DB1626B1-BAC7-4893-A5AC-620597685187}"/>
          </ac:spMkLst>
        </pc:spChg>
        <pc:spChg chg="add del">
          <ac:chgData name="Ferry, Sherri L" userId="3b9a7ee3-4f46-4359-9007-2dcf45e25578" providerId="ADAL" clId="{FF5D62D1-D77C-4D96-BBE6-103CB02C19B5}" dt="2023-10-18T12:38:33.002" v="3020" actId="26606"/>
          <ac:spMkLst>
            <pc:docMk/>
            <pc:sldMk cId="1665447703" sldId="348"/>
            <ac:spMk id="1119" creationId="{D64E9910-51FE-45BF-973D-9D2401FD3C63}"/>
          </ac:spMkLst>
        </pc:spChg>
        <pc:spChg chg="add del">
          <ac:chgData name="Ferry, Sherri L" userId="3b9a7ee3-4f46-4359-9007-2dcf45e25578" providerId="ADAL" clId="{FF5D62D1-D77C-4D96-BBE6-103CB02C19B5}" dt="2023-10-18T12:48:25.289" v="3479" actId="26606"/>
          <ac:spMkLst>
            <pc:docMk/>
            <pc:sldMk cId="1665447703" sldId="348"/>
            <ac:spMk id="1124" creationId="{32BC26D8-82FB-445E-AA49-62A77D7C1EE0}"/>
          </ac:spMkLst>
        </pc:spChg>
        <pc:spChg chg="add del">
          <ac:chgData name="Ferry, Sherri L" userId="3b9a7ee3-4f46-4359-9007-2dcf45e25578" providerId="ADAL" clId="{FF5D62D1-D77C-4D96-BBE6-103CB02C19B5}" dt="2023-10-18T12:48:25.289" v="3479" actId="26606"/>
          <ac:spMkLst>
            <pc:docMk/>
            <pc:sldMk cId="1665447703" sldId="348"/>
            <ac:spMk id="1126" creationId="{CB44330D-EA18-4254-AA95-EB49948539B8}"/>
          </ac:spMkLst>
        </pc:spChg>
        <pc:spChg chg="add del">
          <ac:chgData name="Ferry, Sherri L" userId="3b9a7ee3-4f46-4359-9007-2dcf45e25578" providerId="ADAL" clId="{FF5D62D1-D77C-4D96-BBE6-103CB02C19B5}" dt="2023-10-18T12:48:58.353" v="3483" actId="26606"/>
          <ac:spMkLst>
            <pc:docMk/>
            <pc:sldMk cId="1665447703" sldId="348"/>
            <ac:spMk id="1131" creationId="{21AC6A30-4F22-4C0F-B278-19C5B8A80C55}"/>
          </ac:spMkLst>
        </pc:spChg>
        <pc:spChg chg="add del">
          <ac:chgData name="Ferry, Sherri L" userId="3b9a7ee3-4f46-4359-9007-2dcf45e25578" providerId="ADAL" clId="{FF5D62D1-D77C-4D96-BBE6-103CB02C19B5}" dt="2023-10-18T12:48:58.353" v="3483" actId="26606"/>
          <ac:spMkLst>
            <pc:docMk/>
            <pc:sldMk cId="1665447703" sldId="348"/>
            <ac:spMk id="1133" creationId="{BB4335AD-65B1-44E4-90AF-264024FE4BD2}"/>
          </ac:spMkLst>
        </pc:spChg>
        <pc:spChg chg="add del">
          <ac:chgData name="Ferry, Sherri L" userId="3b9a7ee3-4f46-4359-9007-2dcf45e25578" providerId="ADAL" clId="{FF5D62D1-D77C-4D96-BBE6-103CB02C19B5}" dt="2023-10-18T12:49:12.193" v="3486" actId="26606"/>
          <ac:spMkLst>
            <pc:docMk/>
            <pc:sldMk cId="1665447703" sldId="348"/>
            <ac:spMk id="1138" creationId="{2172A0AC-3DCE-4672-BCAF-28FEF91F6020}"/>
          </ac:spMkLst>
        </pc:spChg>
        <pc:spChg chg="add del">
          <ac:chgData name="Ferry, Sherri L" userId="3b9a7ee3-4f46-4359-9007-2dcf45e25578" providerId="ADAL" clId="{FF5D62D1-D77C-4D96-BBE6-103CB02C19B5}" dt="2023-10-18T12:49:12.193" v="3486" actId="26606"/>
          <ac:spMkLst>
            <pc:docMk/>
            <pc:sldMk cId="1665447703" sldId="348"/>
            <ac:spMk id="1140" creationId="{AE6F1C77-EDC9-4C5F-8C1C-62DD46BDA3C3}"/>
          </ac:spMkLst>
        </pc:spChg>
        <pc:spChg chg="add">
          <ac:chgData name="Ferry, Sherri L" userId="3b9a7ee3-4f46-4359-9007-2dcf45e25578" providerId="ADAL" clId="{FF5D62D1-D77C-4D96-BBE6-103CB02C19B5}" dt="2023-10-18T12:49:12.193" v="3486" actId="26606"/>
          <ac:spMkLst>
            <pc:docMk/>
            <pc:sldMk cId="1665447703" sldId="348"/>
            <ac:spMk id="1145" creationId="{21AC6A30-4F22-4C0F-B278-19C5B8A80C55}"/>
          </ac:spMkLst>
        </pc:spChg>
        <pc:spChg chg="add">
          <ac:chgData name="Ferry, Sherri L" userId="3b9a7ee3-4f46-4359-9007-2dcf45e25578" providerId="ADAL" clId="{FF5D62D1-D77C-4D96-BBE6-103CB02C19B5}" dt="2023-10-18T12:49:12.193" v="3486" actId="26606"/>
          <ac:spMkLst>
            <pc:docMk/>
            <pc:sldMk cId="1665447703" sldId="348"/>
            <ac:spMk id="1147" creationId="{BB4335AD-65B1-44E4-90AF-264024FE4BD2}"/>
          </ac:spMkLst>
        </pc:spChg>
        <pc:grpChg chg="add del">
          <ac:chgData name="Ferry, Sherri L" userId="3b9a7ee3-4f46-4359-9007-2dcf45e25578" providerId="ADAL" clId="{FF5D62D1-D77C-4D96-BBE6-103CB02C19B5}" dt="2023-10-18T12:35:27.003" v="2995" actId="26606"/>
          <ac:grpSpMkLst>
            <pc:docMk/>
            <pc:sldMk cId="1665447703" sldId="348"/>
            <ac:grpSpMk id="1065" creationId="{E0868B7F-2A7E-F846-B188-C396EA20D892}"/>
          </ac:grpSpMkLst>
        </pc:grpChg>
        <pc:picChg chg="add del mod">
          <ac:chgData name="Ferry, Sherri L" userId="3b9a7ee3-4f46-4359-9007-2dcf45e25578" providerId="ADAL" clId="{FF5D62D1-D77C-4D96-BBE6-103CB02C19B5}" dt="2023-10-18T12:15:05.567" v="2939" actId="21"/>
          <ac:picMkLst>
            <pc:docMk/>
            <pc:sldMk cId="1665447703" sldId="348"/>
            <ac:picMk id="5" creationId="{C131B2D3-5EC8-DE12-0362-E7596BFE4885}"/>
          </ac:picMkLst>
        </pc:picChg>
        <pc:picChg chg="add del mod">
          <ac:chgData name="Ferry, Sherri L" userId="3b9a7ee3-4f46-4359-9007-2dcf45e25578" providerId="ADAL" clId="{FF5D62D1-D77C-4D96-BBE6-103CB02C19B5}" dt="2023-10-18T12:16:02.255" v="2941" actId="21"/>
          <ac:picMkLst>
            <pc:docMk/>
            <pc:sldMk cId="1665447703" sldId="348"/>
            <ac:picMk id="8" creationId="{496FAE2B-90F8-A70B-CBF2-EE5CF8186717}"/>
          </ac:picMkLst>
        </pc:picChg>
        <pc:picChg chg="add del mod">
          <ac:chgData name="Ferry, Sherri L" userId="3b9a7ee3-4f46-4359-9007-2dcf45e25578" providerId="ADAL" clId="{FF5D62D1-D77C-4D96-BBE6-103CB02C19B5}" dt="2023-10-18T12:21:08.140" v="2964" actId="21"/>
          <ac:picMkLst>
            <pc:docMk/>
            <pc:sldMk cId="1665447703" sldId="348"/>
            <ac:picMk id="11" creationId="{FE7024E7-493E-D40A-8BB9-D01CF9C138BA}"/>
          </ac:picMkLst>
        </pc:picChg>
        <pc:picChg chg="add del mod">
          <ac:chgData name="Ferry, Sherri L" userId="3b9a7ee3-4f46-4359-9007-2dcf45e25578" providerId="ADAL" clId="{FF5D62D1-D77C-4D96-BBE6-103CB02C19B5}" dt="2023-10-18T12:24:04.767" v="2986" actId="21"/>
          <ac:picMkLst>
            <pc:docMk/>
            <pc:sldMk cId="1665447703" sldId="348"/>
            <ac:picMk id="19" creationId="{C955DDA2-F377-BCF5-B0BB-8FC9F9AEB226}"/>
          </ac:picMkLst>
        </pc:picChg>
        <pc:picChg chg="add del">
          <ac:chgData name="Ferry, Sherri L" userId="3b9a7ee3-4f46-4359-9007-2dcf45e25578" providerId="ADAL" clId="{FF5D62D1-D77C-4D96-BBE6-103CB02C19B5}" dt="2023-10-18T12:33:33.070" v="2988" actId="21"/>
          <ac:picMkLst>
            <pc:docMk/>
            <pc:sldMk cId="1665447703" sldId="348"/>
            <ac:picMk id="23" creationId="{FCC1C5E7-6195-ED47-AE7A-02A517E011AD}"/>
          </ac:picMkLst>
        </pc:picChg>
        <pc:picChg chg="add del">
          <ac:chgData name="Ferry, Sherri L" userId="3b9a7ee3-4f46-4359-9007-2dcf45e25578" providerId="ADAL" clId="{FF5D62D1-D77C-4D96-BBE6-103CB02C19B5}" dt="2023-10-18T12:34:25.977" v="2990" actId="21"/>
          <ac:picMkLst>
            <pc:docMk/>
            <pc:sldMk cId="1665447703" sldId="348"/>
            <ac:picMk id="26" creationId="{34AC5232-4529-0055-8DF7-98258B525185}"/>
          </ac:picMkLst>
        </pc:picChg>
        <pc:picChg chg="add mod ord">
          <ac:chgData name="Ferry, Sherri L" userId="3b9a7ee3-4f46-4359-9007-2dcf45e25578" providerId="ADAL" clId="{FF5D62D1-D77C-4D96-BBE6-103CB02C19B5}" dt="2023-10-18T12:49:12.193" v="3486" actId="26606"/>
          <ac:picMkLst>
            <pc:docMk/>
            <pc:sldMk cId="1665447703" sldId="348"/>
            <ac:picMk id="29" creationId="{C06D1A1F-D079-7F6E-A73C-895F0627A848}"/>
          </ac:picMkLst>
        </pc:picChg>
        <pc:picChg chg="add del mod">
          <ac:chgData name="Ferry, Sherri L" userId="3b9a7ee3-4f46-4359-9007-2dcf45e25578" providerId="ADAL" clId="{FF5D62D1-D77C-4D96-BBE6-103CB02C19B5}" dt="2023-10-18T12:14:52.568" v="2937" actId="21"/>
          <ac:picMkLst>
            <pc:docMk/>
            <pc:sldMk cId="1665447703" sldId="348"/>
            <ac:picMk id="1026" creationId="{84FA61DD-E17A-DEA6-6BFB-EC095EBE31F5}"/>
          </ac:picMkLst>
        </pc:picChg>
        <pc:picChg chg="add del mod">
          <ac:chgData name="Ferry, Sherri L" userId="3b9a7ee3-4f46-4359-9007-2dcf45e25578" providerId="ADAL" clId="{FF5D62D1-D77C-4D96-BBE6-103CB02C19B5}" dt="2023-10-18T12:23:40.716" v="2971" actId="21"/>
          <ac:picMkLst>
            <pc:docMk/>
            <pc:sldMk cId="1665447703" sldId="348"/>
            <ac:picMk id="1028" creationId="{A94BE200-5861-4707-1D92-4F00DBAE5F25}"/>
          </ac:picMkLst>
        </pc:picChg>
        <pc:picChg chg="add mod ord">
          <ac:chgData name="Ferry, Sherri L" userId="3b9a7ee3-4f46-4359-9007-2dcf45e25578" providerId="ADAL" clId="{FF5D62D1-D77C-4D96-BBE6-103CB02C19B5}" dt="2023-10-18T12:49:12.193" v="3486" actId="26606"/>
          <ac:picMkLst>
            <pc:docMk/>
            <pc:sldMk cId="1665447703" sldId="348"/>
            <ac:picMk id="1030" creationId="{46B7332D-DB54-E98F-F02E-1BE7AB567482}"/>
          </ac:picMkLst>
        </pc:picChg>
        <pc:cxnChg chg="add del">
          <ac:chgData name="Ferry, Sherri L" userId="3b9a7ee3-4f46-4359-9007-2dcf45e25578" providerId="ADAL" clId="{FF5D62D1-D77C-4D96-BBE6-103CB02C19B5}" dt="2023-10-18T12:38:01.262" v="3009" actId="26606"/>
          <ac:cxnSpMkLst>
            <pc:docMk/>
            <pc:sldMk cId="1665447703" sldId="348"/>
            <ac:cxnSpMk id="1102" creationId="{E12350F3-DB83-413A-980B-1CEB92498664}"/>
          </ac:cxnSpMkLst>
        </pc:cxnChg>
      </pc:sldChg>
      <pc:sldChg chg="addSp delSp modSp new mod setBg replTag delTag">
        <pc:chgData name="Ferry, Sherri L" userId="3b9a7ee3-4f46-4359-9007-2dcf45e25578" providerId="ADAL" clId="{FF5D62D1-D77C-4D96-BBE6-103CB02C19B5}" dt="2023-11-01T14:24:19.583" v="7257"/>
        <pc:sldMkLst>
          <pc:docMk/>
          <pc:sldMk cId="4037178859" sldId="349"/>
        </pc:sldMkLst>
        <pc:spChg chg="add del">
          <ac:chgData name="Ferry, Sherri L" userId="3b9a7ee3-4f46-4359-9007-2dcf45e25578" providerId="ADAL" clId="{FF5D62D1-D77C-4D96-BBE6-103CB02C19B5}" dt="2023-10-18T13:04:47.593" v="3591" actId="26606"/>
          <ac:spMkLst>
            <pc:docMk/>
            <pc:sldMk cId="4037178859" sldId="349"/>
            <ac:spMk id="2" creationId="{18E63F06-36D3-9A41-A2E0-40539691F182}"/>
          </ac:spMkLst>
        </pc:spChg>
        <pc:spChg chg="del">
          <ac:chgData name="Ferry, Sherri L" userId="3b9a7ee3-4f46-4359-9007-2dcf45e25578" providerId="ADAL" clId="{FF5D62D1-D77C-4D96-BBE6-103CB02C19B5}" dt="2023-10-18T13:04:22.604" v="3586"/>
          <ac:spMkLst>
            <pc:docMk/>
            <pc:sldMk cId="4037178859" sldId="349"/>
            <ac:spMk id="3" creationId="{2903C40A-4C3C-7A8F-8276-3B2E706CEC55}"/>
          </ac:spMkLst>
        </pc:spChg>
        <pc:spChg chg="add">
          <ac:chgData name="Ferry, Sherri L" userId="3b9a7ee3-4f46-4359-9007-2dcf45e25578" providerId="ADAL" clId="{FF5D62D1-D77C-4D96-BBE6-103CB02C19B5}" dt="2023-10-18T13:04:47.593" v="3591" actId="26606"/>
          <ac:spMkLst>
            <pc:docMk/>
            <pc:sldMk cId="4037178859" sldId="349"/>
            <ac:spMk id="6" creationId="{37C89E4B-3C9F-44B9-8B86-D9E3D112D8EC}"/>
          </ac:spMkLst>
        </pc:spChg>
        <pc:spChg chg="add mod">
          <ac:chgData name="Ferry, Sherri L" userId="3b9a7ee3-4f46-4359-9007-2dcf45e25578" providerId="ADAL" clId="{FF5D62D1-D77C-4D96-BBE6-103CB02C19B5}" dt="2023-10-18T15:46:19.713" v="4024" actId="20578"/>
          <ac:spMkLst>
            <pc:docMk/>
            <pc:sldMk cId="4037178859" sldId="349"/>
            <ac:spMk id="7" creationId="{18E63F06-36D3-9A41-A2E0-40539691F182}"/>
          </ac:spMkLst>
        </pc:spChg>
        <pc:spChg chg="add del mod">
          <ac:chgData name="Ferry, Sherri L" userId="3b9a7ee3-4f46-4359-9007-2dcf45e25578" providerId="ADAL" clId="{FF5D62D1-D77C-4D96-BBE6-103CB02C19B5}" dt="2023-10-18T13:20:34.112" v="3785" actId="21"/>
          <ac:spMkLst>
            <pc:docMk/>
            <pc:sldMk cId="4037178859" sldId="349"/>
            <ac:spMk id="16" creationId="{86FDA1C1-2EB3-2DC1-FC92-83960054E629}"/>
          </ac:spMkLst>
        </pc:spChg>
        <pc:grpChg chg="add del">
          <ac:chgData name="Ferry, Sherri L" userId="3b9a7ee3-4f46-4359-9007-2dcf45e25578" providerId="ADAL" clId="{FF5D62D1-D77C-4D96-BBE6-103CB02C19B5}" dt="2023-10-18T13:04:45.577" v="3588" actId="26606"/>
          <ac:grpSpMkLst>
            <pc:docMk/>
            <pc:sldMk cId="4037178859" sldId="349"/>
            <ac:grpSpMk id="9" creationId="{723C66ED-DBBF-12CA-7F5E-813E0E7D036A}"/>
          </ac:grpSpMkLst>
        </pc:grpChg>
        <pc:picChg chg="add mod">
          <ac:chgData name="Ferry, Sherri L" userId="3b9a7ee3-4f46-4359-9007-2dcf45e25578" providerId="ADAL" clId="{FF5D62D1-D77C-4D96-BBE6-103CB02C19B5}" dt="2023-10-18T15:46:35.881" v="4025" actId="14861"/>
          <ac:picMkLst>
            <pc:docMk/>
            <pc:sldMk cId="4037178859" sldId="349"/>
            <ac:picMk id="2" creationId="{61299E2B-CE3C-7D06-7080-4AE65B27C38B}"/>
          </ac:picMkLst>
        </pc:picChg>
        <pc:picChg chg="add del mod">
          <ac:chgData name="Ferry, Sherri L" userId="3b9a7ee3-4f46-4359-9007-2dcf45e25578" providerId="ADAL" clId="{FF5D62D1-D77C-4D96-BBE6-103CB02C19B5}" dt="2023-10-18T13:20:34.676" v="3786" actId="14100"/>
          <ac:picMkLst>
            <pc:docMk/>
            <pc:sldMk cId="4037178859" sldId="349"/>
            <ac:picMk id="4" creationId="{98637C1D-C0AC-540E-EC3A-E8290A0DBC4D}"/>
          </ac:picMkLst>
        </pc:picChg>
        <pc:picChg chg="add del mod">
          <ac:chgData name="Ferry, Sherri L" userId="3b9a7ee3-4f46-4359-9007-2dcf45e25578" providerId="ADAL" clId="{FF5D62D1-D77C-4D96-BBE6-103CB02C19B5}" dt="2023-10-18T13:14:07.253" v="3762" actId="21"/>
          <ac:picMkLst>
            <pc:docMk/>
            <pc:sldMk cId="4037178859" sldId="349"/>
            <ac:picMk id="8" creationId="{63FA4BE8-73F0-12B7-A6D3-01FA7192D684}"/>
          </ac:picMkLst>
        </pc:picChg>
        <pc:picChg chg="add mod">
          <ac:chgData name="Ferry, Sherri L" userId="3b9a7ee3-4f46-4359-9007-2dcf45e25578" providerId="ADAL" clId="{FF5D62D1-D77C-4D96-BBE6-103CB02C19B5}" dt="2023-10-18T15:45:26.974" v="4019" actId="1037"/>
          <ac:picMkLst>
            <pc:docMk/>
            <pc:sldMk cId="4037178859" sldId="349"/>
            <ac:picMk id="15" creationId="{3441A0F2-F405-67A8-4B39-31AAA54A40CC}"/>
          </ac:picMkLst>
        </pc:picChg>
        <pc:picChg chg="add del mod">
          <ac:chgData name="Ferry, Sherri L" userId="3b9a7ee3-4f46-4359-9007-2dcf45e25578" providerId="ADAL" clId="{FF5D62D1-D77C-4D96-BBE6-103CB02C19B5}" dt="2023-10-18T13:21:08.837" v="3803" actId="21"/>
          <ac:picMkLst>
            <pc:docMk/>
            <pc:sldMk cId="4037178859" sldId="349"/>
            <ac:picMk id="17" creationId="{E660D5C1-EF3C-EC5B-9F96-5FD97C132F95}"/>
          </ac:picMkLst>
        </pc:picChg>
        <pc:picChg chg="add del mod">
          <ac:chgData name="Ferry, Sherri L" userId="3b9a7ee3-4f46-4359-9007-2dcf45e25578" providerId="ADAL" clId="{FF5D62D1-D77C-4D96-BBE6-103CB02C19B5}" dt="2023-10-18T13:26:00.217" v="3827" actId="21"/>
          <ac:picMkLst>
            <pc:docMk/>
            <pc:sldMk cId="4037178859" sldId="349"/>
            <ac:picMk id="18" creationId="{F7B3EA2B-6FC8-234C-7FB4-8892334F6956}"/>
          </ac:picMkLst>
        </pc:picChg>
        <pc:picChg chg="add del mod modCrop">
          <ac:chgData name="Ferry, Sherri L" userId="3b9a7ee3-4f46-4359-9007-2dcf45e25578" providerId="ADAL" clId="{FF5D62D1-D77C-4D96-BBE6-103CB02C19B5}" dt="2023-10-18T13:29:12.909" v="3854" actId="21"/>
          <ac:picMkLst>
            <pc:docMk/>
            <pc:sldMk cId="4037178859" sldId="349"/>
            <ac:picMk id="19" creationId="{AF79AE62-E7EE-247E-FB02-731F0A35F65B}"/>
          </ac:picMkLst>
        </pc:picChg>
        <pc:picChg chg="add del mod">
          <ac:chgData name="Ferry, Sherri L" userId="3b9a7ee3-4f46-4359-9007-2dcf45e25578" providerId="ADAL" clId="{FF5D62D1-D77C-4D96-BBE6-103CB02C19B5}" dt="2023-10-18T13:30:58.951" v="3870" actId="21"/>
          <ac:picMkLst>
            <pc:docMk/>
            <pc:sldMk cId="4037178859" sldId="349"/>
            <ac:picMk id="20" creationId="{631A5648-692D-1FFD-81F7-9E9F36853F50}"/>
          </ac:picMkLst>
        </pc:picChg>
        <pc:picChg chg="add del mod">
          <ac:chgData name="Ferry, Sherri L" userId="3b9a7ee3-4f46-4359-9007-2dcf45e25578" providerId="ADAL" clId="{FF5D62D1-D77C-4D96-BBE6-103CB02C19B5}" dt="2023-10-18T13:20:35.247" v="3787"/>
          <ac:picMkLst>
            <pc:docMk/>
            <pc:sldMk cId="4037178859" sldId="349"/>
            <ac:picMk id="2050" creationId="{3249E5E5-65AF-CB17-17FA-7F9D77F2EC65}"/>
          </ac:picMkLst>
        </pc:picChg>
        <pc:cxnChg chg="add">
          <ac:chgData name="Ferry, Sherri L" userId="3b9a7ee3-4f46-4359-9007-2dcf45e25578" providerId="ADAL" clId="{FF5D62D1-D77C-4D96-BBE6-103CB02C19B5}" dt="2023-10-18T13:04:47.593" v="3591" actId="26606"/>
          <ac:cxnSpMkLst>
            <pc:docMk/>
            <pc:sldMk cId="4037178859" sldId="349"/>
            <ac:cxnSpMk id="11" creationId="{AA2EAA10-076F-46BD-8F0F-B9A2FB77A85C}"/>
          </ac:cxnSpMkLst>
        </pc:cxnChg>
        <pc:cxnChg chg="add">
          <ac:chgData name="Ferry, Sherri L" userId="3b9a7ee3-4f46-4359-9007-2dcf45e25578" providerId="ADAL" clId="{FF5D62D1-D77C-4D96-BBE6-103CB02C19B5}" dt="2023-10-18T13:04:47.593" v="3591" actId="26606"/>
          <ac:cxnSpMkLst>
            <pc:docMk/>
            <pc:sldMk cId="4037178859" sldId="349"/>
            <ac:cxnSpMk id="13" creationId="{D891E407-403B-4764-86C9-33A56D3BCAA3}"/>
          </ac:cxnSpMkLst>
        </pc:cxnChg>
      </pc:sldChg>
      <pc:sldChg chg="addSp delSp modSp mod setBg replTag delTag">
        <pc:chgData name="Ferry, Sherri L" userId="3b9a7ee3-4f46-4359-9007-2dcf45e25578" providerId="ADAL" clId="{FF5D62D1-D77C-4D96-BBE6-103CB02C19B5}" dt="2023-11-01T14:25:25.833" v="7261"/>
        <pc:sldMkLst>
          <pc:docMk/>
          <pc:sldMk cId="3657329186" sldId="350"/>
        </pc:sldMkLst>
        <pc:spChg chg="del mod">
          <ac:chgData name="Ferry, Sherri L" userId="3b9a7ee3-4f46-4359-9007-2dcf45e25578" providerId="ADAL" clId="{FF5D62D1-D77C-4D96-BBE6-103CB02C19B5}" dt="2023-10-26T11:17:35.855" v="4091" actId="26606"/>
          <ac:spMkLst>
            <pc:docMk/>
            <pc:sldMk cId="3657329186" sldId="350"/>
            <ac:spMk id="2" creationId="{AB8ACF4D-6D36-2685-5B71-E4BDD5D32710}"/>
          </ac:spMkLst>
        </pc:spChg>
        <pc:spChg chg="add mod">
          <ac:chgData name="Ferry, Sherri L" userId="3b9a7ee3-4f46-4359-9007-2dcf45e25578" providerId="ADAL" clId="{FF5D62D1-D77C-4D96-BBE6-103CB02C19B5}" dt="2023-10-27T13:34:40.923" v="7235" actId="1076"/>
          <ac:spMkLst>
            <pc:docMk/>
            <pc:sldMk cId="3657329186" sldId="350"/>
            <ac:spMk id="2" creationId="{D622528F-684B-81BE-FC1C-873F1F7094E5}"/>
          </ac:spMkLst>
        </pc:spChg>
        <pc:spChg chg="del">
          <ac:chgData name="Ferry, Sherri L" userId="3b9a7ee3-4f46-4359-9007-2dcf45e25578" providerId="ADAL" clId="{FF5D62D1-D77C-4D96-BBE6-103CB02C19B5}" dt="2023-10-26T11:16:27.140" v="4088"/>
          <ac:spMkLst>
            <pc:docMk/>
            <pc:sldMk cId="3657329186" sldId="350"/>
            <ac:spMk id="3" creationId="{D3641ACF-610D-3EB4-7A6D-7A7B8FEDF7DA}"/>
          </ac:spMkLst>
        </pc:spChg>
        <pc:spChg chg="add del mod">
          <ac:chgData name="Ferry, Sherri L" userId="3b9a7ee3-4f46-4359-9007-2dcf45e25578" providerId="ADAL" clId="{FF5D62D1-D77C-4D96-BBE6-103CB02C19B5}" dt="2023-10-26T11:40:16.276" v="5095" actId="21"/>
          <ac:spMkLst>
            <pc:docMk/>
            <pc:sldMk cId="3657329186" sldId="350"/>
            <ac:spMk id="7" creationId="{165A9663-60C9-555E-3FE4-989A0E579B6D}"/>
          </ac:spMkLst>
        </pc:spChg>
        <pc:spChg chg="add del">
          <ac:chgData name="Ferry, Sherri L" userId="3b9a7ee3-4f46-4359-9007-2dcf45e25578" providerId="ADAL" clId="{FF5D62D1-D77C-4D96-BBE6-103CB02C19B5}" dt="2023-10-26T11:17:35.851" v="4090" actId="26606"/>
          <ac:spMkLst>
            <pc:docMk/>
            <pc:sldMk cId="3657329186" sldId="350"/>
            <ac:spMk id="8" creationId="{46D464FA-7EEE-6403-B227-31D5A37DC3D8}"/>
          </ac:spMkLst>
        </pc:spChg>
        <pc:spChg chg="add del">
          <ac:chgData name="Ferry, Sherri L" userId="3b9a7ee3-4f46-4359-9007-2dcf45e25578" providerId="ADAL" clId="{FF5D62D1-D77C-4D96-BBE6-103CB02C19B5}" dt="2023-10-26T11:18:25.678" v="4099" actId="26606"/>
          <ac:spMkLst>
            <pc:docMk/>
            <pc:sldMk cId="3657329186" sldId="350"/>
            <ac:spMk id="9" creationId="{FE29D509-65D8-0297-0BE0-870D888D4A2F}"/>
          </ac:spMkLst>
        </pc:spChg>
        <pc:spChg chg="add del mod">
          <ac:chgData name="Ferry, Sherri L" userId="3b9a7ee3-4f46-4359-9007-2dcf45e25578" providerId="ADAL" clId="{FF5D62D1-D77C-4D96-BBE6-103CB02C19B5}" dt="2023-10-26T11:31:52.449" v="4875"/>
          <ac:spMkLst>
            <pc:docMk/>
            <pc:sldMk cId="3657329186" sldId="350"/>
            <ac:spMk id="10" creationId="{831772AA-56CB-048E-D651-B30DD2B37EF4}"/>
          </ac:spMkLst>
        </pc:spChg>
        <pc:spChg chg="add del">
          <ac:chgData name="Ferry, Sherri L" userId="3b9a7ee3-4f46-4359-9007-2dcf45e25578" providerId="ADAL" clId="{FF5D62D1-D77C-4D96-BBE6-103CB02C19B5}" dt="2023-10-26T11:17:35.851" v="4090" actId="26606"/>
          <ac:spMkLst>
            <pc:docMk/>
            <pc:sldMk cId="3657329186" sldId="350"/>
            <ac:spMk id="11" creationId="{B1595A09-E336-4D1B-9B3A-06A2287A54E2}"/>
          </ac:spMkLst>
        </pc:spChg>
        <pc:spChg chg="add del mod">
          <ac:chgData name="Ferry, Sherri L" userId="3b9a7ee3-4f46-4359-9007-2dcf45e25578" providerId="ADAL" clId="{FF5D62D1-D77C-4D96-BBE6-103CB02C19B5}" dt="2023-10-26T11:40:21.485" v="5097" actId="21"/>
          <ac:spMkLst>
            <pc:docMk/>
            <pc:sldMk cId="3657329186" sldId="350"/>
            <ac:spMk id="12" creationId="{B8B8F6D7-80EB-8C8E-01A4-468FC93297F5}"/>
          </ac:spMkLst>
        </pc:spChg>
        <pc:spChg chg="add del">
          <ac:chgData name="Ferry, Sherri L" userId="3b9a7ee3-4f46-4359-9007-2dcf45e25578" providerId="ADAL" clId="{FF5D62D1-D77C-4D96-BBE6-103CB02C19B5}" dt="2023-10-26T11:17:35.851" v="4090" actId="26606"/>
          <ac:spMkLst>
            <pc:docMk/>
            <pc:sldMk cId="3657329186" sldId="350"/>
            <ac:spMk id="13" creationId="{3540989C-C7B8-473B-BF87-6F2DA6A90006}"/>
          </ac:spMkLst>
        </pc:spChg>
        <pc:spChg chg="add del mod">
          <ac:chgData name="Ferry, Sherri L" userId="3b9a7ee3-4f46-4359-9007-2dcf45e25578" providerId="ADAL" clId="{FF5D62D1-D77C-4D96-BBE6-103CB02C19B5}" dt="2023-10-26T11:51:43.128" v="5691" actId="21"/>
          <ac:spMkLst>
            <pc:docMk/>
            <pc:sldMk cId="3657329186" sldId="350"/>
            <ac:spMk id="16" creationId="{0DF96644-8533-7EDE-ECD3-53D03E3BDDEC}"/>
          </ac:spMkLst>
        </pc:spChg>
        <pc:spChg chg="add del">
          <ac:chgData name="Ferry, Sherri L" userId="3b9a7ee3-4f46-4359-9007-2dcf45e25578" providerId="ADAL" clId="{FF5D62D1-D77C-4D96-BBE6-103CB02C19B5}" dt="2023-10-26T11:18:25.673" v="4098" actId="26606"/>
          <ac:spMkLst>
            <pc:docMk/>
            <pc:sldMk cId="3657329186" sldId="350"/>
            <ac:spMk id="19" creationId="{0FC5DD85-137D-7375-D1A0-9C0FBD4321E4}"/>
          </ac:spMkLst>
        </pc:spChg>
        <pc:spChg chg="add del">
          <ac:chgData name="Ferry, Sherri L" userId="3b9a7ee3-4f46-4359-9007-2dcf45e25578" providerId="ADAL" clId="{FF5D62D1-D77C-4D96-BBE6-103CB02C19B5}" dt="2023-10-26T11:17:56.154" v="4096" actId="26606"/>
          <ac:spMkLst>
            <pc:docMk/>
            <pc:sldMk cId="3657329186" sldId="350"/>
            <ac:spMk id="20" creationId="{2D2B266D-3625-4584-A5C3-7D3F672CFF30}"/>
          </ac:spMkLst>
        </pc:spChg>
        <pc:spChg chg="add del mod">
          <ac:chgData name="Ferry, Sherri L" userId="3b9a7ee3-4f46-4359-9007-2dcf45e25578" providerId="ADAL" clId="{FF5D62D1-D77C-4D96-BBE6-103CB02C19B5}" dt="2023-10-26T11:57:11.445" v="6002" actId="21"/>
          <ac:spMkLst>
            <pc:docMk/>
            <pc:sldMk cId="3657329186" sldId="350"/>
            <ac:spMk id="21" creationId="{A5581271-72B6-86F6-F4B1-A4D6E5BCE6BF}"/>
          </ac:spMkLst>
        </pc:spChg>
        <pc:spChg chg="add del">
          <ac:chgData name="Ferry, Sherri L" userId="3b9a7ee3-4f46-4359-9007-2dcf45e25578" providerId="ADAL" clId="{FF5D62D1-D77C-4D96-BBE6-103CB02C19B5}" dt="2023-10-26T11:17:56.154" v="4096" actId="26606"/>
          <ac:spMkLst>
            <pc:docMk/>
            <pc:sldMk cId="3657329186" sldId="350"/>
            <ac:spMk id="22" creationId="{C463B99A-73EE-4FBB-B7C4-F9F9BCC25C65}"/>
          </ac:spMkLst>
        </pc:spChg>
        <pc:spChg chg="add mod">
          <ac:chgData name="Ferry, Sherri L" userId="3b9a7ee3-4f46-4359-9007-2dcf45e25578" providerId="ADAL" clId="{FF5D62D1-D77C-4D96-BBE6-103CB02C19B5}" dt="2023-10-27T13:34:45.411" v="7236" actId="1076"/>
          <ac:spMkLst>
            <pc:docMk/>
            <pc:sldMk cId="3657329186" sldId="350"/>
            <ac:spMk id="23" creationId="{1BE6C74A-CE7C-5948-9276-32D299AF4FC6}"/>
          </ac:spMkLst>
        </pc:spChg>
        <pc:spChg chg="add del">
          <ac:chgData name="Ferry, Sherri L" userId="3b9a7ee3-4f46-4359-9007-2dcf45e25578" providerId="ADAL" clId="{FF5D62D1-D77C-4D96-BBE6-103CB02C19B5}" dt="2023-10-26T11:17:56.154" v="4096" actId="26606"/>
          <ac:spMkLst>
            <pc:docMk/>
            <pc:sldMk cId="3657329186" sldId="350"/>
            <ac:spMk id="24" creationId="{A5D2A5D1-BA0D-47D3-B051-DA7743C46E28}"/>
          </ac:spMkLst>
        </pc:spChg>
        <pc:spChg chg="add del">
          <ac:chgData name="Ferry, Sherri L" userId="3b9a7ee3-4f46-4359-9007-2dcf45e25578" providerId="ADAL" clId="{FF5D62D1-D77C-4D96-BBE6-103CB02C19B5}" dt="2023-10-26T11:18:25.673" v="4098" actId="26606"/>
          <ac:spMkLst>
            <pc:docMk/>
            <pc:sldMk cId="3657329186" sldId="350"/>
            <ac:spMk id="26" creationId="{3F0BE7ED-7814-4273-B18A-F26CC0380380}"/>
          </ac:spMkLst>
        </pc:spChg>
        <pc:spChg chg="add del">
          <ac:chgData name="Ferry, Sherri L" userId="3b9a7ee3-4f46-4359-9007-2dcf45e25578" providerId="ADAL" clId="{FF5D62D1-D77C-4D96-BBE6-103CB02C19B5}" dt="2023-10-26T11:18:25.673" v="4098" actId="26606"/>
          <ac:spMkLst>
            <pc:docMk/>
            <pc:sldMk cId="3657329186" sldId="350"/>
            <ac:spMk id="27" creationId="{3AFE8227-C443-417B-BA91-520EB1EF4559}"/>
          </ac:spMkLst>
        </pc:spChg>
        <pc:spChg chg="add del">
          <ac:chgData name="Ferry, Sherri L" userId="3b9a7ee3-4f46-4359-9007-2dcf45e25578" providerId="ADAL" clId="{FF5D62D1-D77C-4D96-BBE6-103CB02C19B5}" dt="2023-10-26T11:18:25.673" v="4098" actId="26606"/>
          <ac:spMkLst>
            <pc:docMk/>
            <pc:sldMk cId="3657329186" sldId="350"/>
            <ac:spMk id="28" creationId="{907741FC-B544-4A6E-B831-6789D042333D}"/>
          </ac:spMkLst>
        </pc:spChg>
        <pc:spChg chg="add del mod">
          <ac:chgData name="Ferry, Sherri L" userId="3b9a7ee3-4f46-4359-9007-2dcf45e25578" providerId="ADAL" clId="{FF5D62D1-D77C-4D96-BBE6-103CB02C19B5}" dt="2023-10-26T11:51:47.128" v="5692" actId="21"/>
          <ac:spMkLst>
            <pc:docMk/>
            <pc:sldMk cId="3657329186" sldId="350"/>
            <ac:spMk id="29" creationId="{6F29FD12-381B-F63F-6A12-3DD0041412CE}"/>
          </ac:spMkLst>
        </pc:spChg>
        <pc:spChg chg="add del">
          <ac:chgData name="Ferry, Sherri L" userId="3b9a7ee3-4f46-4359-9007-2dcf45e25578" providerId="ADAL" clId="{FF5D62D1-D77C-4D96-BBE6-103CB02C19B5}" dt="2023-10-26T11:40:42.965" v="5099" actId="26606"/>
          <ac:spMkLst>
            <pc:docMk/>
            <pc:sldMk cId="3657329186" sldId="350"/>
            <ac:spMk id="30" creationId="{C681C32C-7AFC-4BB3-9088-65CBDFC5D1C2}"/>
          </ac:spMkLst>
        </pc:spChg>
        <pc:spChg chg="add del mod">
          <ac:chgData name="Ferry, Sherri L" userId="3b9a7ee3-4f46-4359-9007-2dcf45e25578" providerId="ADAL" clId="{FF5D62D1-D77C-4D96-BBE6-103CB02C19B5}" dt="2023-10-26T11:40:19.127" v="5096" actId="21"/>
          <ac:spMkLst>
            <pc:docMk/>
            <pc:sldMk cId="3657329186" sldId="350"/>
            <ac:spMk id="31" creationId="{DD85969E-132E-7796-C94D-E496B2D94627}"/>
          </ac:spMkLst>
        </pc:spChg>
        <pc:spChg chg="add del">
          <ac:chgData name="Ferry, Sherri L" userId="3b9a7ee3-4f46-4359-9007-2dcf45e25578" providerId="ADAL" clId="{FF5D62D1-D77C-4D96-BBE6-103CB02C19B5}" dt="2023-10-26T11:40:42.965" v="5099" actId="26606"/>
          <ac:spMkLst>
            <pc:docMk/>
            <pc:sldMk cId="3657329186" sldId="350"/>
            <ac:spMk id="32" creationId="{199C0ED0-69DE-4C31-A5CF-E2A46FD30226}"/>
          </ac:spMkLst>
        </pc:spChg>
        <pc:spChg chg="add del">
          <ac:chgData name="Ferry, Sherri L" userId="3b9a7ee3-4f46-4359-9007-2dcf45e25578" providerId="ADAL" clId="{FF5D62D1-D77C-4D96-BBE6-103CB02C19B5}" dt="2023-10-26T11:40:42.965" v="5099" actId="26606"/>
          <ac:spMkLst>
            <pc:docMk/>
            <pc:sldMk cId="3657329186" sldId="350"/>
            <ac:spMk id="33" creationId="{8D42B8BD-40AF-488E-8A79-D7256C917229}"/>
          </ac:spMkLst>
        </pc:spChg>
        <pc:spChg chg="add mod">
          <ac:chgData name="Ferry, Sherri L" userId="3b9a7ee3-4f46-4359-9007-2dcf45e25578" providerId="ADAL" clId="{FF5D62D1-D77C-4D96-BBE6-103CB02C19B5}" dt="2023-10-27T13:34:50.173" v="7237" actId="1076"/>
          <ac:spMkLst>
            <pc:docMk/>
            <pc:sldMk cId="3657329186" sldId="350"/>
            <ac:spMk id="34" creationId="{23FB5F49-C09E-6F31-3D89-4587F89E98D4}"/>
          </ac:spMkLst>
        </pc:spChg>
        <pc:spChg chg="add">
          <ac:chgData name="Ferry, Sherri L" userId="3b9a7ee3-4f46-4359-9007-2dcf45e25578" providerId="ADAL" clId="{FF5D62D1-D77C-4D96-BBE6-103CB02C19B5}" dt="2023-10-26T11:40:42.965" v="5099" actId="26606"/>
          <ac:spMkLst>
            <pc:docMk/>
            <pc:sldMk cId="3657329186" sldId="350"/>
            <ac:spMk id="38" creationId="{3AFE8227-C443-417B-BA91-520EB1EF4559}"/>
          </ac:spMkLst>
        </pc:spChg>
        <pc:spChg chg="add">
          <ac:chgData name="Ferry, Sherri L" userId="3b9a7ee3-4f46-4359-9007-2dcf45e25578" providerId="ADAL" clId="{FF5D62D1-D77C-4D96-BBE6-103CB02C19B5}" dt="2023-10-26T11:40:42.965" v="5099" actId="26606"/>
          <ac:spMkLst>
            <pc:docMk/>
            <pc:sldMk cId="3657329186" sldId="350"/>
            <ac:spMk id="40" creationId="{907741FC-B544-4A6E-B831-6789D042333D}"/>
          </ac:spMkLst>
        </pc:spChg>
        <pc:spChg chg="add">
          <ac:chgData name="Ferry, Sherri L" userId="3b9a7ee3-4f46-4359-9007-2dcf45e25578" providerId="ADAL" clId="{FF5D62D1-D77C-4D96-BBE6-103CB02C19B5}" dt="2023-10-26T11:40:42.965" v="5099" actId="26606"/>
          <ac:spMkLst>
            <pc:docMk/>
            <pc:sldMk cId="3657329186" sldId="350"/>
            <ac:spMk id="42" creationId="{3F0BE7ED-7814-4273-B18A-F26CC0380380}"/>
          </ac:spMkLst>
        </pc:spChg>
        <pc:picChg chg="add mod">
          <ac:chgData name="Ferry, Sherri L" userId="3b9a7ee3-4f46-4359-9007-2dcf45e25578" providerId="ADAL" clId="{FF5D62D1-D77C-4D96-BBE6-103CB02C19B5}" dt="2023-10-27T13:34:26.629" v="7233" actId="1076"/>
          <ac:picMkLst>
            <pc:docMk/>
            <pc:sldMk cId="3657329186" sldId="350"/>
            <ac:picMk id="4" creationId="{8B31DFF4-3E2B-29E5-5E55-AD2D9AB55F54}"/>
          </ac:picMkLst>
        </pc:picChg>
        <pc:picChg chg="add del mod modCrop">
          <ac:chgData name="Ferry, Sherri L" userId="3b9a7ee3-4f46-4359-9007-2dcf45e25578" providerId="ADAL" clId="{FF5D62D1-D77C-4D96-BBE6-103CB02C19B5}" dt="2023-10-26T11:40:31.961" v="5098" actId="21"/>
          <ac:picMkLst>
            <pc:docMk/>
            <pc:sldMk cId="3657329186" sldId="350"/>
            <ac:picMk id="6" creationId="{B89D0DF1-A37A-BB75-7D3F-828B55D5C5C6}"/>
          </ac:picMkLst>
        </pc:picChg>
        <pc:picChg chg="add mod">
          <ac:chgData name="Ferry, Sherri L" userId="3b9a7ee3-4f46-4359-9007-2dcf45e25578" providerId="ADAL" clId="{FF5D62D1-D77C-4D96-BBE6-103CB02C19B5}" dt="2023-10-27T13:36:21.148" v="7239" actId="1076"/>
          <ac:picMkLst>
            <pc:docMk/>
            <pc:sldMk cId="3657329186" sldId="350"/>
            <ac:picMk id="18" creationId="{18F5AA84-C812-1609-EE08-4906135C3F90}"/>
          </ac:picMkLst>
        </pc:picChg>
        <pc:cxnChg chg="add del">
          <ac:chgData name="Ferry, Sherri L" userId="3b9a7ee3-4f46-4359-9007-2dcf45e25578" providerId="ADAL" clId="{FF5D62D1-D77C-4D96-BBE6-103CB02C19B5}" dt="2023-10-26T11:18:25.678" v="4099" actId="26606"/>
          <ac:cxnSpMkLst>
            <pc:docMk/>
            <pc:sldMk cId="3657329186" sldId="350"/>
            <ac:cxnSpMk id="15" creationId="{08671CFF-13CE-4046-6B91-44F30DCCF2E7}"/>
          </ac:cxnSpMkLst>
        </pc:cxnChg>
      </pc:sldChg>
    </pc:docChg>
  </pc:docChgLst>
  <pc:docChgLst>
    <pc:chgData name="Ferry, Sherri L" userId="S::sferry@christianacare.org::3b9a7ee3-4f46-4359-9007-2dcf45e25578" providerId="AD" clId="Web-{61F33A6D-9415-4876-A320-55575970570D}"/>
    <pc:docChg chg="modSld">
      <pc:chgData name="Ferry, Sherri L" userId="S::sferry@christianacare.org::3b9a7ee3-4f46-4359-9007-2dcf45e25578" providerId="AD" clId="Web-{61F33A6D-9415-4876-A320-55575970570D}" dt="2024-01-26T12:02:34.919" v="7" actId="1076"/>
      <pc:docMkLst>
        <pc:docMk/>
      </pc:docMkLst>
      <pc:sldChg chg="modSp">
        <pc:chgData name="Ferry, Sherri L" userId="S::sferry@christianacare.org::3b9a7ee3-4f46-4359-9007-2dcf45e25578" providerId="AD" clId="Web-{61F33A6D-9415-4876-A320-55575970570D}" dt="2024-01-26T12:02:34.919" v="7" actId="1076"/>
        <pc:sldMkLst>
          <pc:docMk/>
          <pc:sldMk cId="163139801" sldId="356"/>
        </pc:sldMkLst>
        <pc:spChg chg="mod">
          <ac:chgData name="Ferry, Sherri L" userId="S::sferry@christianacare.org::3b9a7ee3-4f46-4359-9007-2dcf45e25578" providerId="AD" clId="Web-{61F33A6D-9415-4876-A320-55575970570D}" dt="2024-01-26T12:02:34.919" v="7" actId="1076"/>
          <ac:spMkLst>
            <pc:docMk/>
            <pc:sldMk cId="163139801" sldId="356"/>
            <ac:spMk id="7" creationId="{F74028CD-883A-DC56-4F2A-7AAC4F0CFB4E}"/>
          </ac:spMkLst>
        </pc:spChg>
      </pc:sldChg>
    </pc:docChg>
  </pc:docChgLst>
  <pc:docChgLst>
    <pc:chgData name="Ferry, Sherri L" userId="S::sferry@christianacare.org::3b9a7ee3-4f46-4359-9007-2dcf45e25578" providerId="AD" clId="Web-{B3EA231A-E7AD-0ACB-1E98-2AA7955FD8C8}"/>
    <pc:docChg chg="modSld">
      <pc:chgData name="Ferry, Sherri L" userId="S::sferry@christianacare.org::3b9a7ee3-4f46-4359-9007-2dcf45e25578" providerId="AD" clId="Web-{B3EA231A-E7AD-0ACB-1E98-2AA7955FD8C8}" dt="2023-12-06T19:50:53.081" v="0" actId="1076"/>
      <pc:docMkLst>
        <pc:docMk/>
      </pc:docMkLst>
      <pc:sldChg chg="modSp">
        <pc:chgData name="Ferry, Sherri L" userId="S::sferry@christianacare.org::3b9a7ee3-4f46-4359-9007-2dcf45e25578" providerId="AD" clId="Web-{B3EA231A-E7AD-0ACB-1E98-2AA7955FD8C8}" dt="2023-12-06T19:50:53.081" v="0" actId="1076"/>
        <pc:sldMkLst>
          <pc:docMk/>
          <pc:sldMk cId="661765998" sldId="262"/>
        </pc:sldMkLst>
        <pc:picChg chg="mod">
          <ac:chgData name="Ferry, Sherri L" userId="S::sferry@christianacare.org::3b9a7ee3-4f46-4359-9007-2dcf45e25578" providerId="AD" clId="Web-{B3EA231A-E7AD-0ACB-1E98-2AA7955FD8C8}" dt="2023-12-06T19:50:53.081" v="0" actId="1076"/>
          <ac:picMkLst>
            <pc:docMk/>
            <pc:sldMk cId="661765998" sldId="262"/>
            <ac:picMk id="7" creationId="{06441645-B5FA-960E-E6CA-0E7DD10320F5}"/>
          </ac:picMkLst>
        </pc:picChg>
      </pc:sldChg>
    </pc:docChg>
  </pc:docChgLst>
  <pc:docChgLst>
    <pc:chgData name="Ferry, Sherri L" userId="3b9a7ee3-4f46-4359-9007-2dcf45e25578" providerId="ADAL" clId="{73620241-0DB6-41B6-8AF4-DD4A231747BC}"/>
    <pc:docChg chg="undo custSel addSld delSld modSld sldOrd replTag delTag">
      <pc:chgData name="Ferry, Sherri L" userId="3b9a7ee3-4f46-4359-9007-2dcf45e25578" providerId="ADAL" clId="{73620241-0DB6-41B6-8AF4-DD4A231747BC}" dt="2023-11-30T16:20:29.239" v="3159"/>
      <pc:docMkLst>
        <pc:docMk/>
      </pc:docMkLst>
      <pc:sldChg chg="replTag delTag addCm delCm">
        <pc:chgData name="Ferry, Sherri L" userId="3b9a7ee3-4f46-4359-9007-2dcf45e25578" providerId="ADAL" clId="{73620241-0DB6-41B6-8AF4-DD4A231747BC}" dt="2023-11-30T16:10:02.976" v="3123"/>
        <pc:sldMkLst>
          <pc:docMk/>
          <pc:sldMk cId="661765998" sldId="262"/>
        </pc:sldMkLst>
      </pc:sldChg>
      <pc:sldChg chg="addSp delSp modSp mod replTag delTag">
        <pc:chgData name="Ferry, Sherri L" userId="3b9a7ee3-4f46-4359-9007-2dcf45e25578" providerId="ADAL" clId="{73620241-0DB6-41B6-8AF4-DD4A231747BC}" dt="2023-11-30T16:19:18.945" v="3147"/>
        <pc:sldMkLst>
          <pc:docMk/>
          <pc:sldMk cId="2851127434" sldId="290"/>
        </pc:sldMkLst>
        <pc:picChg chg="add del mod modCrop">
          <ac:chgData name="Ferry, Sherri L" userId="3b9a7ee3-4f46-4359-9007-2dcf45e25578" providerId="ADAL" clId="{73620241-0DB6-41B6-8AF4-DD4A231747BC}" dt="2023-11-30T14:41:45.983" v="2704" actId="21"/>
          <ac:picMkLst>
            <pc:docMk/>
            <pc:sldMk cId="2851127434" sldId="290"/>
            <ac:picMk id="3" creationId="{FEB80FBD-17C5-447E-4C9F-71CB0B98D920}"/>
          </ac:picMkLst>
        </pc:picChg>
        <pc:picChg chg="add del mod">
          <ac:chgData name="Ferry, Sherri L" userId="3b9a7ee3-4f46-4359-9007-2dcf45e25578" providerId="ADAL" clId="{73620241-0DB6-41B6-8AF4-DD4A231747BC}" dt="2023-11-16T18:11:46.897" v="2252" actId="21"/>
          <ac:picMkLst>
            <pc:docMk/>
            <pc:sldMk cId="2851127434" sldId="290"/>
            <ac:picMk id="4098" creationId="{1EE1A7E7-F5FC-950D-FC73-B2FA5E134EE6}"/>
          </ac:picMkLst>
        </pc:picChg>
        <pc:picChg chg="add del mod">
          <ac:chgData name="Ferry, Sherri L" userId="3b9a7ee3-4f46-4359-9007-2dcf45e25578" providerId="ADAL" clId="{73620241-0DB6-41B6-8AF4-DD4A231747BC}" dt="2023-11-16T18:11:49.270" v="2253" actId="21"/>
          <ac:picMkLst>
            <pc:docMk/>
            <pc:sldMk cId="2851127434" sldId="290"/>
            <ac:picMk id="4100" creationId="{40930022-4A24-B5CF-6315-0838654FEFAE}"/>
          </ac:picMkLst>
        </pc:picChg>
      </pc:sldChg>
      <pc:sldChg chg="addSp delSp modSp mod ord replTag delTag">
        <pc:chgData name="Ferry, Sherri L" userId="3b9a7ee3-4f46-4359-9007-2dcf45e25578" providerId="ADAL" clId="{73620241-0DB6-41B6-8AF4-DD4A231747BC}" dt="2023-11-30T16:13:05.249" v="3133"/>
        <pc:sldMkLst>
          <pc:docMk/>
          <pc:sldMk cId="242236647" sldId="308"/>
        </pc:sldMkLst>
        <pc:picChg chg="add del mod">
          <ac:chgData name="Ferry, Sherri L" userId="3b9a7ee3-4f46-4359-9007-2dcf45e25578" providerId="ADAL" clId="{73620241-0DB6-41B6-8AF4-DD4A231747BC}" dt="2023-11-07T16:14:16.883" v="102" actId="21"/>
          <ac:picMkLst>
            <pc:docMk/>
            <pc:sldMk cId="242236647" sldId="308"/>
            <ac:picMk id="2" creationId="{DEE88D14-B590-41B9-834F-33CF7810BECE}"/>
          </ac:picMkLst>
        </pc:picChg>
        <pc:picChg chg="add del mod">
          <ac:chgData name="Ferry, Sherri L" userId="3b9a7ee3-4f46-4359-9007-2dcf45e25578" providerId="ADAL" clId="{73620241-0DB6-41B6-8AF4-DD4A231747BC}" dt="2023-11-07T18:26:55.053" v="1174" actId="21"/>
          <ac:picMkLst>
            <pc:docMk/>
            <pc:sldMk cId="242236647" sldId="308"/>
            <ac:picMk id="3" creationId="{3006555E-386C-E274-8DC8-A4BC09FCA28E}"/>
          </ac:picMkLst>
        </pc:picChg>
      </pc:sldChg>
      <pc:sldChg chg="addSp delSp modSp mod setBg replTag delTag addCm delCm">
        <pc:chgData name="Ferry, Sherri L" userId="3b9a7ee3-4f46-4359-9007-2dcf45e25578" providerId="ADAL" clId="{73620241-0DB6-41B6-8AF4-DD4A231747BC}" dt="2023-11-30T16:16:44.295" v="3141"/>
        <pc:sldMkLst>
          <pc:docMk/>
          <pc:sldMk cId="2016940247" sldId="327"/>
        </pc:sldMkLst>
        <pc:spChg chg="add del mod">
          <ac:chgData name="Ferry, Sherri L" userId="3b9a7ee3-4f46-4359-9007-2dcf45e25578" providerId="ADAL" clId="{73620241-0DB6-41B6-8AF4-DD4A231747BC}" dt="2023-11-16T14:53:21.452" v="1712" actId="21"/>
          <ac:spMkLst>
            <pc:docMk/>
            <pc:sldMk cId="2016940247" sldId="327"/>
            <ac:spMk id="2" creationId="{B05D540D-1D1E-512B-A4E0-D4C780C79C34}"/>
          </ac:spMkLst>
        </pc:spChg>
        <pc:spChg chg="ord">
          <ac:chgData name="Ferry, Sherri L" userId="3b9a7ee3-4f46-4359-9007-2dcf45e25578" providerId="ADAL" clId="{73620241-0DB6-41B6-8AF4-DD4A231747BC}" dt="2023-11-16T17:30:56.454" v="1850" actId="26606"/>
          <ac:spMkLst>
            <pc:docMk/>
            <pc:sldMk cId="2016940247" sldId="327"/>
            <ac:spMk id="4" creationId="{50AE7DF9-2E99-811E-56CF-C6C8C72D13FF}"/>
          </ac:spMkLst>
        </pc:spChg>
        <pc:spChg chg="del mod">
          <ac:chgData name="Ferry, Sherri L" userId="3b9a7ee3-4f46-4359-9007-2dcf45e25578" providerId="ADAL" clId="{73620241-0DB6-41B6-8AF4-DD4A231747BC}" dt="2023-11-07T18:57:31.065" v="1664" actId="21"/>
          <ac:spMkLst>
            <pc:docMk/>
            <pc:sldMk cId="2016940247" sldId="327"/>
            <ac:spMk id="8" creationId="{9B633110-36D5-811F-0A81-3438F1BD40EB}"/>
          </ac:spMkLst>
        </pc:spChg>
        <pc:spChg chg="add del">
          <ac:chgData name="Ferry, Sherri L" userId="3b9a7ee3-4f46-4359-9007-2dcf45e25578" providerId="ADAL" clId="{73620241-0DB6-41B6-8AF4-DD4A231747BC}" dt="2023-11-16T14:54:41.029" v="1727" actId="26606"/>
          <ac:spMkLst>
            <pc:docMk/>
            <pc:sldMk cId="2016940247" sldId="327"/>
            <ac:spMk id="13" creationId="{42A4FC2C-047E-45A5-965D-8E1E3BF09BC6}"/>
          </ac:spMkLst>
        </pc:spChg>
        <pc:spChg chg="add del mod">
          <ac:chgData name="Ferry, Sherri L" userId="3b9a7ee3-4f46-4359-9007-2dcf45e25578" providerId="ADAL" clId="{73620241-0DB6-41B6-8AF4-DD4A231747BC}" dt="2023-11-30T15:13:20.793" v="3009"/>
          <ac:spMkLst>
            <pc:docMk/>
            <pc:sldMk cId="2016940247" sldId="327"/>
            <ac:spMk id="14" creationId="{120C8F20-BE87-A14D-08B1-73F0282BCDC1}"/>
          </ac:spMkLst>
        </pc:spChg>
        <pc:spChg chg="add del">
          <ac:chgData name="Ferry, Sherri L" userId="3b9a7ee3-4f46-4359-9007-2dcf45e25578" providerId="ADAL" clId="{73620241-0DB6-41B6-8AF4-DD4A231747BC}" dt="2023-11-16T14:55:04.873" v="1731" actId="26606"/>
          <ac:spMkLst>
            <pc:docMk/>
            <pc:sldMk cId="2016940247" sldId="327"/>
            <ac:spMk id="14" creationId="{7742A528-B5BC-48B8-92DE-9C2B44451A96}"/>
          </ac:spMkLst>
        </pc:spChg>
        <pc:spChg chg="add del">
          <ac:chgData name="Ferry, Sherri L" userId="3b9a7ee3-4f46-4359-9007-2dcf45e25578" providerId="ADAL" clId="{73620241-0DB6-41B6-8AF4-DD4A231747BC}" dt="2023-11-16T17:30:56.454" v="1850" actId="26606"/>
          <ac:spMkLst>
            <pc:docMk/>
            <pc:sldMk cId="2016940247" sldId="327"/>
            <ac:spMk id="16" creationId="{42A4FC2C-047E-45A5-965D-8E1E3BF09BC6}"/>
          </ac:spMkLst>
        </pc:spChg>
        <pc:spChg chg="add del mod">
          <ac:chgData name="Ferry, Sherri L" userId="3b9a7ee3-4f46-4359-9007-2dcf45e25578" providerId="ADAL" clId="{73620241-0DB6-41B6-8AF4-DD4A231747BC}" dt="2023-11-16T17:59:45.349" v="2209"/>
          <ac:spMkLst>
            <pc:docMk/>
            <pc:sldMk cId="2016940247" sldId="327"/>
            <ac:spMk id="17" creationId="{34411794-A078-791F-0543-91087D433CC4}"/>
          </ac:spMkLst>
        </pc:spChg>
        <pc:spChg chg="add del">
          <ac:chgData name="Ferry, Sherri L" userId="3b9a7ee3-4f46-4359-9007-2dcf45e25578" providerId="ADAL" clId="{73620241-0DB6-41B6-8AF4-DD4A231747BC}" dt="2023-11-16T14:54:11.086" v="1718" actId="26606"/>
          <ac:spMkLst>
            <pc:docMk/>
            <pc:sldMk cId="2016940247" sldId="327"/>
            <ac:spMk id="18" creationId="{42A4FC2C-047E-45A5-965D-8E1E3BF09BC6}"/>
          </ac:spMkLst>
        </pc:spChg>
        <pc:spChg chg="add mod">
          <ac:chgData name="Ferry, Sherri L" userId="3b9a7ee3-4f46-4359-9007-2dcf45e25578" providerId="ADAL" clId="{73620241-0DB6-41B6-8AF4-DD4A231747BC}" dt="2023-11-30T15:33:30.908" v="3121" actId="1076"/>
          <ac:spMkLst>
            <pc:docMk/>
            <pc:sldMk cId="2016940247" sldId="327"/>
            <ac:spMk id="21" creationId="{297F74CF-2223-FF74-4240-3CBEEE352BC7}"/>
          </ac:spMkLst>
        </pc:spChg>
        <pc:spChg chg="add del">
          <ac:chgData name="Ferry, Sherri L" userId="3b9a7ee3-4f46-4359-9007-2dcf45e25578" providerId="ADAL" clId="{73620241-0DB6-41B6-8AF4-DD4A231747BC}" dt="2023-11-16T14:54:41.027" v="1726" actId="26606"/>
          <ac:spMkLst>
            <pc:docMk/>
            <pc:sldMk cId="2016940247" sldId="327"/>
            <ac:spMk id="22" creationId="{42A4FC2C-047E-45A5-965D-8E1E3BF09BC6}"/>
          </ac:spMkLst>
        </pc:spChg>
        <pc:spChg chg="add del mod">
          <ac:chgData name="Ferry, Sherri L" userId="3b9a7ee3-4f46-4359-9007-2dcf45e25578" providerId="ADAL" clId="{73620241-0DB6-41B6-8AF4-DD4A231747BC}" dt="2023-11-16T18:15:48.183" v="2272" actId="21"/>
          <ac:spMkLst>
            <pc:docMk/>
            <pc:sldMk cId="2016940247" sldId="327"/>
            <ac:spMk id="27" creationId="{3AA05242-B09F-BB20-4E46-E1AC3BDB3CE2}"/>
          </ac:spMkLst>
        </pc:spChg>
        <pc:spChg chg="add">
          <ac:chgData name="Ferry, Sherri L" userId="3b9a7ee3-4f46-4359-9007-2dcf45e25578" providerId="ADAL" clId="{73620241-0DB6-41B6-8AF4-DD4A231747BC}" dt="2023-11-30T14:45:26.764" v="2728" actId="26606"/>
          <ac:spMkLst>
            <pc:docMk/>
            <pc:sldMk cId="2016940247" sldId="327"/>
            <ac:spMk id="1031" creationId="{42A4FC2C-047E-45A5-965D-8E1E3BF09BC6}"/>
          </ac:spMkLst>
        </pc:spChg>
        <pc:spChg chg="add del mod">
          <ac:chgData name="Ferry, Sherri L" userId="3b9a7ee3-4f46-4359-9007-2dcf45e25578" providerId="ADAL" clId="{73620241-0DB6-41B6-8AF4-DD4A231747BC}" dt="2023-11-16T18:24:42.349" v="2481" actId="478"/>
          <ac:spMkLst>
            <pc:docMk/>
            <pc:sldMk cId="2016940247" sldId="327"/>
            <ac:spMk id="2059" creationId="{22DB5683-14EC-25EC-B445-A7D84B9454CE}"/>
          </ac:spMkLst>
        </pc:spChg>
        <pc:grpChg chg="add del">
          <ac:chgData name="Ferry, Sherri L" userId="3b9a7ee3-4f46-4359-9007-2dcf45e25578" providerId="ADAL" clId="{73620241-0DB6-41B6-8AF4-DD4A231747BC}" dt="2023-11-16T14:54:30.581" v="1724" actId="26606"/>
          <ac:grpSpMkLst>
            <pc:docMk/>
            <pc:sldMk cId="2016940247" sldId="327"/>
            <ac:grpSpMk id="15" creationId="{D4D7444E-8572-6DFD-CB75-0984238C716D}"/>
          </ac:grpSpMkLst>
        </pc:grpChg>
        <pc:picChg chg="add del mod">
          <ac:chgData name="Ferry, Sherri L" userId="3b9a7ee3-4f46-4359-9007-2dcf45e25578" providerId="ADAL" clId="{73620241-0DB6-41B6-8AF4-DD4A231747BC}" dt="2023-11-30T14:39:32.160" v="2660"/>
          <ac:picMkLst>
            <pc:docMk/>
            <pc:sldMk cId="2016940247" sldId="327"/>
            <ac:picMk id="2" creationId="{007A2A8B-8F81-033F-5DB2-382529B75F56}"/>
          </ac:picMkLst>
        </pc:picChg>
        <pc:picChg chg="add del mod">
          <ac:chgData name="Ferry, Sherri L" userId="3b9a7ee3-4f46-4359-9007-2dcf45e25578" providerId="ADAL" clId="{73620241-0DB6-41B6-8AF4-DD4A231747BC}" dt="2023-11-30T14:45:12.718" v="2724" actId="21"/>
          <ac:picMkLst>
            <pc:docMk/>
            <pc:sldMk cId="2016940247" sldId="327"/>
            <ac:picMk id="3" creationId="{29BB0392-93B2-1739-F2E3-E70C66752531}"/>
          </ac:picMkLst>
        </pc:picChg>
        <pc:picChg chg="add del mod modCrop">
          <ac:chgData name="Ferry, Sherri L" userId="3b9a7ee3-4f46-4359-9007-2dcf45e25578" providerId="ADAL" clId="{73620241-0DB6-41B6-8AF4-DD4A231747BC}" dt="2023-11-16T14:53:46.389" v="1714" actId="21"/>
          <ac:picMkLst>
            <pc:docMk/>
            <pc:sldMk cId="2016940247" sldId="327"/>
            <ac:picMk id="5" creationId="{4EE2A995-E945-0599-3E84-78C0FD52DCB5}"/>
          </ac:picMkLst>
        </pc:picChg>
        <pc:picChg chg="add mod">
          <ac:chgData name="Ferry, Sherri L" userId="3b9a7ee3-4f46-4359-9007-2dcf45e25578" providerId="ADAL" clId="{73620241-0DB6-41B6-8AF4-DD4A231747BC}" dt="2023-11-30T15:22:52.029" v="3116" actId="1037"/>
          <ac:picMkLst>
            <pc:docMk/>
            <pc:sldMk cId="2016940247" sldId="327"/>
            <ac:picMk id="5" creationId="{E7BFAAC9-1062-32FD-515C-02870331395F}"/>
          </ac:picMkLst>
        </pc:picChg>
        <pc:picChg chg="add del mod modCrop">
          <ac:chgData name="Ferry, Sherri L" userId="3b9a7ee3-4f46-4359-9007-2dcf45e25578" providerId="ADAL" clId="{73620241-0DB6-41B6-8AF4-DD4A231747BC}" dt="2023-11-16T17:30:38.384" v="1849" actId="21"/>
          <ac:picMkLst>
            <pc:docMk/>
            <pc:sldMk cId="2016940247" sldId="327"/>
            <ac:picMk id="6" creationId="{A27FD533-8946-7598-B917-49FA092DD343}"/>
          </ac:picMkLst>
        </pc:picChg>
        <pc:picChg chg="add del mod">
          <ac:chgData name="Ferry, Sherri L" userId="3b9a7ee3-4f46-4359-9007-2dcf45e25578" providerId="ADAL" clId="{73620241-0DB6-41B6-8AF4-DD4A231747BC}" dt="2023-11-30T14:48:00.774" v="2771" actId="21"/>
          <ac:picMkLst>
            <pc:docMk/>
            <pc:sldMk cId="2016940247" sldId="327"/>
            <ac:picMk id="6" creationId="{AFE6B372-8EA6-82F6-D2EB-C2CEEEF93BC3}"/>
          </ac:picMkLst>
        </pc:picChg>
        <pc:picChg chg="add del mod modCrop">
          <ac:chgData name="Ferry, Sherri L" userId="3b9a7ee3-4f46-4359-9007-2dcf45e25578" providerId="ADAL" clId="{73620241-0DB6-41B6-8AF4-DD4A231747BC}" dt="2023-11-16T17:30:34.428" v="1848" actId="21"/>
          <ac:picMkLst>
            <pc:docMk/>
            <pc:sldMk cId="2016940247" sldId="327"/>
            <ac:picMk id="7" creationId="{1C4C4DF1-21D2-C121-92CA-C25E31759C90}"/>
          </ac:picMkLst>
        </pc:picChg>
        <pc:picChg chg="add mod">
          <ac:chgData name="Ferry, Sherri L" userId="3b9a7ee3-4f46-4359-9007-2dcf45e25578" providerId="ADAL" clId="{73620241-0DB6-41B6-8AF4-DD4A231747BC}" dt="2023-11-30T15:18:57.370" v="3096" actId="1076"/>
          <ac:picMkLst>
            <pc:docMk/>
            <pc:sldMk cId="2016940247" sldId="327"/>
            <ac:picMk id="7" creationId="{C1353A34-562F-F75B-FE4F-32EFD835CF81}"/>
          </ac:picMkLst>
        </pc:picChg>
        <pc:picChg chg="del">
          <ac:chgData name="Ferry, Sherri L" userId="3b9a7ee3-4f46-4359-9007-2dcf45e25578" providerId="ADAL" clId="{73620241-0DB6-41B6-8AF4-DD4A231747BC}" dt="2023-11-07T18:56:59.644" v="1599" actId="21"/>
          <ac:picMkLst>
            <pc:docMk/>
            <pc:sldMk cId="2016940247" sldId="327"/>
            <ac:picMk id="7" creationId="{E86B543A-653F-100F-E21E-14E9ED835CC5}"/>
          </ac:picMkLst>
        </pc:picChg>
        <pc:picChg chg="add del mod">
          <ac:chgData name="Ferry, Sherri L" userId="3b9a7ee3-4f46-4359-9007-2dcf45e25578" providerId="ADAL" clId="{73620241-0DB6-41B6-8AF4-DD4A231747BC}" dt="2023-11-30T14:45:15.141" v="2725" actId="21"/>
          <ac:picMkLst>
            <pc:docMk/>
            <pc:sldMk cId="2016940247" sldId="327"/>
            <ac:picMk id="8" creationId="{FE3E9AF0-7AD1-A803-0939-E0A18DE52562}"/>
          </ac:picMkLst>
        </pc:picChg>
        <pc:picChg chg="add del mod modCrop">
          <ac:chgData name="Ferry, Sherri L" userId="3b9a7ee3-4f46-4359-9007-2dcf45e25578" providerId="ADAL" clId="{73620241-0DB6-41B6-8AF4-DD4A231747BC}" dt="2023-11-17T15:53:13.852" v="2642" actId="21"/>
          <ac:picMkLst>
            <pc:docMk/>
            <pc:sldMk cId="2016940247" sldId="327"/>
            <ac:picMk id="9" creationId="{54FF650C-1965-3876-9690-5F523775D57A}"/>
          </ac:picMkLst>
        </pc:picChg>
        <pc:picChg chg="add mod">
          <ac:chgData name="Ferry, Sherri L" userId="3b9a7ee3-4f46-4359-9007-2dcf45e25578" providerId="ADAL" clId="{73620241-0DB6-41B6-8AF4-DD4A231747BC}" dt="2023-11-30T15:19:00.770" v="3097" actId="1076"/>
          <ac:picMkLst>
            <pc:docMk/>
            <pc:sldMk cId="2016940247" sldId="327"/>
            <ac:picMk id="9" creationId="{FE18674C-3F6F-D77E-36A3-0AFE0D30E016}"/>
          </ac:picMkLst>
        </pc:picChg>
        <pc:picChg chg="add del mod">
          <ac:chgData name="Ferry, Sherri L" userId="3b9a7ee3-4f46-4359-9007-2dcf45e25578" providerId="ADAL" clId="{73620241-0DB6-41B6-8AF4-DD4A231747BC}" dt="2023-11-16T17:45:41.036" v="2093" actId="21"/>
          <ac:picMkLst>
            <pc:docMk/>
            <pc:sldMk cId="2016940247" sldId="327"/>
            <ac:picMk id="10" creationId="{B6E5A806-4E22-FDCA-7DB6-89B30684843A}"/>
          </ac:picMkLst>
        </pc:picChg>
        <pc:picChg chg="add del mod modCrop">
          <ac:chgData name="Ferry, Sherri L" userId="3b9a7ee3-4f46-4359-9007-2dcf45e25578" providerId="ADAL" clId="{73620241-0DB6-41B6-8AF4-DD4A231747BC}" dt="2023-11-30T15:13:57.240" v="3018" actId="21"/>
          <ac:picMkLst>
            <pc:docMk/>
            <pc:sldMk cId="2016940247" sldId="327"/>
            <ac:picMk id="11" creationId="{5860A35D-3C6F-1EE9-7A38-6E823655D3C4}"/>
          </ac:picMkLst>
        </pc:picChg>
        <pc:picChg chg="del">
          <ac:chgData name="Ferry, Sherri L" userId="3b9a7ee3-4f46-4359-9007-2dcf45e25578" providerId="ADAL" clId="{73620241-0DB6-41B6-8AF4-DD4A231747BC}" dt="2023-11-16T14:53:18.021" v="1711" actId="21"/>
          <ac:picMkLst>
            <pc:docMk/>
            <pc:sldMk cId="2016940247" sldId="327"/>
            <ac:picMk id="11" creationId="{6086269C-5BB5-8042-503A-52D668813229}"/>
          </ac:picMkLst>
        </pc:picChg>
        <pc:picChg chg="add del mod modCrop">
          <ac:chgData name="Ferry, Sherri L" userId="3b9a7ee3-4f46-4359-9007-2dcf45e25578" providerId="ADAL" clId="{73620241-0DB6-41B6-8AF4-DD4A231747BC}" dt="2023-11-30T15:13:13.388" v="3000" actId="21"/>
          <ac:picMkLst>
            <pc:docMk/>
            <pc:sldMk cId="2016940247" sldId="327"/>
            <ac:picMk id="12" creationId="{1D4C4AA9-78DC-E2AC-3046-78E7235C0BB9}"/>
          </ac:picMkLst>
        </pc:picChg>
        <pc:picChg chg="add del mod">
          <ac:chgData name="Ferry, Sherri L" userId="3b9a7ee3-4f46-4359-9007-2dcf45e25578" providerId="ADAL" clId="{73620241-0DB6-41B6-8AF4-DD4A231747BC}" dt="2023-11-16T17:47:58.639" v="2111" actId="21"/>
          <ac:picMkLst>
            <pc:docMk/>
            <pc:sldMk cId="2016940247" sldId="327"/>
            <ac:picMk id="12" creationId="{CDA595B9-4821-84E5-37BF-C8C8E2180616}"/>
          </ac:picMkLst>
        </pc:picChg>
        <pc:picChg chg="add mod">
          <ac:chgData name="Ferry, Sherri L" userId="3b9a7ee3-4f46-4359-9007-2dcf45e25578" providerId="ADAL" clId="{73620241-0DB6-41B6-8AF4-DD4A231747BC}" dt="2023-11-30T15:19:40.097" v="3102" actId="1076"/>
          <ac:picMkLst>
            <pc:docMk/>
            <pc:sldMk cId="2016940247" sldId="327"/>
            <ac:picMk id="15" creationId="{21E652AC-92FD-63A1-981F-03E096ADF7CF}"/>
          </ac:picMkLst>
        </pc:picChg>
        <pc:picChg chg="add mod modCrop">
          <ac:chgData name="Ferry, Sherri L" userId="3b9a7ee3-4f46-4359-9007-2dcf45e25578" providerId="ADAL" clId="{73620241-0DB6-41B6-8AF4-DD4A231747BC}" dt="2023-11-30T15:22:36.496" v="3108" actId="688"/>
          <ac:picMkLst>
            <pc:docMk/>
            <pc:sldMk cId="2016940247" sldId="327"/>
            <ac:picMk id="16" creationId="{F1D487C7-5FAA-BECE-1F3F-E392F0A63AA3}"/>
          </ac:picMkLst>
        </pc:picChg>
        <pc:picChg chg="add del mod">
          <ac:chgData name="Ferry, Sherri L" userId="3b9a7ee3-4f46-4359-9007-2dcf45e25578" providerId="ADAL" clId="{73620241-0DB6-41B6-8AF4-DD4A231747BC}" dt="2023-11-16T18:03:33.852" v="2219" actId="21"/>
          <ac:picMkLst>
            <pc:docMk/>
            <pc:sldMk cId="2016940247" sldId="327"/>
            <ac:picMk id="24" creationId="{16DEB4EB-E183-8E90-6EDA-C03E46770EF7}"/>
          </ac:picMkLst>
        </pc:picChg>
        <pc:picChg chg="add del mod">
          <ac:chgData name="Ferry, Sherri L" userId="3b9a7ee3-4f46-4359-9007-2dcf45e25578" providerId="ADAL" clId="{73620241-0DB6-41B6-8AF4-DD4A231747BC}" dt="2023-11-16T18:03:28.343" v="2218" actId="21"/>
          <ac:picMkLst>
            <pc:docMk/>
            <pc:sldMk cId="2016940247" sldId="327"/>
            <ac:picMk id="25" creationId="{F5E7667D-308C-9FF9-EBA0-C8EB595A335B}"/>
          </ac:picMkLst>
        </pc:picChg>
        <pc:picChg chg="add del mod">
          <ac:chgData name="Ferry, Sherri L" userId="3b9a7ee3-4f46-4359-9007-2dcf45e25578" providerId="ADAL" clId="{73620241-0DB6-41B6-8AF4-DD4A231747BC}" dt="2023-11-16T18:15:43.113" v="2271" actId="21"/>
          <ac:picMkLst>
            <pc:docMk/>
            <pc:sldMk cId="2016940247" sldId="327"/>
            <ac:picMk id="26" creationId="{A9D5293B-58ED-1BF5-AB7D-8979308CD286}"/>
          </ac:picMkLst>
        </pc:picChg>
        <pc:picChg chg="add del mod">
          <ac:chgData name="Ferry, Sherri L" userId="3b9a7ee3-4f46-4359-9007-2dcf45e25578" providerId="ADAL" clId="{73620241-0DB6-41B6-8AF4-DD4A231747BC}" dt="2023-11-16T18:19:36.784" v="2323" actId="21"/>
          <ac:picMkLst>
            <pc:docMk/>
            <pc:sldMk cId="2016940247" sldId="327"/>
            <ac:picMk id="29" creationId="{D6C24304-6828-F17E-DCBC-EF9ECA7248E2}"/>
          </ac:picMkLst>
        </pc:picChg>
        <pc:picChg chg="add del mod">
          <ac:chgData name="Ferry, Sherri L" userId="3b9a7ee3-4f46-4359-9007-2dcf45e25578" providerId="ADAL" clId="{73620241-0DB6-41B6-8AF4-DD4A231747BC}" dt="2023-11-16T18:20:16.365" v="2336" actId="21"/>
          <ac:picMkLst>
            <pc:docMk/>
            <pc:sldMk cId="2016940247" sldId="327"/>
            <ac:picMk id="30" creationId="{F9701193-A5F5-50A9-1DB1-3E6200A3B77B}"/>
          </ac:picMkLst>
        </pc:picChg>
        <pc:picChg chg="add del mod">
          <ac:chgData name="Ferry, Sherri L" userId="3b9a7ee3-4f46-4359-9007-2dcf45e25578" providerId="ADAL" clId="{73620241-0DB6-41B6-8AF4-DD4A231747BC}" dt="2023-11-16T18:17:17.688" v="2285" actId="21"/>
          <ac:picMkLst>
            <pc:docMk/>
            <pc:sldMk cId="2016940247" sldId="327"/>
            <ac:picMk id="31" creationId="{E358C11E-2D91-D0C9-7F38-D5921992E255}"/>
          </ac:picMkLst>
        </pc:picChg>
        <pc:picChg chg="add mod ord">
          <ac:chgData name="Ferry, Sherri L" userId="3b9a7ee3-4f46-4359-9007-2dcf45e25578" providerId="ADAL" clId="{73620241-0DB6-41B6-8AF4-DD4A231747BC}" dt="2023-11-30T15:15:06.739" v="3043" actId="1076"/>
          <ac:picMkLst>
            <pc:docMk/>
            <pc:sldMk cId="2016940247" sldId="327"/>
            <ac:picMk id="1026" creationId="{41C15FC4-AA9E-5B9C-C339-BA33782BCF3D}"/>
          </ac:picMkLst>
        </pc:picChg>
        <pc:picChg chg="add del mod">
          <ac:chgData name="Ferry, Sherri L" userId="3b9a7ee3-4f46-4359-9007-2dcf45e25578" providerId="ADAL" clId="{73620241-0DB6-41B6-8AF4-DD4A231747BC}" dt="2023-11-30T15:10:04.331" v="2941"/>
          <ac:picMkLst>
            <pc:docMk/>
            <pc:sldMk cId="2016940247" sldId="327"/>
            <ac:picMk id="1028" creationId="{62E8F962-9411-0D61-3BE3-1C45DE94AE9C}"/>
          </ac:picMkLst>
        </pc:picChg>
        <pc:picChg chg="add del mod">
          <ac:chgData name="Ferry, Sherri L" userId="3b9a7ee3-4f46-4359-9007-2dcf45e25578" providerId="ADAL" clId="{73620241-0DB6-41B6-8AF4-DD4A231747BC}" dt="2023-11-16T18:17:20.074" v="2286" actId="21"/>
          <ac:picMkLst>
            <pc:docMk/>
            <pc:sldMk cId="2016940247" sldId="327"/>
            <ac:picMk id="2048" creationId="{8B6FB5B3-3C9D-80EA-5878-412759F6DF32}"/>
          </ac:picMkLst>
        </pc:picChg>
        <pc:picChg chg="add del mod">
          <ac:chgData name="Ferry, Sherri L" userId="3b9a7ee3-4f46-4359-9007-2dcf45e25578" providerId="ADAL" clId="{73620241-0DB6-41B6-8AF4-DD4A231747BC}" dt="2023-11-16T18:20:13.666" v="2335" actId="21"/>
          <ac:picMkLst>
            <pc:docMk/>
            <pc:sldMk cId="2016940247" sldId="327"/>
            <ac:picMk id="2049" creationId="{F63BF92B-19C8-37CF-136E-9CE0C0BB367B}"/>
          </ac:picMkLst>
        </pc:picChg>
        <pc:picChg chg="add del mod">
          <ac:chgData name="Ferry, Sherri L" userId="3b9a7ee3-4f46-4359-9007-2dcf45e25578" providerId="ADAL" clId="{73620241-0DB6-41B6-8AF4-DD4A231747BC}" dt="2023-11-30T14:43:38.409" v="2711" actId="21"/>
          <ac:picMkLst>
            <pc:docMk/>
            <pc:sldMk cId="2016940247" sldId="327"/>
            <ac:picMk id="2050" creationId="{AE8E6321-2C47-E1C5-EF19-166F2E2F121C}"/>
          </ac:picMkLst>
        </pc:picChg>
        <pc:picChg chg="add del mod">
          <ac:chgData name="Ferry, Sherri L" userId="3b9a7ee3-4f46-4359-9007-2dcf45e25578" providerId="ADAL" clId="{73620241-0DB6-41B6-8AF4-DD4A231747BC}" dt="2023-11-16T18:19:32.064" v="2321" actId="21"/>
          <ac:picMkLst>
            <pc:docMk/>
            <pc:sldMk cId="2016940247" sldId="327"/>
            <ac:picMk id="2051" creationId="{9A759837-7559-2DFF-CB1E-35BD701DE19C}"/>
          </ac:picMkLst>
        </pc:picChg>
        <pc:picChg chg="add del mod">
          <ac:chgData name="Ferry, Sherri L" userId="3b9a7ee3-4f46-4359-9007-2dcf45e25578" providerId="ADAL" clId="{73620241-0DB6-41B6-8AF4-DD4A231747BC}" dt="2023-11-16T17:42:56.119" v="2056"/>
          <ac:picMkLst>
            <pc:docMk/>
            <pc:sldMk cId="2016940247" sldId="327"/>
            <ac:picMk id="2052" creationId="{20DAAB7A-1198-88FB-6BFF-2B081174282E}"/>
          </ac:picMkLst>
        </pc:picChg>
        <pc:picChg chg="add del mod">
          <ac:chgData name="Ferry, Sherri L" userId="3b9a7ee3-4f46-4359-9007-2dcf45e25578" providerId="ADAL" clId="{73620241-0DB6-41B6-8AF4-DD4A231747BC}" dt="2023-11-16T18:19:34.144" v="2322" actId="21"/>
          <ac:picMkLst>
            <pc:docMk/>
            <pc:sldMk cId="2016940247" sldId="327"/>
            <ac:picMk id="2053" creationId="{2BC0AEDA-B47B-6D11-5B67-CFDBF8DEAD40}"/>
          </ac:picMkLst>
        </pc:picChg>
        <pc:picChg chg="add del mod">
          <ac:chgData name="Ferry, Sherri L" userId="3b9a7ee3-4f46-4359-9007-2dcf45e25578" providerId="ADAL" clId="{73620241-0DB6-41B6-8AF4-DD4A231747BC}" dt="2023-11-16T18:19:30.055" v="2320" actId="21"/>
          <ac:picMkLst>
            <pc:docMk/>
            <pc:sldMk cId="2016940247" sldId="327"/>
            <ac:picMk id="2054" creationId="{4BF789CE-C11C-6289-E593-C8D85E3EAAEB}"/>
          </ac:picMkLst>
        </pc:picChg>
        <pc:picChg chg="add del mod">
          <ac:chgData name="Ferry, Sherri L" userId="3b9a7ee3-4f46-4359-9007-2dcf45e25578" providerId="ADAL" clId="{73620241-0DB6-41B6-8AF4-DD4A231747BC}" dt="2023-11-16T18:21:10.422" v="2343" actId="21"/>
          <ac:picMkLst>
            <pc:docMk/>
            <pc:sldMk cId="2016940247" sldId="327"/>
            <ac:picMk id="2056" creationId="{DE5F52D0-8F64-8C13-40CF-0DF5D91AA549}"/>
          </ac:picMkLst>
        </pc:picChg>
        <pc:picChg chg="add del mod">
          <ac:chgData name="Ferry, Sherri L" userId="3b9a7ee3-4f46-4359-9007-2dcf45e25578" providerId="ADAL" clId="{73620241-0DB6-41B6-8AF4-DD4A231747BC}" dt="2023-11-16T18:21:07.743" v="2342" actId="21"/>
          <ac:picMkLst>
            <pc:docMk/>
            <pc:sldMk cId="2016940247" sldId="327"/>
            <ac:picMk id="2058" creationId="{A7F60CD5-CBF6-0D8B-D642-F0EA04597FDE}"/>
          </ac:picMkLst>
        </pc:picChg>
        <pc:picChg chg="add del mod modCrop">
          <ac:chgData name="Ferry, Sherri L" userId="3b9a7ee3-4f46-4359-9007-2dcf45e25578" providerId="ADAL" clId="{73620241-0DB6-41B6-8AF4-DD4A231747BC}" dt="2023-11-16T18:30:13.763" v="2531" actId="21"/>
          <ac:picMkLst>
            <pc:docMk/>
            <pc:sldMk cId="2016940247" sldId="327"/>
            <ac:picMk id="2061" creationId="{B2524A7A-CDA5-950C-A642-F411CFDD28EE}"/>
          </ac:picMkLst>
        </pc:picChg>
        <pc:picChg chg="add del mod">
          <ac:chgData name="Ferry, Sherri L" userId="3b9a7ee3-4f46-4359-9007-2dcf45e25578" providerId="ADAL" clId="{73620241-0DB6-41B6-8AF4-DD4A231747BC}" dt="2023-11-16T18:26:53.619" v="2494" actId="21"/>
          <ac:picMkLst>
            <pc:docMk/>
            <pc:sldMk cId="2016940247" sldId="327"/>
            <ac:picMk id="2063" creationId="{BF2F67A4-6AB3-D92B-BAE0-F76F56BF1F0D}"/>
          </ac:picMkLst>
        </pc:picChg>
        <pc:picChg chg="add del mod">
          <ac:chgData name="Ferry, Sherri L" userId="3b9a7ee3-4f46-4359-9007-2dcf45e25578" providerId="ADAL" clId="{73620241-0DB6-41B6-8AF4-DD4A231747BC}" dt="2023-11-16T18:30:16.888" v="2532" actId="21"/>
          <ac:picMkLst>
            <pc:docMk/>
            <pc:sldMk cId="2016940247" sldId="327"/>
            <ac:picMk id="2064" creationId="{DD0CC892-A6C4-9E53-DB48-1A1110C655C2}"/>
          </ac:picMkLst>
        </pc:picChg>
        <pc:picChg chg="add del mod">
          <ac:chgData name="Ferry, Sherri L" userId="3b9a7ee3-4f46-4359-9007-2dcf45e25578" providerId="ADAL" clId="{73620241-0DB6-41B6-8AF4-DD4A231747BC}" dt="2023-11-16T18:29:26.366" v="2527" actId="21"/>
          <ac:picMkLst>
            <pc:docMk/>
            <pc:sldMk cId="2016940247" sldId="327"/>
            <ac:picMk id="2065" creationId="{8C148588-8BBD-3EA7-0262-A948795B7309}"/>
          </ac:picMkLst>
        </pc:picChg>
        <pc:picChg chg="add del mod">
          <ac:chgData name="Ferry, Sherri L" userId="3b9a7ee3-4f46-4359-9007-2dcf45e25578" providerId="ADAL" clId="{73620241-0DB6-41B6-8AF4-DD4A231747BC}" dt="2023-11-16T18:29:23.969" v="2526" actId="21"/>
          <ac:picMkLst>
            <pc:docMk/>
            <pc:sldMk cId="2016940247" sldId="327"/>
            <ac:picMk id="2066" creationId="{91E47A3D-C6C4-BE61-652C-02839BCDD207}"/>
          </ac:picMkLst>
        </pc:picChg>
        <pc:picChg chg="add del mod">
          <ac:chgData name="Ferry, Sherri L" userId="3b9a7ee3-4f46-4359-9007-2dcf45e25578" providerId="ADAL" clId="{73620241-0DB6-41B6-8AF4-DD4A231747BC}" dt="2023-11-16T18:34:48.728" v="2579" actId="21"/>
          <ac:picMkLst>
            <pc:docMk/>
            <pc:sldMk cId="2016940247" sldId="327"/>
            <ac:picMk id="2068" creationId="{553D31E5-8C80-CDA0-FC72-4FD30636BD5A}"/>
          </ac:picMkLst>
        </pc:picChg>
        <pc:picChg chg="add del mod">
          <ac:chgData name="Ferry, Sherri L" userId="3b9a7ee3-4f46-4359-9007-2dcf45e25578" providerId="ADAL" clId="{73620241-0DB6-41B6-8AF4-DD4A231747BC}" dt="2023-11-16T18:35:39.536" v="2603"/>
          <ac:picMkLst>
            <pc:docMk/>
            <pc:sldMk cId="2016940247" sldId="327"/>
            <ac:picMk id="2069" creationId="{40303274-AF36-6F90-8A66-30826F30B771}"/>
          </ac:picMkLst>
        </pc:picChg>
        <pc:picChg chg="add del mod">
          <ac:chgData name="Ferry, Sherri L" userId="3b9a7ee3-4f46-4359-9007-2dcf45e25578" providerId="ADAL" clId="{73620241-0DB6-41B6-8AF4-DD4A231747BC}" dt="2023-11-30T14:45:17.522" v="2726" actId="21"/>
          <ac:picMkLst>
            <pc:docMk/>
            <pc:sldMk cId="2016940247" sldId="327"/>
            <ac:picMk id="2070" creationId="{9AEDB3EC-755B-63AA-68FF-ACBE109B3110}"/>
          </ac:picMkLst>
        </pc:picChg>
        <pc:picChg chg="add del mod">
          <ac:chgData name="Ferry, Sherri L" userId="3b9a7ee3-4f46-4359-9007-2dcf45e25578" providerId="ADAL" clId="{73620241-0DB6-41B6-8AF4-DD4A231747BC}" dt="2023-11-30T14:45:20.047" v="2727" actId="21"/>
          <ac:picMkLst>
            <pc:docMk/>
            <pc:sldMk cId="2016940247" sldId="327"/>
            <ac:picMk id="2071" creationId="{7BAD9FF1-869A-C625-EB41-33D2C68EE122}"/>
          </ac:picMkLst>
        </pc:picChg>
      </pc:sldChg>
      <pc:sldChg chg="del replTag delTag">
        <pc:chgData name="Ferry, Sherri L" userId="3b9a7ee3-4f46-4359-9007-2dcf45e25578" providerId="ADAL" clId="{73620241-0DB6-41B6-8AF4-DD4A231747BC}" dt="2023-11-07T18:48:01.685" v="1530" actId="2696"/>
        <pc:sldMkLst>
          <pc:docMk/>
          <pc:sldMk cId="2716150224" sldId="331"/>
        </pc:sldMkLst>
      </pc:sldChg>
      <pc:sldChg chg="del replTag delTag">
        <pc:chgData name="Ferry, Sherri L" userId="3b9a7ee3-4f46-4359-9007-2dcf45e25578" providerId="ADAL" clId="{73620241-0DB6-41B6-8AF4-DD4A231747BC}" dt="2023-11-07T18:58:10.219" v="1671" actId="2696"/>
        <pc:sldMkLst>
          <pc:docMk/>
          <pc:sldMk cId="3291441069" sldId="332"/>
        </pc:sldMkLst>
      </pc:sldChg>
      <pc:sldChg chg="addSp delSp modSp del mod replTag delTag">
        <pc:chgData name="Ferry, Sherri L" userId="3b9a7ee3-4f46-4359-9007-2dcf45e25578" providerId="ADAL" clId="{73620241-0DB6-41B6-8AF4-DD4A231747BC}" dt="2023-11-07T18:47:25" v="1514" actId="2696"/>
        <pc:sldMkLst>
          <pc:docMk/>
          <pc:sldMk cId="2638634760" sldId="337"/>
        </pc:sldMkLst>
        <pc:spChg chg="add del mod">
          <ac:chgData name="Ferry, Sherri L" userId="3b9a7ee3-4f46-4359-9007-2dcf45e25578" providerId="ADAL" clId="{73620241-0DB6-41B6-8AF4-DD4A231747BC}" dt="2023-11-07T18:02:59.056" v="884" actId="21"/>
          <ac:spMkLst>
            <pc:docMk/>
            <pc:sldMk cId="2638634760" sldId="337"/>
            <ac:spMk id="2" creationId="{EECA184B-C09D-8B73-51F6-B98B810ED7EB}"/>
          </ac:spMkLst>
        </pc:spChg>
        <pc:spChg chg="add del mod">
          <ac:chgData name="Ferry, Sherri L" userId="3b9a7ee3-4f46-4359-9007-2dcf45e25578" providerId="ADAL" clId="{73620241-0DB6-41B6-8AF4-DD4A231747BC}" dt="2023-11-07T18:16:33.028" v="938" actId="21"/>
          <ac:spMkLst>
            <pc:docMk/>
            <pc:sldMk cId="2638634760" sldId="337"/>
            <ac:spMk id="10" creationId="{8EA882D4-4AB5-DC4A-9BCE-A6EC8D7A62A4}"/>
          </ac:spMkLst>
        </pc:spChg>
        <pc:spChg chg="add mod">
          <ac:chgData name="Ferry, Sherri L" userId="3b9a7ee3-4f46-4359-9007-2dcf45e25578" providerId="ADAL" clId="{73620241-0DB6-41B6-8AF4-DD4A231747BC}" dt="2023-11-07T18:24:15.388" v="1114" actId="1076"/>
          <ac:spMkLst>
            <pc:docMk/>
            <pc:sldMk cId="2638634760" sldId="337"/>
            <ac:spMk id="13" creationId="{87382DA8-D087-87DA-6D19-D43256090302}"/>
          </ac:spMkLst>
        </pc:spChg>
        <pc:spChg chg="mod ord">
          <ac:chgData name="Ferry, Sherri L" userId="3b9a7ee3-4f46-4359-9007-2dcf45e25578" providerId="ADAL" clId="{73620241-0DB6-41B6-8AF4-DD4A231747BC}" dt="2023-11-07T18:24:16.997" v="1115" actId="1076"/>
          <ac:spMkLst>
            <pc:docMk/>
            <pc:sldMk cId="2638634760" sldId="337"/>
            <ac:spMk id="15" creationId="{0F8207A6-5488-CA31-B7B4-88DA3DE3E263}"/>
          </ac:spMkLst>
        </pc:spChg>
        <pc:spChg chg="del mod">
          <ac:chgData name="Ferry, Sherri L" userId="3b9a7ee3-4f46-4359-9007-2dcf45e25578" providerId="ADAL" clId="{73620241-0DB6-41B6-8AF4-DD4A231747BC}" dt="2023-11-07T18:23:15.715" v="1102" actId="21"/>
          <ac:spMkLst>
            <pc:docMk/>
            <pc:sldMk cId="2638634760" sldId="337"/>
            <ac:spMk id="16" creationId="{F3D5FA8E-C942-72A1-113B-503ECDAE7132}"/>
          </ac:spMkLst>
        </pc:spChg>
        <pc:picChg chg="del mod">
          <ac:chgData name="Ferry, Sherri L" userId="3b9a7ee3-4f46-4359-9007-2dcf45e25578" providerId="ADAL" clId="{73620241-0DB6-41B6-8AF4-DD4A231747BC}" dt="2023-11-07T18:22:14.321" v="1084" actId="21"/>
          <ac:picMkLst>
            <pc:docMk/>
            <pc:sldMk cId="2638634760" sldId="337"/>
            <ac:picMk id="3" creationId="{491D708E-4C93-3AF7-7721-8BAD7392E603}"/>
          </ac:picMkLst>
        </pc:picChg>
        <pc:picChg chg="add del mod modCrop">
          <ac:chgData name="Ferry, Sherri L" userId="3b9a7ee3-4f46-4359-9007-2dcf45e25578" providerId="ADAL" clId="{73620241-0DB6-41B6-8AF4-DD4A231747BC}" dt="2023-11-07T18:12:36.010" v="925" actId="21"/>
          <ac:picMkLst>
            <pc:docMk/>
            <pc:sldMk cId="2638634760" sldId="337"/>
            <ac:picMk id="5" creationId="{B52C4967-9A9C-5F31-1B79-5DCF19681225}"/>
          </ac:picMkLst>
        </pc:picChg>
        <pc:picChg chg="add del mod modCrop">
          <ac:chgData name="Ferry, Sherri L" userId="3b9a7ee3-4f46-4359-9007-2dcf45e25578" providerId="ADAL" clId="{73620241-0DB6-41B6-8AF4-DD4A231747BC}" dt="2023-11-07T18:15:01.102" v="932" actId="21"/>
          <ac:picMkLst>
            <pc:docMk/>
            <pc:sldMk cId="2638634760" sldId="337"/>
            <ac:picMk id="7" creationId="{E5BA0395-478C-BB5F-B23B-C71AC1C04BFA}"/>
          </ac:picMkLst>
        </pc:picChg>
        <pc:picChg chg="add del mod">
          <ac:chgData name="Ferry, Sherri L" userId="3b9a7ee3-4f46-4359-9007-2dcf45e25578" providerId="ADAL" clId="{73620241-0DB6-41B6-8AF4-DD4A231747BC}" dt="2023-11-07T18:16:35.800" v="939" actId="21"/>
          <ac:picMkLst>
            <pc:docMk/>
            <pc:sldMk cId="2638634760" sldId="337"/>
            <ac:picMk id="9" creationId="{C39DDB50-991D-ED8D-AECA-1A96078224FE}"/>
          </ac:picMkLst>
        </pc:picChg>
        <pc:picChg chg="add del mod">
          <ac:chgData name="Ferry, Sherri L" userId="3b9a7ee3-4f46-4359-9007-2dcf45e25578" providerId="ADAL" clId="{73620241-0DB6-41B6-8AF4-DD4A231747BC}" dt="2023-11-07T18:17:51.178" v="949" actId="21"/>
          <ac:picMkLst>
            <pc:docMk/>
            <pc:sldMk cId="2638634760" sldId="337"/>
            <ac:picMk id="12" creationId="{23B46669-544F-2A1E-ED16-043FF59EB665}"/>
          </ac:picMkLst>
        </pc:picChg>
        <pc:picChg chg="add mod">
          <ac:chgData name="Ferry, Sherri L" userId="3b9a7ee3-4f46-4359-9007-2dcf45e25578" providerId="ADAL" clId="{73620241-0DB6-41B6-8AF4-DD4A231747BC}" dt="2023-11-07T18:25:48.565" v="1143" actId="1076"/>
          <ac:picMkLst>
            <pc:docMk/>
            <pc:sldMk cId="2638634760" sldId="337"/>
            <ac:picMk id="14" creationId="{2FFADA82-6B6C-A40A-AA21-C1EBEC750135}"/>
          </ac:picMkLst>
        </pc:picChg>
        <pc:picChg chg="mod">
          <ac:chgData name="Ferry, Sherri L" userId="3b9a7ee3-4f46-4359-9007-2dcf45e25578" providerId="ADAL" clId="{73620241-0DB6-41B6-8AF4-DD4A231747BC}" dt="2023-11-07T18:25:55.228" v="1144" actId="1076"/>
          <ac:picMkLst>
            <pc:docMk/>
            <pc:sldMk cId="2638634760" sldId="337"/>
            <ac:picMk id="2060" creationId="{38F32300-0121-B4F0-28CF-80D01EDCE64C}"/>
          </ac:picMkLst>
        </pc:picChg>
        <pc:picChg chg="add del mod">
          <ac:chgData name="Ferry, Sherri L" userId="3b9a7ee3-4f46-4359-9007-2dcf45e25578" providerId="ADAL" clId="{73620241-0DB6-41B6-8AF4-DD4A231747BC}" dt="2023-11-07T18:04:31.771" v="897" actId="21"/>
          <ac:picMkLst>
            <pc:docMk/>
            <pc:sldMk cId="2638634760" sldId="337"/>
            <ac:picMk id="5122" creationId="{DCF48482-6BC5-45E0-4116-5AE08E4080FF}"/>
          </ac:picMkLst>
        </pc:picChg>
        <pc:picChg chg="add del mod">
          <ac:chgData name="Ferry, Sherri L" userId="3b9a7ee3-4f46-4359-9007-2dcf45e25578" providerId="ADAL" clId="{73620241-0DB6-41B6-8AF4-DD4A231747BC}" dt="2023-11-07T18:05:48.035" v="908" actId="21"/>
          <ac:picMkLst>
            <pc:docMk/>
            <pc:sldMk cId="2638634760" sldId="337"/>
            <ac:picMk id="5124" creationId="{54DA0FD2-BBF9-E77C-6D89-E9D863866CE3}"/>
          </ac:picMkLst>
        </pc:picChg>
        <pc:picChg chg="add del mod">
          <ac:chgData name="Ferry, Sherri L" userId="3b9a7ee3-4f46-4359-9007-2dcf45e25578" providerId="ADAL" clId="{73620241-0DB6-41B6-8AF4-DD4A231747BC}" dt="2023-11-07T18:18:17.428" v="953"/>
          <ac:picMkLst>
            <pc:docMk/>
            <pc:sldMk cId="2638634760" sldId="337"/>
            <ac:picMk id="5126" creationId="{4018C154-A722-E19C-4D4C-B9A84AB68B37}"/>
          </ac:picMkLst>
        </pc:picChg>
        <pc:picChg chg="add del mod">
          <ac:chgData name="Ferry, Sherri L" userId="3b9a7ee3-4f46-4359-9007-2dcf45e25578" providerId="ADAL" clId="{73620241-0DB6-41B6-8AF4-DD4A231747BC}" dt="2023-11-07T18:25:07.004" v="1130" actId="21"/>
          <ac:picMkLst>
            <pc:docMk/>
            <pc:sldMk cId="2638634760" sldId="337"/>
            <ac:picMk id="5128" creationId="{207DDB92-DA47-B600-A60F-B55214298F48}"/>
          </ac:picMkLst>
        </pc:picChg>
      </pc:sldChg>
      <pc:sldChg chg="addSp delSp replTag delTag">
        <pc:chgData name="Ferry, Sherri L" userId="3b9a7ee3-4f46-4359-9007-2dcf45e25578" providerId="ADAL" clId="{73620241-0DB6-41B6-8AF4-DD4A231747BC}" dt="2023-11-30T16:15:01.853" v="3137"/>
        <pc:sldMkLst>
          <pc:docMk/>
          <pc:sldMk cId="3382878483" sldId="346"/>
        </pc:sldMkLst>
        <pc:picChg chg="add del">
          <ac:chgData name="Ferry, Sherri L" userId="3b9a7ee3-4f46-4359-9007-2dcf45e25578" providerId="ADAL" clId="{73620241-0DB6-41B6-8AF4-DD4A231747BC}" dt="2023-11-07T18:00:38.979" v="858" actId="21"/>
          <ac:picMkLst>
            <pc:docMk/>
            <pc:sldMk cId="3382878483" sldId="346"/>
            <ac:picMk id="4098" creationId="{38C71F1E-10BE-3E75-8362-73528F8C4877}"/>
          </ac:picMkLst>
        </pc:picChg>
      </pc:sldChg>
      <pc:sldChg chg="addSp delSp modSp mod replTag delTag">
        <pc:chgData name="Ferry, Sherri L" userId="3b9a7ee3-4f46-4359-9007-2dcf45e25578" providerId="ADAL" clId="{73620241-0DB6-41B6-8AF4-DD4A231747BC}" dt="2023-11-30T16:19:22.252" v="3151"/>
        <pc:sldMkLst>
          <pc:docMk/>
          <pc:sldMk cId="376515531" sldId="347"/>
        </pc:sldMkLst>
        <pc:spChg chg="mod">
          <ac:chgData name="Ferry, Sherri L" userId="3b9a7ee3-4f46-4359-9007-2dcf45e25578" providerId="ADAL" clId="{73620241-0DB6-41B6-8AF4-DD4A231747BC}" dt="2023-11-07T18:51:59.296" v="1569" actId="1076"/>
          <ac:spMkLst>
            <pc:docMk/>
            <pc:sldMk cId="376515531" sldId="347"/>
            <ac:spMk id="2" creationId="{89F10F36-33DE-67D4-D503-5996491E8B0D}"/>
          </ac:spMkLst>
        </pc:spChg>
        <pc:spChg chg="del mod ord">
          <ac:chgData name="Ferry, Sherri L" userId="3b9a7ee3-4f46-4359-9007-2dcf45e25578" providerId="ADAL" clId="{73620241-0DB6-41B6-8AF4-DD4A231747BC}" dt="2023-11-07T15:35:16.219" v="14" actId="21"/>
          <ac:spMkLst>
            <pc:docMk/>
            <pc:sldMk cId="376515531" sldId="347"/>
            <ac:spMk id="10" creationId="{F1790738-847D-AAF7-F61D-BA5AE80B2F86}"/>
          </ac:spMkLst>
        </pc:spChg>
        <pc:spChg chg="mod ord">
          <ac:chgData name="Ferry, Sherri L" userId="3b9a7ee3-4f46-4359-9007-2dcf45e25578" providerId="ADAL" clId="{73620241-0DB6-41B6-8AF4-DD4A231747BC}" dt="2023-11-07T18:53:18.592" v="1578" actId="1076"/>
          <ac:spMkLst>
            <pc:docMk/>
            <pc:sldMk cId="376515531" sldId="347"/>
            <ac:spMk id="65" creationId="{02B8E8B9-FC00-FF49-4607-0B7B2061FB3C}"/>
          </ac:spMkLst>
        </pc:spChg>
        <pc:spChg chg="del">
          <ac:chgData name="Ferry, Sherri L" userId="3b9a7ee3-4f46-4359-9007-2dcf45e25578" providerId="ADAL" clId="{73620241-0DB6-41B6-8AF4-DD4A231747BC}" dt="2023-11-07T15:35:01.415" v="11" actId="26606"/>
          <ac:spMkLst>
            <pc:docMk/>
            <pc:sldMk cId="376515531" sldId="347"/>
            <ac:spMk id="78" creationId="{F13C74B1-5B17-4795-BED0-7140497B445A}"/>
          </ac:spMkLst>
        </pc:spChg>
        <pc:spChg chg="del">
          <ac:chgData name="Ferry, Sherri L" userId="3b9a7ee3-4f46-4359-9007-2dcf45e25578" providerId="ADAL" clId="{73620241-0DB6-41B6-8AF4-DD4A231747BC}" dt="2023-11-07T15:35:01.415" v="11" actId="26606"/>
          <ac:spMkLst>
            <pc:docMk/>
            <pc:sldMk cId="376515531" sldId="347"/>
            <ac:spMk id="80" creationId="{D4974D33-8DC5-464E-8C6D-BE58F0669C17}"/>
          </ac:spMkLst>
        </pc:spChg>
        <pc:spChg chg="add del">
          <ac:chgData name="Ferry, Sherri L" userId="3b9a7ee3-4f46-4359-9007-2dcf45e25578" providerId="ADAL" clId="{73620241-0DB6-41B6-8AF4-DD4A231747BC}" dt="2023-11-07T15:36:40.225" v="28" actId="26606"/>
          <ac:spMkLst>
            <pc:docMk/>
            <pc:sldMk cId="376515531" sldId="347"/>
            <ac:spMk id="85" creationId="{129F4FEF-3F4E-4042-8E6D-C24E201FB31A}"/>
          </ac:spMkLst>
        </pc:spChg>
        <pc:spChg chg="add">
          <ac:chgData name="Ferry, Sherri L" userId="3b9a7ee3-4f46-4359-9007-2dcf45e25578" providerId="ADAL" clId="{73620241-0DB6-41B6-8AF4-DD4A231747BC}" dt="2023-11-07T15:36:40.225" v="28" actId="26606"/>
          <ac:spMkLst>
            <pc:docMk/>
            <pc:sldMk cId="376515531" sldId="347"/>
            <ac:spMk id="90" creationId="{23E547B5-89CF-4EC0-96DE-25771AED0799}"/>
          </ac:spMkLst>
        </pc:spChg>
        <pc:spChg chg="add">
          <ac:chgData name="Ferry, Sherri L" userId="3b9a7ee3-4f46-4359-9007-2dcf45e25578" providerId="ADAL" clId="{73620241-0DB6-41B6-8AF4-DD4A231747BC}" dt="2023-11-07T15:36:40.225" v="28" actId="26606"/>
          <ac:spMkLst>
            <pc:docMk/>
            <pc:sldMk cId="376515531" sldId="347"/>
            <ac:spMk id="92" creationId="{3F0B8CEB-8279-4E5E-A0CE-1FC9F71736F2}"/>
          </ac:spMkLst>
        </pc:spChg>
        <pc:picChg chg="del mod ord">
          <ac:chgData name="Ferry, Sherri L" userId="3b9a7ee3-4f46-4359-9007-2dcf45e25578" providerId="ADAL" clId="{73620241-0DB6-41B6-8AF4-DD4A231747BC}" dt="2023-11-07T15:36:31.247" v="27" actId="21"/>
          <ac:picMkLst>
            <pc:docMk/>
            <pc:sldMk cId="376515531" sldId="347"/>
            <ac:picMk id="3" creationId="{48A321CA-9C15-9D22-224E-6CB267EAD31E}"/>
          </ac:picMkLst>
        </pc:picChg>
        <pc:picChg chg="add mod">
          <ac:chgData name="Ferry, Sherri L" userId="3b9a7ee3-4f46-4359-9007-2dcf45e25578" providerId="ADAL" clId="{73620241-0DB6-41B6-8AF4-DD4A231747BC}" dt="2023-11-07T18:54:23.158" v="1583" actId="1076"/>
          <ac:picMkLst>
            <pc:docMk/>
            <pc:sldMk cId="376515531" sldId="347"/>
            <ac:picMk id="4" creationId="{AAEA0D6E-DE9F-1E1E-B528-7A79F6D06512}"/>
          </ac:picMkLst>
        </pc:picChg>
        <pc:picChg chg="mod modCrop">
          <ac:chgData name="Ferry, Sherri L" userId="3b9a7ee3-4f46-4359-9007-2dcf45e25578" providerId="ADAL" clId="{73620241-0DB6-41B6-8AF4-DD4A231747BC}" dt="2023-11-07T15:36:40.225" v="28" actId="26606"/>
          <ac:picMkLst>
            <pc:docMk/>
            <pc:sldMk cId="376515531" sldId="347"/>
            <ac:picMk id="5" creationId="{643EDEC5-AE08-B50C-4B25-11A0A1FB60CB}"/>
          </ac:picMkLst>
        </pc:picChg>
      </pc:sldChg>
      <pc:sldChg chg="del replTag delTag">
        <pc:chgData name="Ferry, Sherri L" userId="3b9a7ee3-4f46-4359-9007-2dcf45e25578" providerId="ADAL" clId="{73620241-0DB6-41B6-8AF4-DD4A231747BC}" dt="2023-11-07T16:54:34.757" v="438" actId="2696"/>
        <pc:sldMkLst>
          <pc:docMk/>
          <pc:sldMk cId="1665447703" sldId="348"/>
        </pc:sldMkLst>
      </pc:sldChg>
      <pc:sldChg chg="addSp delSp modSp mod addAnim replTag delTag">
        <pc:chgData name="Ferry, Sherri L" userId="3b9a7ee3-4f46-4359-9007-2dcf45e25578" providerId="ADAL" clId="{73620241-0DB6-41B6-8AF4-DD4A231747BC}" dt="2023-11-30T16:15:40.072" v="3139"/>
        <pc:sldMkLst>
          <pc:docMk/>
          <pc:sldMk cId="4037178859" sldId="349"/>
        </pc:sldMkLst>
        <pc:spChg chg="add del mod">
          <ac:chgData name="Ferry, Sherri L" userId="3b9a7ee3-4f46-4359-9007-2dcf45e25578" providerId="ADAL" clId="{73620241-0DB6-41B6-8AF4-DD4A231747BC}" dt="2023-11-07T16:17:17.663" v="120" actId="21"/>
          <ac:spMkLst>
            <pc:docMk/>
            <pc:sldMk cId="4037178859" sldId="349"/>
            <ac:spMk id="5" creationId="{5C5856EB-FCDA-5A1F-B6E4-8A96C36C1377}"/>
          </ac:spMkLst>
        </pc:spChg>
        <pc:spChg chg="add del">
          <ac:chgData name="Ferry, Sherri L" userId="3b9a7ee3-4f46-4359-9007-2dcf45e25578" providerId="ADAL" clId="{73620241-0DB6-41B6-8AF4-DD4A231747BC}" dt="2023-11-07T16:19:11.672" v="133" actId="26606"/>
          <ac:spMkLst>
            <pc:docMk/>
            <pc:sldMk cId="4037178859" sldId="349"/>
            <ac:spMk id="6" creationId="{37C89E4B-3C9F-44B9-8B86-D9E3D112D8EC}"/>
          </ac:spMkLst>
        </pc:spChg>
        <pc:spChg chg="mod ord">
          <ac:chgData name="Ferry, Sherri L" userId="3b9a7ee3-4f46-4359-9007-2dcf45e25578" providerId="ADAL" clId="{73620241-0DB6-41B6-8AF4-DD4A231747BC}" dt="2023-11-07T18:51:05.201" v="1558" actId="1076"/>
          <ac:spMkLst>
            <pc:docMk/>
            <pc:sldMk cId="4037178859" sldId="349"/>
            <ac:spMk id="7" creationId="{18E63F06-36D3-9A41-A2E0-40539691F182}"/>
          </ac:spMkLst>
        </pc:spChg>
        <pc:spChg chg="add del mod">
          <ac:chgData name="Ferry, Sherri L" userId="3b9a7ee3-4f46-4359-9007-2dcf45e25578" providerId="ADAL" clId="{73620241-0DB6-41B6-8AF4-DD4A231747BC}" dt="2023-11-07T16:17:54.310" v="124" actId="21"/>
          <ac:spMkLst>
            <pc:docMk/>
            <pc:sldMk cId="4037178859" sldId="349"/>
            <ac:spMk id="8" creationId="{51C3DC3F-DC48-2B06-A2E6-F36D2A24F075}"/>
          </ac:spMkLst>
        </pc:spChg>
        <pc:spChg chg="add del">
          <ac:chgData name="Ferry, Sherri L" userId="3b9a7ee3-4f46-4359-9007-2dcf45e25578" providerId="ADAL" clId="{73620241-0DB6-41B6-8AF4-DD4A231747BC}" dt="2023-11-07T16:18:57.891" v="128" actId="26606"/>
          <ac:spMkLst>
            <pc:docMk/>
            <pc:sldMk cId="4037178859" sldId="349"/>
            <ac:spMk id="1033" creationId="{ABD1F7DD-A00E-3FD4-3979-3B1A490695A3}"/>
          </ac:spMkLst>
        </pc:spChg>
        <pc:spChg chg="add del">
          <ac:chgData name="Ferry, Sherri L" userId="3b9a7ee3-4f46-4359-9007-2dcf45e25578" providerId="ADAL" clId="{73620241-0DB6-41B6-8AF4-DD4A231747BC}" dt="2023-11-07T16:18:57.891" v="128" actId="26606"/>
          <ac:spMkLst>
            <pc:docMk/>
            <pc:sldMk cId="4037178859" sldId="349"/>
            <ac:spMk id="1035" creationId="{4F6A26FB-F1F6-093E-64A9-633A5332C778}"/>
          </ac:spMkLst>
        </pc:spChg>
        <pc:spChg chg="add del">
          <ac:chgData name="Ferry, Sherri L" userId="3b9a7ee3-4f46-4359-9007-2dcf45e25578" providerId="ADAL" clId="{73620241-0DB6-41B6-8AF4-DD4A231747BC}" dt="2023-11-07T16:18:57.891" v="128" actId="26606"/>
          <ac:spMkLst>
            <pc:docMk/>
            <pc:sldMk cId="4037178859" sldId="349"/>
            <ac:spMk id="1037" creationId="{73844404-E04B-F587-0397-04D02020A3BA}"/>
          </ac:spMkLst>
        </pc:spChg>
        <pc:spChg chg="add del">
          <ac:chgData name="Ferry, Sherri L" userId="3b9a7ee3-4f46-4359-9007-2dcf45e25578" providerId="ADAL" clId="{73620241-0DB6-41B6-8AF4-DD4A231747BC}" dt="2023-11-07T16:18:57.891" v="128" actId="26606"/>
          <ac:spMkLst>
            <pc:docMk/>
            <pc:sldMk cId="4037178859" sldId="349"/>
            <ac:spMk id="1039" creationId="{65EA55DA-978E-CF15-1103-467BC1F4788A}"/>
          </ac:spMkLst>
        </pc:spChg>
        <pc:spChg chg="add del">
          <ac:chgData name="Ferry, Sherri L" userId="3b9a7ee3-4f46-4359-9007-2dcf45e25578" providerId="ADAL" clId="{73620241-0DB6-41B6-8AF4-DD4A231747BC}" dt="2023-11-07T16:18:57.891" v="128" actId="26606"/>
          <ac:spMkLst>
            <pc:docMk/>
            <pc:sldMk cId="4037178859" sldId="349"/>
            <ac:spMk id="1041" creationId="{136F6D93-88CF-AC9D-C5E1-B1E1C27EC101}"/>
          </ac:spMkLst>
        </pc:spChg>
        <pc:spChg chg="add del">
          <ac:chgData name="Ferry, Sherri L" userId="3b9a7ee3-4f46-4359-9007-2dcf45e25578" providerId="ADAL" clId="{73620241-0DB6-41B6-8AF4-DD4A231747BC}" dt="2023-11-07T16:19:01.081" v="130" actId="26606"/>
          <ac:spMkLst>
            <pc:docMk/>
            <pc:sldMk cId="4037178859" sldId="349"/>
            <ac:spMk id="1043" creationId="{C56A0FDA-9157-2C6B-6549-4570BD71D9B9}"/>
          </ac:spMkLst>
        </pc:spChg>
        <pc:spChg chg="add del">
          <ac:chgData name="Ferry, Sherri L" userId="3b9a7ee3-4f46-4359-9007-2dcf45e25578" providerId="ADAL" clId="{73620241-0DB6-41B6-8AF4-DD4A231747BC}" dt="2023-11-07T16:23:14.655" v="316" actId="26606"/>
          <ac:spMkLst>
            <pc:docMk/>
            <pc:sldMk cId="4037178859" sldId="349"/>
            <ac:spMk id="1050" creationId="{E2CFBC99-FB8F-41F7-A81D-A5288D688D79}"/>
          </ac:spMkLst>
        </pc:spChg>
        <pc:spChg chg="add del">
          <ac:chgData name="Ferry, Sherri L" userId="3b9a7ee3-4f46-4359-9007-2dcf45e25578" providerId="ADAL" clId="{73620241-0DB6-41B6-8AF4-DD4A231747BC}" dt="2023-11-07T16:23:14.655" v="316" actId="26606"/>
          <ac:spMkLst>
            <pc:docMk/>
            <pc:sldMk cId="4037178859" sldId="349"/>
            <ac:spMk id="1051" creationId="{A435A76B-D478-4F38-9D76-040E49ADC674}"/>
          </ac:spMkLst>
        </pc:spChg>
        <pc:spChg chg="add">
          <ac:chgData name="Ferry, Sherri L" userId="3b9a7ee3-4f46-4359-9007-2dcf45e25578" providerId="ADAL" clId="{73620241-0DB6-41B6-8AF4-DD4A231747BC}" dt="2023-11-07T16:23:14.655" v="316" actId="26606"/>
          <ac:spMkLst>
            <pc:docMk/>
            <pc:sldMk cId="4037178859" sldId="349"/>
            <ac:spMk id="1056" creationId="{ECF18D75-294F-47A5-AB5C-5BB753AC482B}"/>
          </ac:spMkLst>
        </pc:spChg>
        <pc:spChg chg="add">
          <ac:chgData name="Ferry, Sherri L" userId="3b9a7ee3-4f46-4359-9007-2dcf45e25578" providerId="ADAL" clId="{73620241-0DB6-41B6-8AF4-DD4A231747BC}" dt="2023-11-07T16:23:14.655" v="316" actId="26606"/>
          <ac:spMkLst>
            <pc:docMk/>
            <pc:sldMk cId="4037178859" sldId="349"/>
            <ac:spMk id="1058" creationId="{205821FB-2741-4451-843D-5933A264266A}"/>
          </ac:spMkLst>
        </pc:spChg>
        <pc:grpChg chg="add del">
          <ac:chgData name="Ferry, Sherri L" userId="3b9a7ee3-4f46-4359-9007-2dcf45e25578" providerId="ADAL" clId="{73620241-0DB6-41B6-8AF4-DD4A231747BC}" dt="2023-11-07T16:19:01.081" v="130" actId="26606"/>
          <ac:grpSpMkLst>
            <pc:docMk/>
            <pc:sldMk cId="4037178859" sldId="349"/>
            <ac:grpSpMk id="1044" creationId="{96A3C8CE-26B9-D061-59D9-B73267F581F9}"/>
          </ac:grpSpMkLst>
        </pc:grpChg>
        <pc:grpChg chg="add del">
          <ac:chgData name="Ferry, Sherri L" userId="3b9a7ee3-4f46-4359-9007-2dcf45e25578" providerId="ADAL" clId="{73620241-0DB6-41B6-8AF4-DD4A231747BC}" dt="2023-11-07T16:19:11.660" v="132" actId="26606"/>
          <ac:grpSpMkLst>
            <pc:docMk/>
            <pc:sldMk cId="4037178859" sldId="349"/>
            <ac:grpSpMk id="1047" creationId="{FB7FB62D-DD5B-C587-F53F-679128D41B8A}"/>
          </ac:grpSpMkLst>
        </pc:grpChg>
        <pc:picChg chg="del">
          <ac:chgData name="Ferry, Sherri L" userId="3b9a7ee3-4f46-4359-9007-2dcf45e25578" providerId="ADAL" clId="{73620241-0DB6-41B6-8AF4-DD4A231747BC}" dt="2023-11-07T16:18:00.468" v="125" actId="21"/>
          <ac:picMkLst>
            <pc:docMk/>
            <pc:sldMk cId="4037178859" sldId="349"/>
            <ac:picMk id="2" creationId="{61299E2B-CE3C-7D06-7080-4AE65B27C38B}"/>
          </ac:picMkLst>
        </pc:picChg>
        <pc:picChg chg="add del">
          <ac:chgData name="Ferry, Sherri L" userId="3b9a7ee3-4f46-4359-9007-2dcf45e25578" providerId="ADAL" clId="{73620241-0DB6-41B6-8AF4-DD4A231747BC}" dt="2023-11-07T16:17:34.470" v="122" actId="21"/>
          <ac:picMkLst>
            <pc:docMk/>
            <pc:sldMk cId="4037178859" sldId="349"/>
            <ac:picMk id="4" creationId="{98637C1D-C0AC-540E-EC3A-E8290A0DBC4D}"/>
          </ac:picMkLst>
        </pc:picChg>
        <pc:picChg chg="add mod">
          <ac:chgData name="Ferry, Sherri L" userId="3b9a7ee3-4f46-4359-9007-2dcf45e25578" providerId="ADAL" clId="{73620241-0DB6-41B6-8AF4-DD4A231747BC}" dt="2023-11-07T16:35:06.698" v="433" actId="1076"/>
          <ac:picMkLst>
            <pc:docMk/>
            <pc:sldMk cId="4037178859" sldId="349"/>
            <ac:picMk id="10" creationId="{1FF2F769-E53D-B95C-3C50-4EDB172C39B6}"/>
          </ac:picMkLst>
        </pc:picChg>
        <pc:picChg chg="add mod">
          <ac:chgData name="Ferry, Sherri L" userId="3b9a7ee3-4f46-4359-9007-2dcf45e25578" providerId="ADAL" clId="{73620241-0DB6-41B6-8AF4-DD4A231747BC}" dt="2023-11-07T18:01:41.103" v="866" actId="1037"/>
          <ac:picMkLst>
            <pc:docMk/>
            <pc:sldMk cId="4037178859" sldId="349"/>
            <ac:picMk id="12" creationId="{F976664C-5618-F242-E28A-92859923B3A7}"/>
          </ac:picMkLst>
        </pc:picChg>
        <pc:picChg chg="add mod">
          <ac:chgData name="Ferry, Sherri L" userId="3b9a7ee3-4f46-4359-9007-2dcf45e25578" providerId="ADAL" clId="{73620241-0DB6-41B6-8AF4-DD4A231747BC}" dt="2023-11-07T16:34:54.449" v="431" actId="1037"/>
          <ac:picMkLst>
            <pc:docMk/>
            <pc:sldMk cId="4037178859" sldId="349"/>
            <ac:picMk id="14" creationId="{83EDF273-EBD4-6DF1-FE9F-AFC7214D1FCC}"/>
          </ac:picMkLst>
        </pc:picChg>
        <pc:picChg chg="del">
          <ac:chgData name="Ferry, Sherri L" userId="3b9a7ee3-4f46-4359-9007-2dcf45e25578" providerId="ADAL" clId="{73620241-0DB6-41B6-8AF4-DD4A231747BC}" dt="2023-11-07T16:18:02.575" v="126" actId="21"/>
          <ac:picMkLst>
            <pc:docMk/>
            <pc:sldMk cId="4037178859" sldId="349"/>
            <ac:picMk id="15" creationId="{3441A0F2-F405-67A8-4B39-31AAA54A40CC}"/>
          </ac:picMkLst>
        </pc:picChg>
        <pc:picChg chg="add del mod">
          <ac:chgData name="Ferry, Sherri L" userId="3b9a7ee3-4f46-4359-9007-2dcf45e25578" providerId="ADAL" clId="{73620241-0DB6-41B6-8AF4-DD4A231747BC}" dt="2023-11-07T16:35:10.025" v="434" actId="1076"/>
          <ac:picMkLst>
            <pc:docMk/>
            <pc:sldMk cId="4037178859" sldId="349"/>
            <ac:picMk id="16" creationId="{79ADA051-89E3-11D2-5D09-AD8D8ED4C4BD}"/>
          </ac:picMkLst>
        </pc:picChg>
        <pc:picChg chg="add del">
          <ac:chgData name="Ferry, Sherri L" userId="3b9a7ee3-4f46-4359-9007-2dcf45e25578" providerId="ADAL" clId="{73620241-0DB6-41B6-8AF4-DD4A231747BC}" dt="2023-11-07T16:17:34.470" v="122" actId="21"/>
          <ac:picMkLst>
            <pc:docMk/>
            <pc:sldMk cId="4037178859" sldId="349"/>
            <ac:picMk id="1026" creationId="{62D270CE-4D82-B8BE-C8E1-3955182ABDCE}"/>
          </ac:picMkLst>
        </pc:picChg>
        <pc:picChg chg="add mod">
          <ac:chgData name="Ferry, Sherri L" userId="3b9a7ee3-4f46-4359-9007-2dcf45e25578" providerId="ADAL" clId="{73620241-0DB6-41B6-8AF4-DD4A231747BC}" dt="2023-11-07T16:35:01.951" v="432" actId="1076"/>
          <ac:picMkLst>
            <pc:docMk/>
            <pc:sldMk cId="4037178859" sldId="349"/>
            <ac:picMk id="1028" creationId="{3B61F6D6-7993-BB66-12F9-1B88EC862CC2}"/>
          </ac:picMkLst>
        </pc:picChg>
        <pc:cxnChg chg="add del">
          <ac:chgData name="Ferry, Sherri L" userId="3b9a7ee3-4f46-4359-9007-2dcf45e25578" providerId="ADAL" clId="{73620241-0DB6-41B6-8AF4-DD4A231747BC}" dt="2023-11-07T16:19:11.672" v="133" actId="26606"/>
          <ac:cxnSpMkLst>
            <pc:docMk/>
            <pc:sldMk cId="4037178859" sldId="349"/>
            <ac:cxnSpMk id="11" creationId="{AA2EAA10-076F-46BD-8F0F-B9A2FB77A85C}"/>
          </ac:cxnSpMkLst>
        </pc:cxnChg>
        <pc:cxnChg chg="add del">
          <ac:chgData name="Ferry, Sherri L" userId="3b9a7ee3-4f46-4359-9007-2dcf45e25578" providerId="ADAL" clId="{73620241-0DB6-41B6-8AF4-DD4A231747BC}" dt="2023-11-07T16:19:11.672" v="133" actId="26606"/>
          <ac:cxnSpMkLst>
            <pc:docMk/>
            <pc:sldMk cId="4037178859" sldId="349"/>
            <ac:cxnSpMk id="13" creationId="{D891E407-403B-4764-86C9-33A56D3BCAA3}"/>
          </ac:cxnSpMkLst>
        </pc:cxnChg>
      </pc:sldChg>
      <pc:sldChg chg="delSp del mod replTag delTag addCm">
        <pc:chgData name="Ferry, Sherri L" userId="3b9a7ee3-4f46-4359-9007-2dcf45e25578" providerId="ADAL" clId="{73620241-0DB6-41B6-8AF4-DD4A231747BC}" dt="2023-11-07T18:58:16.760" v="1676" actId="2696"/>
        <pc:sldMkLst>
          <pc:docMk/>
          <pc:sldMk cId="3657329186" sldId="350"/>
        </pc:sldMkLst>
        <pc:picChg chg="del">
          <ac:chgData name="Ferry, Sherri L" userId="3b9a7ee3-4f46-4359-9007-2dcf45e25578" providerId="ADAL" clId="{73620241-0DB6-41B6-8AF4-DD4A231747BC}" dt="2023-11-07T18:55:45.530" v="1592" actId="21"/>
          <ac:picMkLst>
            <pc:docMk/>
            <pc:sldMk cId="3657329186" sldId="350"/>
            <ac:picMk id="3" creationId="{2D198564-689F-EC50-E7A8-DABD88A419FE}"/>
          </ac:picMkLst>
        </pc:picChg>
      </pc:sldChg>
      <pc:sldChg chg="addSp delSp modSp new mod setBg replTag delTag">
        <pc:chgData name="Ferry, Sherri L" userId="3b9a7ee3-4f46-4359-9007-2dcf45e25578" providerId="ADAL" clId="{73620241-0DB6-41B6-8AF4-DD4A231747BC}" dt="2023-11-30T16:19:38.442" v="3155"/>
        <pc:sldMkLst>
          <pc:docMk/>
          <pc:sldMk cId="2655288043" sldId="351"/>
        </pc:sldMkLst>
        <pc:spChg chg="add del mod">
          <ac:chgData name="Ferry, Sherri L" userId="3b9a7ee3-4f46-4359-9007-2dcf45e25578" providerId="ADAL" clId="{73620241-0DB6-41B6-8AF4-DD4A231747BC}" dt="2023-11-07T17:30:27.016" v="708" actId="21"/>
          <ac:spMkLst>
            <pc:docMk/>
            <pc:sldMk cId="2655288043" sldId="351"/>
            <ac:spMk id="2" creationId="{70598D98-257A-2139-EC4A-72D140851764}"/>
          </ac:spMkLst>
        </pc:spChg>
        <pc:spChg chg="add del mod">
          <ac:chgData name="Ferry, Sherri L" userId="3b9a7ee3-4f46-4359-9007-2dcf45e25578" providerId="ADAL" clId="{73620241-0DB6-41B6-8AF4-DD4A231747BC}" dt="2023-11-07T17:38:28.688" v="769" actId="21"/>
          <ac:spMkLst>
            <pc:docMk/>
            <pc:sldMk cId="2655288043" sldId="351"/>
            <ac:spMk id="3" creationId="{1115C0A3-0243-10A9-688D-7BD5B3268D46}"/>
          </ac:spMkLst>
        </pc:spChg>
        <pc:spChg chg="add mod">
          <ac:chgData name="Ferry, Sherri L" userId="3b9a7ee3-4f46-4359-9007-2dcf45e25578" providerId="ADAL" clId="{73620241-0DB6-41B6-8AF4-DD4A231747BC}" dt="2023-11-07T18:48:37.347" v="1539" actId="207"/>
          <ac:spMkLst>
            <pc:docMk/>
            <pc:sldMk cId="2655288043" sldId="351"/>
            <ac:spMk id="4" creationId="{45760C4C-B64E-ACB8-44C6-1837FFCEF21A}"/>
          </ac:spMkLst>
        </pc:spChg>
        <pc:spChg chg="add del mod">
          <ac:chgData name="Ferry, Sherri L" userId="3b9a7ee3-4f46-4359-9007-2dcf45e25578" providerId="ADAL" clId="{73620241-0DB6-41B6-8AF4-DD4A231747BC}" dt="2023-11-07T17:48:52.867" v="830" actId="26606"/>
          <ac:spMkLst>
            <pc:docMk/>
            <pc:sldMk cId="2655288043" sldId="351"/>
            <ac:spMk id="5" creationId="{E4A2CCD8-E009-7D7D-AC99-2A47DAD5F88E}"/>
          </ac:spMkLst>
        </pc:spChg>
        <pc:spChg chg="add mod">
          <ac:chgData name="Ferry, Sherri L" userId="3b9a7ee3-4f46-4359-9007-2dcf45e25578" providerId="ADAL" clId="{73620241-0DB6-41B6-8AF4-DD4A231747BC}" dt="2023-11-07T18:49:35.128" v="1545" actId="1076"/>
          <ac:spMkLst>
            <pc:docMk/>
            <pc:sldMk cId="2655288043" sldId="351"/>
            <ac:spMk id="6" creationId="{D82A4656-8FC0-E27C-90B3-1EE032D41CA6}"/>
          </ac:spMkLst>
        </pc:spChg>
        <pc:spChg chg="add del">
          <ac:chgData name="Ferry, Sherri L" userId="3b9a7ee3-4f46-4359-9007-2dcf45e25578" providerId="ADAL" clId="{73620241-0DB6-41B6-8AF4-DD4A231747BC}" dt="2023-11-07T17:38:21.133" v="768" actId="26606"/>
          <ac:spMkLst>
            <pc:docMk/>
            <pc:sldMk cId="2655288043" sldId="351"/>
            <ac:spMk id="3079" creationId="{D009D6D5-DAC2-4A8B-A17A-E206B9012D09}"/>
          </ac:spMkLst>
        </pc:spChg>
        <pc:grpChg chg="add">
          <ac:chgData name="Ferry, Sherri L" userId="3b9a7ee3-4f46-4359-9007-2dcf45e25578" providerId="ADAL" clId="{73620241-0DB6-41B6-8AF4-DD4A231747BC}" dt="2023-11-07T17:38:21.133" v="768" actId="26606"/>
          <ac:grpSpMkLst>
            <pc:docMk/>
            <pc:sldMk cId="2655288043" sldId="351"/>
            <ac:grpSpMk id="3084" creationId="{5EFBDE31-BB3E-6CFC-23CD-B5976DA38438}"/>
          </ac:grpSpMkLst>
        </pc:grpChg>
        <pc:graphicFrameChg chg="add mod modGraphic">
          <ac:chgData name="Ferry, Sherri L" userId="3b9a7ee3-4f46-4359-9007-2dcf45e25578" providerId="ADAL" clId="{73620241-0DB6-41B6-8AF4-DD4A231747BC}" dt="2023-11-07T18:48:51.198" v="1541" actId="207"/>
          <ac:graphicFrameMkLst>
            <pc:docMk/>
            <pc:sldMk cId="2655288043" sldId="351"/>
            <ac:graphicFrameMk id="3088" creationId="{E77E2DFD-E058-195A-DACC-025B46388FDB}"/>
          </ac:graphicFrameMkLst>
        </pc:graphicFrameChg>
        <pc:picChg chg="add mod ord">
          <ac:chgData name="Ferry, Sherri L" userId="3b9a7ee3-4f46-4359-9007-2dcf45e25578" providerId="ADAL" clId="{73620241-0DB6-41B6-8AF4-DD4A231747BC}" dt="2023-11-07T17:48:36.541" v="829" actId="14861"/>
          <ac:picMkLst>
            <pc:docMk/>
            <pc:sldMk cId="2655288043" sldId="351"/>
            <ac:picMk id="3074" creationId="{AC0C4ACC-C750-96A9-32A1-A46B9D39992C}"/>
          </ac:picMkLst>
        </pc:picChg>
      </pc:sldChg>
      <pc:sldChg chg="addSp delSp modSp new del mod setBg replTag delTag">
        <pc:chgData name="Ferry, Sherri L" userId="3b9a7ee3-4f46-4359-9007-2dcf45e25578" providerId="ADAL" clId="{73620241-0DB6-41B6-8AF4-DD4A231747BC}" dt="2023-11-07T17:24:29.668" v="663" actId="2696"/>
        <pc:sldMkLst>
          <pc:docMk/>
          <pc:sldMk cId="3054892652" sldId="351"/>
        </pc:sldMkLst>
        <pc:spChg chg="add del mod">
          <ac:chgData name="Ferry, Sherri L" userId="3b9a7ee3-4f46-4359-9007-2dcf45e25578" providerId="ADAL" clId="{73620241-0DB6-41B6-8AF4-DD4A231747BC}" dt="2023-11-07T17:07:21.332" v="481" actId="26606"/>
          <ac:spMkLst>
            <pc:docMk/>
            <pc:sldMk cId="3054892652" sldId="351"/>
            <ac:spMk id="2" creationId="{A97ACE7B-AA7B-1BFD-5A89-7C6B5C3BFF46}"/>
          </ac:spMkLst>
        </pc:spChg>
        <pc:spChg chg="add del mod">
          <ac:chgData name="Ferry, Sherri L" userId="3b9a7ee3-4f46-4359-9007-2dcf45e25578" providerId="ADAL" clId="{73620241-0DB6-41B6-8AF4-DD4A231747BC}" dt="2023-11-07T17:14:14.396" v="570" actId="21"/>
          <ac:spMkLst>
            <pc:docMk/>
            <pc:sldMk cId="3054892652" sldId="351"/>
            <ac:spMk id="4" creationId="{7A426656-84D8-2EF1-F0E9-3EA5A1FE52B0}"/>
          </ac:spMkLst>
        </pc:spChg>
        <pc:spChg chg="add del mod">
          <ac:chgData name="Ferry, Sherri L" userId="3b9a7ee3-4f46-4359-9007-2dcf45e25578" providerId="ADAL" clId="{73620241-0DB6-41B6-8AF4-DD4A231747BC}" dt="2023-11-07T17:14:18.151" v="571" actId="21"/>
          <ac:spMkLst>
            <pc:docMk/>
            <pc:sldMk cId="3054892652" sldId="351"/>
            <ac:spMk id="5" creationId="{A579D67F-5636-1EC5-CE17-4D61B04B35DF}"/>
          </ac:spMkLst>
        </pc:spChg>
        <pc:spChg chg="add del mod">
          <ac:chgData name="Ferry, Sherri L" userId="3b9a7ee3-4f46-4359-9007-2dcf45e25578" providerId="ADAL" clId="{73620241-0DB6-41B6-8AF4-DD4A231747BC}" dt="2023-11-07T17:14:10.259" v="569" actId="21"/>
          <ac:spMkLst>
            <pc:docMk/>
            <pc:sldMk cId="3054892652" sldId="351"/>
            <ac:spMk id="6" creationId="{5A49DCF3-CC7E-3FA8-F8DA-8C3D2AA1F598}"/>
          </ac:spMkLst>
        </pc:spChg>
        <pc:spChg chg="add del mod">
          <ac:chgData name="Ferry, Sherri L" userId="3b9a7ee3-4f46-4359-9007-2dcf45e25578" providerId="ADAL" clId="{73620241-0DB6-41B6-8AF4-DD4A231747BC}" dt="2023-11-07T17:18:21.293" v="603" actId="21"/>
          <ac:spMkLst>
            <pc:docMk/>
            <pc:sldMk cId="3054892652" sldId="351"/>
            <ac:spMk id="8" creationId="{A2BC3A8E-2377-EDA5-C99A-7844671931EC}"/>
          </ac:spMkLst>
        </pc:spChg>
        <pc:spChg chg="add mod">
          <ac:chgData name="Ferry, Sherri L" userId="3b9a7ee3-4f46-4359-9007-2dcf45e25578" providerId="ADAL" clId="{73620241-0DB6-41B6-8AF4-DD4A231747BC}" dt="2023-11-07T17:24:01.611" v="657" actId="1076"/>
          <ac:spMkLst>
            <pc:docMk/>
            <pc:sldMk cId="3054892652" sldId="351"/>
            <ac:spMk id="12" creationId="{5ADCC8BD-E38C-BE17-3CB6-FC01628C422B}"/>
          </ac:spMkLst>
        </pc:spChg>
        <pc:spChg chg="add del mod">
          <ac:chgData name="Ferry, Sherri L" userId="3b9a7ee3-4f46-4359-9007-2dcf45e25578" providerId="ADAL" clId="{73620241-0DB6-41B6-8AF4-DD4A231747BC}" dt="2023-11-07T17:24:25.235" v="660" actId="21"/>
          <ac:spMkLst>
            <pc:docMk/>
            <pc:sldMk cId="3054892652" sldId="351"/>
            <ac:spMk id="13" creationId="{87DA694C-0860-09A7-7E66-CE649FDC494C}"/>
          </ac:spMkLst>
        </pc:spChg>
        <pc:spChg chg="add del">
          <ac:chgData name="Ferry, Sherri L" userId="3b9a7ee3-4f46-4359-9007-2dcf45e25578" providerId="ADAL" clId="{73620241-0DB6-41B6-8AF4-DD4A231747BC}" dt="2023-11-07T17:06:04.732" v="472" actId="26606"/>
          <ac:spMkLst>
            <pc:docMk/>
            <pc:sldMk cId="3054892652" sldId="351"/>
            <ac:spMk id="2055" creationId="{04812C46-200A-4DEB-A05E-3ED6C68C2387}"/>
          </ac:spMkLst>
        </pc:spChg>
        <pc:spChg chg="add del">
          <ac:chgData name="Ferry, Sherri L" userId="3b9a7ee3-4f46-4359-9007-2dcf45e25578" providerId="ADAL" clId="{73620241-0DB6-41B6-8AF4-DD4A231747BC}" dt="2023-11-07T17:07:21.331" v="480" actId="26606"/>
          <ac:spMkLst>
            <pc:docMk/>
            <pc:sldMk cId="3054892652" sldId="351"/>
            <ac:spMk id="2056" creationId="{A97ACE7B-AA7B-1BFD-5A89-7C6B5C3BFF46}"/>
          </ac:spMkLst>
        </pc:spChg>
        <pc:spChg chg="add del">
          <ac:chgData name="Ferry, Sherri L" userId="3b9a7ee3-4f46-4359-9007-2dcf45e25578" providerId="ADAL" clId="{73620241-0DB6-41B6-8AF4-DD4A231747BC}" dt="2023-11-07T17:06:04.732" v="472" actId="26606"/>
          <ac:spMkLst>
            <pc:docMk/>
            <pc:sldMk cId="3054892652" sldId="351"/>
            <ac:spMk id="2057" creationId="{D1EA859B-E555-4109-94F3-6700E046E008}"/>
          </ac:spMkLst>
        </pc:spChg>
        <pc:spChg chg="add del">
          <ac:chgData name="Ferry, Sherri L" userId="3b9a7ee3-4f46-4359-9007-2dcf45e25578" providerId="ADAL" clId="{73620241-0DB6-41B6-8AF4-DD4A231747BC}" dt="2023-11-07T17:15:15.185" v="572" actId="26606"/>
          <ac:spMkLst>
            <pc:docMk/>
            <pc:sldMk cId="3054892652" sldId="351"/>
            <ac:spMk id="2058" creationId="{D009D6D5-DAC2-4A8B-A17A-E206B9012D09}"/>
          </ac:spMkLst>
        </pc:spChg>
        <pc:spChg chg="add del">
          <ac:chgData name="Ferry, Sherri L" userId="3b9a7ee3-4f46-4359-9007-2dcf45e25578" providerId="ADAL" clId="{73620241-0DB6-41B6-8AF4-DD4A231747BC}" dt="2023-11-07T17:06:37.698" v="474" actId="26606"/>
          <ac:spMkLst>
            <pc:docMk/>
            <pc:sldMk cId="3054892652" sldId="351"/>
            <ac:spMk id="2059" creationId="{9F79630B-0F0B-446E-A637-38FA8F61D10E}"/>
          </ac:spMkLst>
        </pc:spChg>
        <pc:spChg chg="add del">
          <ac:chgData name="Ferry, Sherri L" userId="3b9a7ee3-4f46-4359-9007-2dcf45e25578" providerId="ADAL" clId="{73620241-0DB6-41B6-8AF4-DD4A231747BC}" dt="2023-11-07T17:06:37.698" v="474" actId="26606"/>
          <ac:spMkLst>
            <pc:docMk/>
            <pc:sldMk cId="3054892652" sldId="351"/>
            <ac:spMk id="2060" creationId="{B3437C99-FC8E-4311-B48A-F0C4C329B154}"/>
          </ac:spMkLst>
        </pc:spChg>
        <pc:spChg chg="add del">
          <ac:chgData name="Ferry, Sherri L" userId="3b9a7ee3-4f46-4359-9007-2dcf45e25578" providerId="ADAL" clId="{73620241-0DB6-41B6-8AF4-DD4A231747BC}" dt="2023-11-07T17:07:36.894" v="490" actId="21"/>
          <ac:spMkLst>
            <pc:docMk/>
            <pc:sldMk cId="3054892652" sldId="351"/>
            <ac:spMk id="2061" creationId="{A97ACE7B-AA7B-1BFD-5A89-7C6B5C3BFF46}"/>
          </ac:spMkLst>
        </pc:spChg>
        <pc:spChg chg="add del">
          <ac:chgData name="Ferry, Sherri L" userId="3b9a7ee3-4f46-4359-9007-2dcf45e25578" providerId="ADAL" clId="{73620241-0DB6-41B6-8AF4-DD4A231747BC}" dt="2023-11-07T17:07:07.899" v="476" actId="26606"/>
          <ac:spMkLst>
            <pc:docMk/>
            <pc:sldMk cId="3054892652" sldId="351"/>
            <ac:spMk id="2062" creationId="{DB304A14-32D0-4873-B914-423ED7B8DAFD}"/>
          </ac:spMkLst>
        </pc:spChg>
        <pc:spChg chg="add del">
          <ac:chgData name="Ferry, Sherri L" userId="3b9a7ee3-4f46-4359-9007-2dcf45e25578" providerId="ADAL" clId="{73620241-0DB6-41B6-8AF4-DD4A231747BC}" dt="2023-11-07T17:07:07.899" v="476" actId="26606"/>
          <ac:spMkLst>
            <pc:docMk/>
            <pc:sldMk cId="3054892652" sldId="351"/>
            <ac:spMk id="2063" creationId="{1D460C86-854F-4FB3-ABC2-E823D8FEB9DB}"/>
          </ac:spMkLst>
        </pc:spChg>
        <pc:spChg chg="add del">
          <ac:chgData name="Ferry, Sherri L" userId="3b9a7ee3-4f46-4359-9007-2dcf45e25578" providerId="ADAL" clId="{73620241-0DB6-41B6-8AF4-DD4A231747BC}" dt="2023-11-07T17:07:07.899" v="476" actId="26606"/>
          <ac:spMkLst>
            <pc:docMk/>
            <pc:sldMk cId="3054892652" sldId="351"/>
            <ac:spMk id="2064" creationId="{BB48116A-278A-4CC5-89D3-9DE8E8FF1245}"/>
          </ac:spMkLst>
        </pc:spChg>
        <pc:spChg chg="add del">
          <ac:chgData name="Ferry, Sherri L" userId="3b9a7ee3-4f46-4359-9007-2dcf45e25578" providerId="ADAL" clId="{73620241-0DB6-41B6-8AF4-DD4A231747BC}" dt="2023-11-07T17:19:46.822" v="609" actId="26606"/>
          <ac:spMkLst>
            <pc:docMk/>
            <pc:sldMk cId="3054892652" sldId="351"/>
            <ac:spMk id="2065" creationId="{8DBEAE55-3EA1-41D7-A212-5F7D8986C1F2}"/>
          </ac:spMkLst>
        </pc:spChg>
        <pc:spChg chg="add del">
          <ac:chgData name="Ferry, Sherri L" userId="3b9a7ee3-4f46-4359-9007-2dcf45e25578" providerId="ADAL" clId="{73620241-0DB6-41B6-8AF4-DD4A231747BC}" dt="2023-11-07T17:19:46.822" v="609" actId="26606"/>
          <ac:spMkLst>
            <pc:docMk/>
            <pc:sldMk cId="3054892652" sldId="351"/>
            <ac:spMk id="2066" creationId="{8950AD4C-6AF3-49F8-94E1-DBCAFB39478B}"/>
          </ac:spMkLst>
        </pc:spChg>
        <pc:spChg chg="add del">
          <ac:chgData name="Ferry, Sherri L" userId="3b9a7ee3-4f46-4359-9007-2dcf45e25578" providerId="ADAL" clId="{73620241-0DB6-41B6-8AF4-DD4A231747BC}" dt="2023-11-07T17:19:46.822" v="609" actId="26606"/>
          <ac:spMkLst>
            <pc:docMk/>
            <pc:sldMk cId="3054892652" sldId="351"/>
            <ac:spMk id="2067" creationId="{CFC5F0E7-644F-4101-BE72-12825CF537E7}"/>
          </ac:spMkLst>
        </pc:spChg>
        <pc:spChg chg="add del">
          <ac:chgData name="Ferry, Sherri L" userId="3b9a7ee3-4f46-4359-9007-2dcf45e25578" providerId="ADAL" clId="{73620241-0DB6-41B6-8AF4-DD4A231747BC}" dt="2023-11-07T17:19:46.822" v="609" actId="26606"/>
          <ac:spMkLst>
            <pc:docMk/>
            <pc:sldMk cId="3054892652" sldId="351"/>
            <ac:spMk id="2069" creationId="{B1F9B6B4-B0C4-45C6-A086-901C960D03E7}"/>
          </ac:spMkLst>
        </pc:spChg>
        <pc:spChg chg="add del">
          <ac:chgData name="Ferry, Sherri L" userId="3b9a7ee3-4f46-4359-9007-2dcf45e25578" providerId="ADAL" clId="{73620241-0DB6-41B6-8AF4-DD4A231747BC}" dt="2023-11-07T17:19:46.820" v="608" actId="26606"/>
          <ac:spMkLst>
            <pc:docMk/>
            <pc:sldMk cId="3054892652" sldId="351"/>
            <ac:spMk id="2074" creationId="{2D2B266D-3625-4584-A5C3-7D3F672CFF30}"/>
          </ac:spMkLst>
        </pc:spChg>
        <pc:spChg chg="add del">
          <ac:chgData name="Ferry, Sherri L" userId="3b9a7ee3-4f46-4359-9007-2dcf45e25578" providerId="ADAL" clId="{73620241-0DB6-41B6-8AF4-DD4A231747BC}" dt="2023-11-07T17:22:37.648" v="624" actId="26606"/>
          <ac:spMkLst>
            <pc:docMk/>
            <pc:sldMk cId="3054892652" sldId="351"/>
            <ac:spMk id="2076" creationId="{6EE0B6E2-7CE8-4D86-87FC-4B58A7D8E759}"/>
          </ac:spMkLst>
        </pc:spChg>
        <pc:spChg chg="add del">
          <ac:chgData name="Ferry, Sherri L" userId="3b9a7ee3-4f46-4359-9007-2dcf45e25578" providerId="ADAL" clId="{73620241-0DB6-41B6-8AF4-DD4A231747BC}" dt="2023-11-07T17:23:40.512" v="644" actId="26606"/>
          <ac:spMkLst>
            <pc:docMk/>
            <pc:sldMk cId="3054892652" sldId="351"/>
            <ac:spMk id="2081" creationId="{8B089790-F4B6-46A7-BB28-7B74A9A9EFDC}"/>
          </ac:spMkLst>
        </pc:spChg>
        <pc:spChg chg="add del">
          <ac:chgData name="Ferry, Sherri L" userId="3b9a7ee3-4f46-4359-9007-2dcf45e25578" providerId="ADAL" clId="{73620241-0DB6-41B6-8AF4-DD4A231747BC}" dt="2023-11-07T17:23:40.512" v="644" actId="26606"/>
          <ac:spMkLst>
            <pc:docMk/>
            <pc:sldMk cId="3054892652" sldId="351"/>
            <ac:spMk id="2083" creationId="{9A191B90-62D1-4718-B891-6A3FC82DD6A2}"/>
          </ac:spMkLst>
        </pc:spChg>
        <pc:spChg chg="add">
          <ac:chgData name="Ferry, Sherri L" userId="3b9a7ee3-4f46-4359-9007-2dcf45e25578" providerId="ADAL" clId="{73620241-0DB6-41B6-8AF4-DD4A231747BC}" dt="2023-11-07T17:23:40.512" v="644" actId="26606"/>
          <ac:spMkLst>
            <pc:docMk/>
            <pc:sldMk cId="3054892652" sldId="351"/>
            <ac:spMk id="2100" creationId="{9B7AD9F6-8CE7-4299-8FC6-328F4DCD3FF9}"/>
          </ac:spMkLst>
        </pc:spChg>
        <pc:spChg chg="add">
          <ac:chgData name="Ferry, Sherri L" userId="3b9a7ee3-4f46-4359-9007-2dcf45e25578" providerId="ADAL" clId="{73620241-0DB6-41B6-8AF4-DD4A231747BC}" dt="2023-11-07T17:23:40.512" v="644" actId="26606"/>
          <ac:spMkLst>
            <pc:docMk/>
            <pc:sldMk cId="3054892652" sldId="351"/>
            <ac:spMk id="2102" creationId="{F49775AF-8896-43EE-92C6-83497D6DC56F}"/>
          </ac:spMkLst>
        </pc:spChg>
        <pc:grpChg chg="add del">
          <ac:chgData name="Ferry, Sherri L" userId="3b9a7ee3-4f46-4359-9007-2dcf45e25578" providerId="ADAL" clId="{73620241-0DB6-41B6-8AF4-DD4A231747BC}" dt="2023-11-07T17:23:40.512" v="644" actId="26606"/>
          <ac:grpSpMkLst>
            <pc:docMk/>
            <pc:sldMk cId="3054892652" sldId="351"/>
            <ac:grpSpMk id="2085" creationId="{63A1050F-42B7-42F4-9436-314DB03DE463}"/>
          </ac:grpSpMkLst>
        </pc:grpChg>
        <pc:grpChg chg="add del">
          <ac:chgData name="Ferry, Sherri L" userId="3b9a7ee3-4f46-4359-9007-2dcf45e25578" providerId="ADAL" clId="{73620241-0DB6-41B6-8AF4-DD4A231747BC}" dt="2023-11-07T17:23:40.512" v="644" actId="26606"/>
          <ac:grpSpMkLst>
            <pc:docMk/>
            <pc:sldMk cId="3054892652" sldId="351"/>
            <ac:grpSpMk id="2091" creationId="{CB04806E-DE07-4370-8B2D-439E32B3A25B}"/>
          </ac:grpSpMkLst>
        </pc:grpChg>
        <pc:graphicFrameChg chg="add del">
          <ac:chgData name="Ferry, Sherri L" userId="3b9a7ee3-4f46-4359-9007-2dcf45e25578" providerId="ADAL" clId="{73620241-0DB6-41B6-8AF4-DD4A231747BC}" dt="2023-11-07T17:07:14.896" v="478" actId="26606"/>
          <ac:graphicFrameMkLst>
            <pc:docMk/>
            <pc:sldMk cId="3054892652" sldId="351"/>
            <ac:graphicFrameMk id="2052" creationId="{952D495F-72F6-E623-0A5B-27D1F8F91283}"/>
          </ac:graphicFrameMkLst>
        </pc:graphicFrameChg>
        <pc:picChg chg="add del mod">
          <ac:chgData name="Ferry, Sherri L" userId="3b9a7ee3-4f46-4359-9007-2dcf45e25578" providerId="ADAL" clId="{73620241-0DB6-41B6-8AF4-DD4A231747BC}" dt="2023-11-07T17:07:54.905" v="501" actId="21"/>
          <ac:picMkLst>
            <pc:docMk/>
            <pc:sldMk cId="3054892652" sldId="351"/>
            <ac:picMk id="3" creationId="{B17C0161-79C1-D5B4-D399-248BC133D8C0}"/>
          </ac:picMkLst>
        </pc:picChg>
        <pc:picChg chg="add del mod">
          <ac:chgData name="Ferry, Sherri L" userId="3b9a7ee3-4f46-4359-9007-2dcf45e25578" providerId="ADAL" clId="{73620241-0DB6-41B6-8AF4-DD4A231747BC}" dt="2023-11-07T17:21:09.776" v="610" actId="21"/>
          <ac:picMkLst>
            <pc:docMk/>
            <pc:sldMk cId="3054892652" sldId="351"/>
            <ac:picMk id="7" creationId="{AB05D39D-F29F-0F56-7C67-884204C1E1E3}"/>
          </ac:picMkLst>
        </pc:picChg>
        <pc:picChg chg="add del mod">
          <ac:chgData name="Ferry, Sherri L" userId="3b9a7ee3-4f46-4359-9007-2dcf45e25578" providerId="ADAL" clId="{73620241-0DB6-41B6-8AF4-DD4A231747BC}" dt="2023-11-07T17:19:06.443" v="606" actId="21"/>
          <ac:picMkLst>
            <pc:docMk/>
            <pc:sldMk cId="3054892652" sldId="351"/>
            <ac:picMk id="10" creationId="{3ECA8078-D86C-723F-79A3-D882E955E456}"/>
          </ac:picMkLst>
        </pc:picChg>
        <pc:picChg chg="add mod ord">
          <ac:chgData name="Ferry, Sherri L" userId="3b9a7ee3-4f46-4359-9007-2dcf45e25578" providerId="ADAL" clId="{73620241-0DB6-41B6-8AF4-DD4A231747BC}" dt="2023-11-07T17:23:40.512" v="644" actId="26606"/>
          <ac:picMkLst>
            <pc:docMk/>
            <pc:sldMk cId="3054892652" sldId="351"/>
            <ac:picMk id="11" creationId="{81867AF3-828D-0165-BDCE-F39E00C6D528}"/>
          </ac:picMkLst>
        </pc:picChg>
        <pc:picChg chg="add del mod ord">
          <ac:chgData name="Ferry, Sherri L" userId="3b9a7ee3-4f46-4359-9007-2dcf45e25578" providerId="ADAL" clId="{73620241-0DB6-41B6-8AF4-DD4A231747BC}" dt="2023-11-07T17:13:48.916" v="566" actId="21"/>
          <ac:picMkLst>
            <pc:docMk/>
            <pc:sldMk cId="3054892652" sldId="351"/>
            <ac:picMk id="2050" creationId="{1658A1DF-8E64-4DD4-0228-E01C64978067}"/>
          </ac:picMkLst>
        </pc:picChg>
        <pc:cxnChg chg="add del">
          <ac:chgData name="Ferry, Sherri L" userId="3b9a7ee3-4f46-4359-9007-2dcf45e25578" providerId="ADAL" clId="{73620241-0DB6-41B6-8AF4-DD4A231747BC}" dt="2023-11-07T17:07:21.331" v="480" actId="26606"/>
          <ac:cxnSpMkLst>
            <pc:docMk/>
            <pc:sldMk cId="3054892652" sldId="351"/>
            <ac:cxnSpMk id="2054" creationId="{249EDD1B-F94D-B4E6-ACAA-566B9A26FDE3}"/>
          </ac:cxnSpMkLst>
        </pc:cxnChg>
      </pc:sldChg>
      <pc:sldChg chg="new del replTag delTag">
        <pc:chgData name="Ferry, Sherri L" userId="3b9a7ee3-4f46-4359-9007-2dcf45e25578" providerId="ADAL" clId="{73620241-0DB6-41B6-8AF4-DD4A231747BC}" dt="2023-11-07T18:26:11.794" v="1154" actId="680"/>
        <pc:sldMkLst>
          <pc:docMk/>
          <pc:sldMk cId="3040857663" sldId="352"/>
        </pc:sldMkLst>
      </pc:sldChg>
      <pc:sldChg chg="delSp modSp add del mod replTag delTag">
        <pc:chgData name="Ferry, Sherri L" userId="3b9a7ee3-4f46-4359-9007-2dcf45e25578" providerId="ADAL" clId="{73620241-0DB6-41B6-8AF4-DD4A231747BC}" dt="2023-11-07T18:47:43.429" v="1523" actId="2696"/>
        <pc:sldMkLst>
          <pc:docMk/>
          <pc:sldMk cId="3668185044" sldId="352"/>
        </pc:sldMkLst>
        <pc:picChg chg="mod">
          <ac:chgData name="Ferry, Sherri L" userId="3b9a7ee3-4f46-4359-9007-2dcf45e25578" providerId="ADAL" clId="{73620241-0DB6-41B6-8AF4-DD4A231747BC}" dt="2023-11-07T18:26:40.259" v="1167" actId="1076"/>
          <ac:picMkLst>
            <pc:docMk/>
            <pc:sldMk cId="3668185044" sldId="352"/>
            <ac:picMk id="14" creationId="{2FFADA82-6B6C-A40A-AA21-C1EBEC750135}"/>
          </ac:picMkLst>
        </pc:picChg>
        <pc:picChg chg="del">
          <ac:chgData name="Ferry, Sherri L" userId="3b9a7ee3-4f46-4359-9007-2dcf45e25578" providerId="ADAL" clId="{73620241-0DB6-41B6-8AF4-DD4A231747BC}" dt="2023-11-07T18:26:31.405" v="1166" actId="21"/>
          <ac:picMkLst>
            <pc:docMk/>
            <pc:sldMk cId="3668185044" sldId="352"/>
            <ac:picMk id="2060" creationId="{38F32300-0121-B4F0-28CF-80D01EDCE64C}"/>
          </ac:picMkLst>
        </pc:picChg>
      </pc:sldChg>
      <pc:sldChg chg="addSp delSp modSp new mod setBg replTag delTag">
        <pc:chgData name="Ferry, Sherri L" userId="3b9a7ee3-4f46-4359-9007-2dcf45e25578" providerId="ADAL" clId="{73620241-0DB6-41B6-8AF4-DD4A231747BC}" dt="2023-11-30T16:20:29.239" v="3159"/>
        <pc:sldMkLst>
          <pc:docMk/>
          <pc:sldMk cId="2509434693" sldId="353"/>
        </pc:sldMkLst>
        <pc:spChg chg="del">
          <ac:chgData name="Ferry, Sherri L" userId="3b9a7ee3-4f46-4359-9007-2dcf45e25578" providerId="ADAL" clId="{73620241-0DB6-41B6-8AF4-DD4A231747BC}" dt="2023-11-07T18:27:52.996" v="1190" actId="26606"/>
          <ac:spMkLst>
            <pc:docMk/>
            <pc:sldMk cId="2509434693" sldId="353"/>
            <ac:spMk id="2" creationId="{07ED4C2E-58F4-C908-94FA-A985E99D971A}"/>
          </ac:spMkLst>
        </pc:spChg>
        <pc:spChg chg="del">
          <ac:chgData name="Ferry, Sherri L" userId="3b9a7ee3-4f46-4359-9007-2dcf45e25578" providerId="ADAL" clId="{73620241-0DB6-41B6-8AF4-DD4A231747BC}" dt="2023-11-07T18:27:42.666" v="1189"/>
          <ac:spMkLst>
            <pc:docMk/>
            <pc:sldMk cId="2509434693" sldId="353"/>
            <ac:spMk id="3" creationId="{A33F100D-C3F9-3208-EE2B-DF4155308999}"/>
          </ac:spMkLst>
        </pc:spChg>
        <pc:spChg chg="add mod">
          <ac:chgData name="Ferry, Sherri L" userId="3b9a7ee3-4f46-4359-9007-2dcf45e25578" providerId="ADAL" clId="{73620241-0DB6-41B6-8AF4-DD4A231747BC}" dt="2023-11-07T18:37:38.016" v="1507" actId="1076"/>
          <ac:spMkLst>
            <pc:docMk/>
            <pc:sldMk cId="2509434693" sldId="353"/>
            <ac:spMk id="6" creationId="{2D07FF0F-6609-80CF-F3D6-8E79E2A374AA}"/>
          </ac:spMkLst>
        </pc:spChg>
        <pc:spChg chg="add del">
          <ac:chgData name="Ferry, Sherri L" userId="3b9a7ee3-4f46-4359-9007-2dcf45e25578" providerId="ADAL" clId="{73620241-0DB6-41B6-8AF4-DD4A231747BC}" dt="2023-11-07T18:30:19.691" v="1202" actId="26606"/>
          <ac:spMkLst>
            <pc:docMk/>
            <pc:sldMk cId="2509434693" sldId="353"/>
            <ac:spMk id="8" creationId="{9B183FC6-F75C-04EC-79F6-A272712F2DE6}"/>
          </ac:spMkLst>
        </pc:spChg>
        <pc:spChg chg="add del">
          <ac:chgData name="Ferry, Sherri L" userId="3b9a7ee3-4f46-4359-9007-2dcf45e25578" providerId="ADAL" clId="{73620241-0DB6-41B6-8AF4-DD4A231747BC}" dt="2023-11-07T18:29:02.225" v="1196" actId="26606"/>
          <ac:spMkLst>
            <pc:docMk/>
            <pc:sldMk cId="2509434693" sldId="353"/>
            <ac:spMk id="9" creationId="{AB8C311F-7253-4AED-9701-7FC0708C41C7}"/>
          </ac:spMkLst>
        </pc:spChg>
        <pc:spChg chg="add del">
          <ac:chgData name="Ferry, Sherri L" userId="3b9a7ee3-4f46-4359-9007-2dcf45e25578" providerId="ADAL" clId="{73620241-0DB6-41B6-8AF4-DD4A231747BC}" dt="2023-11-07T18:29:02.225" v="1196" actId="26606"/>
          <ac:spMkLst>
            <pc:docMk/>
            <pc:sldMk cId="2509434693" sldId="353"/>
            <ac:spMk id="11" creationId="{E2384209-CB15-4CDF-9D31-C44FD9A3F20D}"/>
          </ac:spMkLst>
        </pc:spChg>
        <pc:spChg chg="add del">
          <ac:chgData name="Ferry, Sherri L" userId="3b9a7ee3-4f46-4359-9007-2dcf45e25578" providerId="ADAL" clId="{73620241-0DB6-41B6-8AF4-DD4A231747BC}" dt="2023-11-07T18:29:02.225" v="1196" actId="26606"/>
          <ac:spMkLst>
            <pc:docMk/>
            <pc:sldMk cId="2509434693" sldId="353"/>
            <ac:spMk id="13" creationId="{2633B3B5-CC90-43F0-8714-D31D1F3F0209}"/>
          </ac:spMkLst>
        </pc:spChg>
        <pc:spChg chg="add del">
          <ac:chgData name="Ferry, Sherri L" userId="3b9a7ee3-4f46-4359-9007-2dcf45e25578" providerId="ADAL" clId="{73620241-0DB6-41B6-8AF4-DD4A231747BC}" dt="2023-11-07T18:29:02.225" v="1196" actId="26606"/>
          <ac:spMkLst>
            <pc:docMk/>
            <pc:sldMk cId="2509434693" sldId="353"/>
            <ac:spMk id="15" creationId="{A8D57A06-A426-446D-B02C-A2DC6B62E45E}"/>
          </ac:spMkLst>
        </pc:spChg>
        <pc:spChg chg="add del">
          <ac:chgData name="Ferry, Sherri L" userId="3b9a7ee3-4f46-4359-9007-2dcf45e25578" providerId="ADAL" clId="{73620241-0DB6-41B6-8AF4-DD4A231747BC}" dt="2023-11-07T18:29:04.021" v="1198" actId="26606"/>
          <ac:spMkLst>
            <pc:docMk/>
            <pc:sldMk cId="2509434693" sldId="353"/>
            <ac:spMk id="19" creationId="{EEB4220E-BAB2-3AF1-C6A4-32645C042D02}"/>
          </ac:spMkLst>
        </pc:spChg>
        <pc:spChg chg="add del">
          <ac:chgData name="Ferry, Sherri L" userId="3b9a7ee3-4f46-4359-9007-2dcf45e25578" providerId="ADAL" clId="{73620241-0DB6-41B6-8AF4-DD4A231747BC}" dt="2023-11-07T18:30:19.691" v="1202" actId="26606"/>
          <ac:spMkLst>
            <pc:docMk/>
            <pc:sldMk cId="2509434693" sldId="353"/>
            <ac:spMk id="24" creationId="{B1595A09-E336-4D1B-9B3A-06A2287A54E2}"/>
          </ac:spMkLst>
        </pc:spChg>
        <pc:spChg chg="add del">
          <ac:chgData name="Ferry, Sherri L" userId="3b9a7ee3-4f46-4359-9007-2dcf45e25578" providerId="ADAL" clId="{73620241-0DB6-41B6-8AF4-DD4A231747BC}" dt="2023-11-07T18:30:19.691" v="1202" actId="26606"/>
          <ac:spMkLst>
            <pc:docMk/>
            <pc:sldMk cId="2509434693" sldId="353"/>
            <ac:spMk id="25" creationId="{3540989C-C7B8-473B-BF87-6F2DA6A90006}"/>
          </ac:spMkLst>
        </pc:spChg>
        <pc:grpChg chg="add del">
          <ac:chgData name="Ferry, Sherri L" userId="3b9a7ee3-4f46-4359-9007-2dcf45e25578" providerId="ADAL" clId="{73620241-0DB6-41B6-8AF4-DD4A231747BC}" dt="2023-11-07T18:29:04.021" v="1198" actId="26606"/>
          <ac:grpSpMkLst>
            <pc:docMk/>
            <pc:sldMk cId="2509434693" sldId="353"/>
            <ac:grpSpMk id="20" creationId="{823F1525-80D5-59FF-4BC5-F65E51E8884B}"/>
          </ac:grpSpMkLst>
        </pc:grpChg>
        <pc:picChg chg="add del mod">
          <ac:chgData name="Ferry, Sherri L" userId="3b9a7ee3-4f46-4359-9007-2dcf45e25578" providerId="ADAL" clId="{73620241-0DB6-41B6-8AF4-DD4A231747BC}" dt="2023-11-07T18:29:09.288" v="1200" actId="21"/>
          <ac:picMkLst>
            <pc:docMk/>
            <pc:sldMk cId="2509434693" sldId="353"/>
            <ac:picMk id="4" creationId="{0AB06642-B2D4-7464-BB15-B6FA111AB5A0}"/>
          </ac:picMkLst>
        </pc:picChg>
        <pc:picChg chg="add mod">
          <ac:chgData name="Ferry, Sherri L" userId="3b9a7ee3-4f46-4359-9007-2dcf45e25578" providerId="ADAL" clId="{73620241-0DB6-41B6-8AF4-DD4A231747BC}" dt="2023-11-07T18:37:24.204" v="1506" actId="1076"/>
          <ac:picMkLst>
            <pc:docMk/>
            <pc:sldMk cId="2509434693" sldId="353"/>
            <ac:picMk id="5" creationId="{A7195E6F-A460-593E-BDCE-EB6D7858C69F}"/>
          </ac:picMkLst>
        </pc:picChg>
        <pc:picChg chg="add mod">
          <ac:chgData name="Ferry, Sherri L" userId="3b9a7ee3-4f46-4359-9007-2dcf45e25578" providerId="ADAL" clId="{73620241-0DB6-41B6-8AF4-DD4A231747BC}" dt="2023-11-07T18:46:58.553" v="1511" actId="1035"/>
          <ac:picMkLst>
            <pc:docMk/>
            <pc:sldMk cId="2509434693" sldId="353"/>
            <ac:picMk id="6146" creationId="{EED66829-4E2A-5E0C-FC11-955B96477ED8}"/>
          </ac:picMkLst>
        </pc:picChg>
      </pc:sldChg>
      <pc:sldChg chg="addSp delSp modSp new replTag delTag">
        <pc:chgData name="Ferry, Sherri L" userId="3b9a7ee3-4f46-4359-9007-2dcf45e25578" providerId="ADAL" clId="{73620241-0DB6-41B6-8AF4-DD4A231747BC}" dt="2023-11-16T18:35:47.477" v="2610" actId="1076"/>
        <pc:sldMkLst>
          <pc:docMk/>
          <pc:sldMk cId="184304364" sldId="354"/>
        </pc:sldMkLst>
        <pc:spChg chg="del">
          <ac:chgData name="Ferry, Sherri L" userId="3b9a7ee3-4f46-4359-9007-2dcf45e25578" providerId="ADAL" clId="{73620241-0DB6-41B6-8AF4-DD4A231747BC}" dt="2023-11-16T18:11:33.726" v="2245"/>
          <ac:spMkLst>
            <pc:docMk/>
            <pc:sldMk cId="184304364" sldId="354"/>
            <ac:spMk id="3" creationId="{FB0033D0-AD91-F9BE-8627-64B5AAF8D3C9}"/>
          </ac:spMkLst>
        </pc:spChg>
        <pc:spChg chg="add del mod">
          <ac:chgData name="Ferry, Sherri L" userId="3b9a7ee3-4f46-4359-9007-2dcf45e25578" providerId="ADAL" clId="{73620241-0DB6-41B6-8AF4-DD4A231747BC}" dt="2023-11-16T18:12:11.346" v="2259"/>
          <ac:spMkLst>
            <pc:docMk/>
            <pc:sldMk cId="184304364" sldId="354"/>
            <ac:spMk id="4" creationId="{66097D6F-59B5-30C3-74CC-ABFE7ADF8B75}"/>
          </ac:spMkLst>
        </pc:spChg>
        <pc:picChg chg="add del mod">
          <ac:chgData name="Ferry, Sherri L" userId="3b9a7ee3-4f46-4359-9007-2dcf45e25578" providerId="ADAL" clId="{73620241-0DB6-41B6-8AF4-DD4A231747BC}" dt="2023-11-16T18:11:56.266" v="2258" actId="21"/>
          <ac:picMkLst>
            <pc:docMk/>
            <pc:sldMk cId="184304364" sldId="354"/>
            <ac:picMk id="5122" creationId="{35C8CC34-88DB-FB18-EB30-DD428F7D6CC3}"/>
          </ac:picMkLst>
        </pc:picChg>
        <pc:picChg chg="add mod">
          <ac:chgData name="Ferry, Sherri L" userId="3b9a7ee3-4f46-4359-9007-2dcf45e25578" providerId="ADAL" clId="{73620241-0DB6-41B6-8AF4-DD4A231747BC}" dt="2023-11-16T18:12:11.346" v="2259"/>
          <ac:picMkLst>
            <pc:docMk/>
            <pc:sldMk cId="184304364" sldId="354"/>
            <ac:picMk id="5124" creationId="{805A24DD-84A4-76CD-9A95-69A7105DEE4D}"/>
          </ac:picMkLst>
        </pc:picChg>
        <pc:picChg chg="add mod">
          <ac:chgData name="Ferry, Sherri L" userId="3b9a7ee3-4f46-4359-9007-2dcf45e25578" providerId="ADAL" clId="{73620241-0DB6-41B6-8AF4-DD4A231747BC}" dt="2023-11-16T18:35:47.477" v="2610" actId="1076"/>
          <ac:picMkLst>
            <pc:docMk/>
            <pc:sldMk cId="184304364" sldId="354"/>
            <ac:picMk id="5126" creationId="{E08C7C23-3877-3CB6-23B1-7D1946336E51}"/>
          </ac:picMkLst>
        </pc:picChg>
      </pc:sldChg>
      <pc:sldChg chg="addSp delSp modSp new del mod setBg replTag delTag">
        <pc:chgData name="Ferry, Sherri L" userId="3b9a7ee3-4f46-4359-9007-2dcf45e25578" providerId="ADAL" clId="{73620241-0DB6-41B6-8AF4-DD4A231747BC}" dt="2023-11-16T17:39:22.264" v="2000" actId="2696"/>
        <pc:sldMkLst>
          <pc:docMk/>
          <pc:sldMk cId="905545235" sldId="354"/>
        </pc:sldMkLst>
        <pc:spChg chg="add del">
          <ac:chgData name="Ferry, Sherri L" userId="3b9a7ee3-4f46-4359-9007-2dcf45e25578" providerId="ADAL" clId="{73620241-0DB6-41B6-8AF4-DD4A231747BC}" dt="2023-11-16T17:25:40.400" v="1781" actId="26606"/>
          <ac:spMkLst>
            <pc:docMk/>
            <pc:sldMk cId="905545235" sldId="354"/>
            <ac:spMk id="2" creationId="{327AE2C5-24DF-B163-2D13-C5CEC935858D}"/>
          </ac:spMkLst>
        </pc:spChg>
        <pc:spChg chg="del">
          <ac:chgData name="Ferry, Sherri L" userId="3b9a7ee3-4f46-4359-9007-2dcf45e25578" providerId="ADAL" clId="{73620241-0DB6-41B6-8AF4-DD4A231747BC}" dt="2023-11-16T17:25:31.995" v="1778"/>
          <ac:spMkLst>
            <pc:docMk/>
            <pc:sldMk cId="905545235" sldId="354"/>
            <ac:spMk id="3" creationId="{366DD49A-AA41-2465-82D9-45933DFB5E9E}"/>
          </ac:spMkLst>
        </pc:spChg>
        <pc:spChg chg="add">
          <ac:chgData name="Ferry, Sherri L" userId="3b9a7ee3-4f46-4359-9007-2dcf45e25578" providerId="ADAL" clId="{73620241-0DB6-41B6-8AF4-DD4A231747BC}" dt="2023-11-16T17:25:40.400" v="1781" actId="26606"/>
          <ac:spMkLst>
            <pc:docMk/>
            <pc:sldMk cId="905545235" sldId="354"/>
            <ac:spMk id="1037" creationId="{42A4FC2C-047E-45A5-965D-8E1E3BF09BC6}"/>
          </ac:spMkLst>
        </pc:spChg>
        <pc:grpChg chg="add del">
          <ac:chgData name="Ferry, Sherri L" userId="3b9a7ee3-4f46-4359-9007-2dcf45e25578" providerId="ADAL" clId="{73620241-0DB6-41B6-8AF4-DD4A231747BC}" dt="2023-11-16T17:25:40.400" v="1780" actId="26606"/>
          <ac:grpSpMkLst>
            <pc:docMk/>
            <pc:sldMk cId="905545235" sldId="354"/>
            <ac:grpSpMk id="1031" creationId="{723C66ED-DBBF-12CA-7F5E-813E0E7D036A}"/>
          </ac:grpSpMkLst>
        </pc:grpChg>
        <pc:picChg chg="add mod ord">
          <ac:chgData name="Ferry, Sherri L" userId="3b9a7ee3-4f46-4359-9007-2dcf45e25578" providerId="ADAL" clId="{73620241-0DB6-41B6-8AF4-DD4A231747BC}" dt="2023-11-16T17:28:35.787" v="1821" actId="1076"/>
          <ac:picMkLst>
            <pc:docMk/>
            <pc:sldMk cId="905545235" sldId="354"/>
            <ac:picMk id="4" creationId="{A01CD77A-F5D4-9D3D-4D34-4B7D43621699}"/>
          </ac:picMkLst>
        </pc:picChg>
        <pc:picChg chg="add mod modCrop">
          <ac:chgData name="Ferry, Sherri L" userId="3b9a7ee3-4f46-4359-9007-2dcf45e25578" providerId="ADAL" clId="{73620241-0DB6-41B6-8AF4-DD4A231747BC}" dt="2023-11-16T17:38:03.128" v="1974" actId="1076"/>
          <ac:picMkLst>
            <pc:docMk/>
            <pc:sldMk cId="905545235" sldId="354"/>
            <ac:picMk id="6" creationId="{51D04360-4A3F-BC68-EFE9-B0079512D8BA}"/>
          </ac:picMkLst>
        </pc:picChg>
        <pc:picChg chg="del mod">
          <ac:chgData name="Ferry, Sherri L" userId="3b9a7ee3-4f46-4359-9007-2dcf45e25578" providerId="ADAL" clId="{73620241-0DB6-41B6-8AF4-DD4A231747BC}" dt="2023-11-16T17:37:47.422" v="1971" actId="21"/>
          <ac:picMkLst>
            <pc:docMk/>
            <pc:sldMk cId="905545235" sldId="354"/>
            <ac:picMk id="8" creationId="{A0463D73-3B6D-A721-164E-1BE3E417A141}"/>
          </ac:picMkLst>
        </pc:picChg>
        <pc:picChg chg="add mod">
          <ac:chgData name="Ferry, Sherri L" userId="3b9a7ee3-4f46-4359-9007-2dcf45e25578" providerId="ADAL" clId="{73620241-0DB6-41B6-8AF4-DD4A231747BC}" dt="2023-11-16T17:28:44.018" v="1822" actId="170"/>
          <ac:picMkLst>
            <pc:docMk/>
            <pc:sldMk cId="905545235" sldId="354"/>
            <ac:picMk id="1026" creationId="{5B52D5F9-F1D4-E441-210B-A8AB9ED30D00}"/>
          </ac:picMkLst>
        </pc:picChg>
      </pc:sldChg>
      <pc:sldChg chg="delSp del replTag delTag">
        <pc:chgData name="Ferry, Sherri L" userId="3b9a7ee3-4f46-4359-9007-2dcf45e25578" providerId="ADAL" clId="{73620241-0DB6-41B6-8AF4-DD4A231747BC}" dt="2023-11-30T15:18:41.151" v="3087" actId="2696"/>
        <pc:sldMkLst>
          <pc:docMk/>
          <pc:sldMk cId="3014546517" sldId="354"/>
        </pc:sldMkLst>
        <pc:picChg chg="del">
          <ac:chgData name="Ferry, Sherri L" userId="3b9a7ee3-4f46-4359-9007-2dcf45e25578" providerId="ADAL" clId="{73620241-0DB6-41B6-8AF4-DD4A231747BC}" dt="2023-11-30T14:48:17.670" v="2778" actId="21"/>
          <ac:picMkLst>
            <pc:docMk/>
            <pc:sldMk cId="3014546517" sldId="354"/>
            <ac:picMk id="2071" creationId="{7BAD9FF1-869A-C625-EB41-33D2C68EE122}"/>
          </ac:picMkLst>
        </pc:picChg>
      </pc:sldChg>
      <pc:sldChg chg="addSp delSp modSp new del mod setBg replTag delTag">
        <pc:chgData name="Ferry, Sherri L" userId="3b9a7ee3-4f46-4359-9007-2dcf45e25578" providerId="ADAL" clId="{73620241-0DB6-41B6-8AF4-DD4A231747BC}" dt="2023-11-30T15:18:28.148" v="3082" actId="2696"/>
        <pc:sldMkLst>
          <pc:docMk/>
          <pc:sldMk cId="55495106" sldId="355"/>
        </pc:sldMkLst>
        <pc:spChg chg="del">
          <ac:chgData name="Ferry, Sherri L" userId="3b9a7ee3-4f46-4359-9007-2dcf45e25578" providerId="ADAL" clId="{73620241-0DB6-41B6-8AF4-DD4A231747BC}" dt="2023-11-30T14:53:11.451" v="2836" actId="26606"/>
          <ac:spMkLst>
            <pc:docMk/>
            <pc:sldMk cId="55495106" sldId="355"/>
            <ac:spMk id="2" creationId="{A353F62A-8646-AA9F-2BAF-5EEF1C1319E1}"/>
          </ac:spMkLst>
        </pc:spChg>
        <pc:spChg chg="del">
          <ac:chgData name="Ferry, Sherri L" userId="3b9a7ee3-4f46-4359-9007-2dcf45e25578" providerId="ADAL" clId="{73620241-0DB6-41B6-8AF4-DD4A231747BC}" dt="2023-11-30T14:53:07.834" v="2835"/>
          <ac:spMkLst>
            <pc:docMk/>
            <pc:sldMk cId="55495106" sldId="355"/>
            <ac:spMk id="3" creationId="{BAE6B73B-69E5-C50E-F056-59E22B9D1AC3}"/>
          </ac:spMkLst>
        </pc:spChg>
        <pc:spChg chg="add del mod">
          <ac:chgData name="Ferry, Sherri L" userId="3b9a7ee3-4f46-4359-9007-2dcf45e25578" providerId="ADAL" clId="{73620241-0DB6-41B6-8AF4-DD4A231747BC}" dt="2023-11-30T14:53:46.452" v="2838"/>
          <ac:spMkLst>
            <pc:docMk/>
            <pc:sldMk cId="55495106" sldId="355"/>
            <ac:spMk id="4" creationId="{0EEA88CD-380F-64BA-CCC2-A27721EE4E26}"/>
          </ac:spMkLst>
        </pc:spChg>
        <pc:spChg chg="add del mod">
          <ac:chgData name="Ferry, Sherri L" userId="3b9a7ee3-4f46-4359-9007-2dcf45e25578" providerId="ADAL" clId="{73620241-0DB6-41B6-8AF4-DD4A231747BC}" dt="2023-11-30T15:10:09.200" v="2947"/>
          <ac:spMkLst>
            <pc:docMk/>
            <pc:sldMk cId="55495106" sldId="355"/>
            <ac:spMk id="6" creationId="{44D83B0F-B01A-070A-8316-6551E8BE40B1}"/>
          </ac:spMkLst>
        </pc:spChg>
        <pc:spChg chg="add del">
          <ac:chgData name="Ferry, Sherri L" userId="3b9a7ee3-4f46-4359-9007-2dcf45e25578" providerId="ADAL" clId="{73620241-0DB6-41B6-8AF4-DD4A231747BC}" dt="2023-11-30T14:53:48.239" v="2839" actId="26606"/>
          <ac:spMkLst>
            <pc:docMk/>
            <pc:sldMk cId="55495106" sldId="355"/>
            <ac:spMk id="4103" creationId="{42A4FC2C-047E-45A5-965D-8E1E3BF09BC6}"/>
          </ac:spMkLst>
        </pc:spChg>
        <pc:spChg chg="add">
          <ac:chgData name="Ferry, Sherri L" userId="3b9a7ee3-4f46-4359-9007-2dcf45e25578" providerId="ADAL" clId="{73620241-0DB6-41B6-8AF4-DD4A231747BC}" dt="2023-11-30T14:53:48.239" v="2839" actId="26606"/>
          <ac:spMkLst>
            <pc:docMk/>
            <pc:sldMk cId="55495106" sldId="355"/>
            <ac:spMk id="4108" creationId="{42A4FC2C-047E-45A5-965D-8E1E3BF09BC6}"/>
          </ac:spMkLst>
        </pc:spChg>
        <pc:picChg chg="add mod">
          <ac:chgData name="Ferry, Sherri L" userId="3b9a7ee3-4f46-4359-9007-2dcf45e25578" providerId="ADAL" clId="{73620241-0DB6-41B6-8AF4-DD4A231747BC}" dt="2023-11-30T14:54:04.256" v="2850"/>
          <ac:picMkLst>
            <pc:docMk/>
            <pc:sldMk cId="55495106" sldId="355"/>
            <ac:picMk id="5" creationId="{69347EB6-2F87-3D94-5478-1179B55F3129}"/>
          </ac:picMkLst>
        </pc:picChg>
        <pc:picChg chg="add del mod">
          <ac:chgData name="Ferry, Sherri L" userId="3b9a7ee3-4f46-4359-9007-2dcf45e25578" providerId="ADAL" clId="{73620241-0DB6-41B6-8AF4-DD4A231747BC}" dt="2023-11-30T14:53:30.968" v="2837" actId="21"/>
          <ac:picMkLst>
            <pc:docMk/>
            <pc:sldMk cId="55495106" sldId="355"/>
            <ac:picMk id="4098" creationId="{883DA97D-3C86-94EA-BE37-363766964AF0}"/>
          </ac:picMkLst>
        </pc:picChg>
        <pc:picChg chg="add del mod">
          <ac:chgData name="Ferry, Sherri L" userId="3b9a7ee3-4f46-4359-9007-2dcf45e25578" providerId="ADAL" clId="{73620241-0DB6-41B6-8AF4-DD4A231747BC}" dt="2023-11-30T14:54:08.810" v="2851" actId="21"/>
          <ac:picMkLst>
            <pc:docMk/>
            <pc:sldMk cId="55495106" sldId="355"/>
            <ac:picMk id="4100" creationId="{773631E2-D44C-B369-48B4-7CFB54E62F0C}"/>
          </ac:picMkLst>
        </pc:picChg>
        <pc:picChg chg="add mod">
          <ac:chgData name="Ferry, Sherri L" userId="3b9a7ee3-4f46-4359-9007-2dcf45e25578" providerId="ADAL" clId="{73620241-0DB6-41B6-8AF4-DD4A231747BC}" dt="2023-11-30T15:10:13.515" v="2948" actId="14100"/>
          <ac:picMkLst>
            <pc:docMk/>
            <pc:sldMk cId="55495106" sldId="355"/>
            <ac:picMk id="4102" creationId="{F26B8D64-D874-F263-CB81-A51EE5C3FC1C}"/>
          </ac:picMkLst>
        </pc:picChg>
        <pc:picChg chg="add mod">
          <ac:chgData name="Ferry, Sherri L" userId="3b9a7ee3-4f46-4359-9007-2dcf45e25578" providerId="ADAL" clId="{73620241-0DB6-41B6-8AF4-DD4A231747BC}" dt="2023-11-30T15:13:04.344" v="2991" actId="732"/>
          <ac:picMkLst>
            <pc:docMk/>
            <pc:sldMk cId="55495106" sldId="355"/>
            <ac:picMk id="4104" creationId="{46B886F5-80D1-4E21-BE19-77B3FFCC4AEE}"/>
          </ac:picMkLst>
        </pc:picChg>
      </pc:sldChg>
      <pc:sldChg chg="addSp delSp modSp new del mod setBg replTag delTag">
        <pc:chgData name="Ferry, Sherri L" userId="3b9a7ee3-4f46-4359-9007-2dcf45e25578" providerId="ADAL" clId="{73620241-0DB6-41B6-8AF4-DD4A231747BC}" dt="2023-11-30T14:51:48.333" v="2824" actId="2696"/>
        <pc:sldMkLst>
          <pc:docMk/>
          <pc:sldMk cId="1877329328" sldId="355"/>
        </pc:sldMkLst>
        <pc:spChg chg="del">
          <ac:chgData name="Ferry, Sherri L" userId="3b9a7ee3-4f46-4359-9007-2dcf45e25578" providerId="ADAL" clId="{73620241-0DB6-41B6-8AF4-DD4A231747BC}" dt="2023-11-30T14:51:15.826" v="2809" actId="26606"/>
          <ac:spMkLst>
            <pc:docMk/>
            <pc:sldMk cId="1877329328" sldId="355"/>
            <ac:spMk id="2" creationId="{6C3ECDD3-DF2E-22C6-071F-94859A216045}"/>
          </ac:spMkLst>
        </pc:spChg>
        <pc:spChg chg="del">
          <ac:chgData name="Ferry, Sherri L" userId="3b9a7ee3-4f46-4359-9007-2dcf45e25578" providerId="ADAL" clId="{73620241-0DB6-41B6-8AF4-DD4A231747BC}" dt="2023-11-30T14:51:13.635" v="2808"/>
          <ac:spMkLst>
            <pc:docMk/>
            <pc:sldMk cId="1877329328" sldId="355"/>
            <ac:spMk id="3" creationId="{4F4D12B9-0B9F-DE4D-0E6C-B8F0E2BAA5B8}"/>
          </ac:spMkLst>
        </pc:spChg>
        <pc:spChg chg="add">
          <ac:chgData name="Ferry, Sherri L" userId="3b9a7ee3-4f46-4359-9007-2dcf45e25578" providerId="ADAL" clId="{73620241-0DB6-41B6-8AF4-DD4A231747BC}" dt="2023-11-30T14:51:15.826" v="2809" actId="26606"/>
          <ac:spMkLst>
            <pc:docMk/>
            <pc:sldMk cId="1877329328" sldId="355"/>
            <ac:spMk id="2055" creationId="{42A4FC2C-047E-45A5-965D-8E1E3BF09BC6}"/>
          </ac:spMkLst>
        </pc:spChg>
        <pc:picChg chg="add mod">
          <ac:chgData name="Ferry, Sherri L" userId="3b9a7ee3-4f46-4359-9007-2dcf45e25578" providerId="ADAL" clId="{73620241-0DB6-41B6-8AF4-DD4A231747BC}" dt="2023-11-30T14:51:42.806" v="2821" actId="1076"/>
          <ac:picMkLst>
            <pc:docMk/>
            <pc:sldMk cId="1877329328" sldId="355"/>
            <ac:picMk id="4" creationId="{96A06951-A345-A07F-B88B-D3CD002AD5BB}"/>
          </ac:picMkLst>
        </pc:picChg>
        <pc:picChg chg="add mod">
          <ac:chgData name="Ferry, Sherri L" userId="3b9a7ee3-4f46-4359-9007-2dcf45e25578" providerId="ADAL" clId="{73620241-0DB6-41B6-8AF4-DD4A231747BC}" dt="2023-11-30T14:51:15.826" v="2809" actId="26606"/>
          <ac:picMkLst>
            <pc:docMk/>
            <pc:sldMk cId="1877329328" sldId="355"/>
            <ac:picMk id="2050" creationId="{C366582E-8064-2421-69FA-6EEFE1381323}"/>
          </ac:picMkLst>
        </pc:picChg>
      </pc:sldChg>
      <pc:sldChg chg="addSp delSp modSp new del mod replTag delTag">
        <pc:chgData name="Ferry, Sherri L" userId="3b9a7ee3-4f46-4359-9007-2dcf45e25578" providerId="ADAL" clId="{73620241-0DB6-41B6-8AF4-DD4A231747BC}" dt="2023-11-16T17:39:27.613" v="2005" actId="2696"/>
        <pc:sldMkLst>
          <pc:docMk/>
          <pc:sldMk cId="3185132961" sldId="355"/>
        </pc:sldMkLst>
        <pc:spChg chg="del">
          <ac:chgData name="Ferry, Sherri L" userId="3b9a7ee3-4f46-4359-9007-2dcf45e25578" providerId="ADAL" clId="{73620241-0DB6-41B6-8AF4-DD4A231747BC}" dt="2023-11-16T17:32:35.388" v="1871" actId="21"/>
          <ac:spMkLst>
            <pc:docMk/>
            <pc:sldMk cId="3185132961" sldId="355"/>
            <ac:spMk id="2" creationId="{89567E36-6B15-05F3-B564-FA0CDCB27C2F}"/>
          </ac:spMkLst>
        </pc:spChg>
        <pc:spChg chg="del">
          <ac:chgData name="Ferry, Sherri L" userId="3b9a7ee3-4f46-4359-9007-2dcf45e25578" providerId="ADAL" clId="{73620241-0DB6-41B6-8AF4-DD4A231747BC}" dt="2023-11-16T17:32:38.334" v="1872" actId="21"/>
          <ac:spMkLst>
            <pc:docMk/>
            <pc:sldMk cId="3185132961" sldId="355"/>
            <ac:spMk id="3" creationId="{48A65674-5978-D24D-2CB5-080FA5E92A66}"/>
          </ac:spMkLst>
        </pc:spChg>
        <pc:spChg chg="add del mod">
          <ac:chgData name="Ferry, Sherri L" userId="3b9a7ee3-4f46-4359-9007-2dcf45e25578" providerId="ADAL" clId="{73620241-0DB6-41B6-8AF4-DD4A231747BC}" dt="2023-11-16T17:37:36.992" v="1965" actId="21"/>
          <ac:spMkLst>
            <pc:docMk/>
            <pc:sldMk cId="3185132961" sldId="355"/>
            <ac:spMk id="4" creationId="{57F70BF6-AC1D-47E1-2A41-06852D6D3370}"/>
          </ac:spMkLst>
        </pc:spChg>
        <pc:picChg chg="add del mod">
          <ac:chgData name="Ferry, Sherri L" userId="3b9a7ee3-4f46-4359-9007-2dcf45e25578" providerId="ADAL" clId="{73620241-0DB6-41B6-8AF4-DD4A231747BC}" dt="2023-11-16T17:37:38.721" v="1966" actId="21"/>
          <ac:picMkLst>
            <pc:docMk/>
            <pc:sldMk cId="3185132961" sldId="355"/>
            <ac:picMk id="3074" creationId="{AAF8C967-F518-AC03-561D-19F8894E2282}"/>
          </ac:picMkLst>
        </pc:picChg>
      </pc:sldChg>
    </pc:docChg>
  </pc:docChgLst>
  <pc:docChgLst>
    <pc:chgData name="Ferry, Sherri L" userId="S::sferry@christianacare.org::3b9a7ee3-4f46-4359-9007-2dcf45e25578" providerId="AD" clId="Web-{B4FB2AA7-EF69-4A95-8328-43744F3B991F}"/>
    <pc:docChg chg="addSld">
      <pc:chgData name="Ferry, Sherri L" userId="S::sferry@christianacare.org::3b9a7ee3-4f46-4359-9007-2dcf45e25578" providerId="AD" clId="Web-{B4FB2AA7-EF69-4A95-8328-43744F3B991F}" dt="2023-10-26T10:58:16.224" v="0"/>
      <pc:docMkLst>
        <pc:docMk/>
      </pc:docMkLst>
      <pc:sldChg chg="new">
        <pc:chgData name="Ferry, Sherri L" userId="S::sferry@christianacare.org::3b9a7ee3-4f46-4359-9007-2dcf45e25578" providerId="AD" clId="Web-{B4FB2AA7-EF69-4A95-8328-43744F3B991F}" dt="2023-10-26T10:58:16.224" v="0"/>
        <pc:sldMkLst>
          <pc:docMk/>
          <pc:sldMk cId="3657329186" sldId="350"/>
        </pc:sldMkLst>
      </pc:sldChg>
    </pc:docChg>
  </pc:docChgLst>
  <pc:docChgLst>
    <pc:chgData name="Ferry, Sherri L" userId="S::sferry@christianacare.org::3b9a7ee3-4f46-4359-9007-2dcf45e25578" providerId="AD" clId="Web-{DD5B1D41-02C6-4948-911C-3498323E39CE}"/>
    <pc:docChg chg="modSld">
      <pc:chgData name="Ferry, Sherri L" userId="S::sferry@christianacare.org::3b9a7ee3-4f46-4359-9007-2dcf45e25578" providerId="AD" clId="Web-{DD5B1D41-02C6-4948-911C-3498323E39CE}" dt="2024-01-16T17:41:18.779" v="58" actId="1076"/>
      <pc:docMkLst>
        <pc:docMk/>
      </pc:docMkLst>
      <pc:sldChg chg="delSp modSp">
        <pc:chgData name="Ferry, Sherri L" userId="S::sferry@christianacare.org::3b9a7ee3-4f46-4359-9007-2dcf45e25578" providerId="AD" clId="Web-{DD5B1D41-02C6-4948-911C-3498323E39CE}" dt="2024-01-16T17:36:42.409" v="5" actId="20577"/>
        <pc:sldMkLst>
          <pc:docMk/>
          <pc:sldMk cId="661765998" sldId="262"/>
        </pc:sldMkLst>
        <pc:spChg chg="mod">
          <ac:chgData name="Ferry, Sherri L" userId="S::sferry@christianacare.org::3b9a7ee3-4f46-4359-9007-2dcf45e25578" providerId="AD" clId="Web-{DD5B1D41-02C6-4948-911C-3498323E39CE}" dt="2024-01-16T17:36:42.409" v="5" actId="20577"/>
          <ac:spMkLst>
            <pc:docMk/>
            <pc:sldMk cId="661765998" sldId="262"/>
            <ac:spMk id="6" creationId="{52098271-BE23-4C73-8CD1-032F6F4F4198}"/>
          </ac:spMkLst>
        </pc:spChg>
        <pc:picChg chg="del">
          <ac:chgData name="Ferry, Sherri L" userId="S::sferry@christianacare.org::3b9a7ee3-4f46-4359-9007-2dcf45e25578" providerId="AD" clId="Web-{DD5B1D41-02C6-4948-911C-3498323E39CE}" dt="2024-01-16T17:36:33.674" v="0"/>
          <ac:picMkLst>
            <pc:docMk/>
            <pc:sldMk cId="661765998" sldId="262"/>
            <ac:picMk id="7" creationId="{06441645-B5FA-960E-E6CA-0E7DD10320F5}"/>
          </ac:picMkLst>
        </pc:picChg>
      </pc:sldChg>
      <pc:sldChg chg="addSp delSp modSp">
        <pc:chgData name="Ferry, Sherri L" userId="S::sferry@christianacare.org::3b9a7ee3-4f46-4359-9007-2dcf45e25578" providerId="AD" clId="Web-{DD5B1D41-02C6-4948-911C-3498323E39CE}" dt="2024-01-16T17:41:18.779" v="58" actId="1076"/>
        <pc:sldMkLst>
          <pc:docMk/>
          <pc:sldMk cId="3894782012" sldId="329"/>
        </pc:sldMkLst>
        <pc:spChg chg="mod">
          <ac:chgData name="Ferry, Sherri L" userId="S::sferry@christianacare.org::3b9a7ee3-4f46-4359-9007-2dcf45e25578" providerId="AD" clId="Web-{DD5B1D41-02C6-4948-911C-3498323E39CE}" dt="2024-01-16T17:38:03.256" v="50" actId="20577"/>
          <ac:spMkLst>
            <pc:docMk/>
            <pc:sldMk cId="3894782012" sldId="329"/>
            <ac:spMk id="3" creationId="{DDE600AB-D159-B927-B191-E72CA6FFD56C}"/>
          </ac:spMkLst>
        </pc:spChg>
        <pc:spChg chg="mod">
          <ac:chgData name="Ferry, Sherri L" userId="S::sferry@christianacare.org::3b9a7ee3-4f46-4359-9007-2dcf45e25578" providerId="AD" clId="Web-{DD5B1D41-02C6-4948-911C-3498323E39CE}" dt="2024-01-16T17:41:18.779" v="58" actId="1076"/>
          <ac:spMkLst>
            <pc:docMk/>
            <pc:sldMk cId="3894782012" sldId="329"/>
            <ac:spMk id="12" creationId="{13DEDDB2-E471-C82A-C154-C80782639C5C}"/>
          </ac:spMkLst>
        </pc:spChg>
        <pc:spChg chg="mod">
          <ac:chgData name="Ferry, Sherri L" userId="S::sferry@christianacare.org::3b9a7ee3-4f46-4359-9007-2dcf45e25578" providerId="AD" clId="Web-{DD5B1D41-02C6-4948-911C-3498323E39CE}" dt="2024-01-16T17:38:31.804" v="52" actId="20577"/>
          <ac:spMkLst>
            <pc:docMk/>
            <pc:sldMk cId="3894782012" sldId="329"/>
            <ac:spMk id="14" creationId="{F7AD6CAC-8386-5350-B884-EE955C3E38B4}"/>
          </ac:spMkLst>
        </pc:spChg>
        <pc:picChg chg="del">
          <ac:chgData name="Ferry, Sherri L" userId="S::sferry@christianacare.org::3b9a7ee3-4f46-4359-9007-2dcf45e25578" providerId="AD" clId="Web-{DD5B1D41-02C6-4948-911C-3498323E39CE}" dt="2024-01-16T17:36:47.800" v="6"/>
          <ac:picMkLst>
            <pc:docMk/>
            <pc:sldMk cId="3894782012" sldId="329"/>
            <ac:picMk id="2" creationId="{5D5E4146-4BD1-AF57-CC1A-539F23ADE55F}"/>
          </ac:picMkLst>
        </pc:picChg>
        <pc:picChg chg="add mod">
          <ac:chgData name="Ferry, Sherri L" userId="S::sferry@christianacare.org::3b9a7ee3-4f46-4359-9007-2dcf45e25578" providerId="AD" clId="Web-{DD5B1D41-02C6-4948-911C-3498323E39CE}" dt="2024-01-16T17:41:15.607" v="57" actId="1076"/>
          <ac:picMkLst>
            <pc:docMk/>
            <pc:sldMk cId="3894782012" sldId="329"/>
            <ac:picMk id="4" creationId="{E113A5F9-75AF-8A66-55AF-3FC162479BB8}"/>
          </ac:picMkLst>
        </pc:picChg>
      </pc:sldChg>
    </pc:docChg>
  </pc:docChgLst>
  <pc:docChgLst>
    <pc:chgData name="Halbert DO, Caitlin A" userId="daa880d8-bcec-4e26-9e1c-aa7f84bed059" providerId="ADAL" clId="{ED30C51E-3234-4DAD-9DB1-BBF42425929C}"/>
    <pc:docChg chg="custSel modSld">
      <pc:chgData name="Halbert DO, Caitlin A" userId="daa880d8-bcec-4e26-9e1c-aa7f84bed059" providerId="ADAL" clId="{ED30C51E-3234-4DAD-9DB1-BBF42425929C}" dt="2023-10-27T12:15:17.739" v="74" actId="20577"/>
      <pc:docMkLst>
        <pc:docMk/>
      </pc:docMkLst>
      <pc:sldChg chg="modSp mod">
        <pc:chgData name="Halbert DO, Caitlin A" userId="daa880d8-bcec-4e26-9e1c-aa7f84bed059" providerId="ADAL" clId="{ED30C51E-3234-4DAD-9DB1-BBF42425929C}" dt="2023-10-27T12:15:17.739" v="74" actId="20577"/>
        <pc:sldMkLst>
          <pc:docMk/>
          <pc:sldMk cId="3657329186" sldId="350"/>
        </pc:sldMkLst>
        <pc:spChg chg="mod">
          <ac:chgData name="Halbert DO, Caitlin A" userId="daa880d8-bcec-4e26-9e1c-aa7f84bed059" providerId="ADAL" clId="{ED30C51E-3234-4DAD-9DB1-BBF42425929C}" dt="2023-10-27T12:14:51.600" v="0" actId="1076"/>
          <ac:spMkLst>
            <pc:docMk/>
            <pc:sldMk cId="3657329186" sldId="350"/>
            <ac:spMk id="2" creationId="{D622528F-684B-81BE-FC1C-873F1F7094E5}"/>
          </ac:spMkLst>
        </pc:spChg>
        <pc:spChg chg="mod">
          <ac:chgData name="Halbert DO, Caitlin A" userId="daa880d8-bcec-4e26-9e1c-aa7f84bed059" providerId="ADAL" clId="{ED30C51E-3234-4DAD-9DB1-BBF42425929C}" dt="2023-10-27T12:15:17.739" v="74" actId="20577"/>
          <ac:spMkLst>
            <pc:docMk/>
            <pc:sldMk cId="3657329186" sldId="350"/>
            <ac:spMk id="23" creationId="{1BE6C74A-CE7C-5948-9276-32D299AF4FC6}"/>
          </ac:spMkLst>
        </pc:spChg>
      </pc:sldChg>
    </pc:docChg>
  </pc:docChgLst>
  <pc:docChgLst>
    <pc:chgData name="Ferry, Sherri L" userId="3b9a7ee3-4f46-4359-9007-2dcf45e25578" providerId="ADAL" clId="{B056D4DC-C1D4-40C1-B38F-A66C89C42836}"/>
    <pc:docChg chg="undo custSel modSld sldOrd replTag delTag">
      <pc:chgData name="Ferry, Sherri L" userId="3b9a7ee3-4f46-4359-9007-2dcf45e25578" providerId="ADAL" clId="{B056D4DC-C1D4-40C1-B38F-A66C89C42836}" dt="2023-08-02T16:19:05.349" v="454" actId="6549"/>
      <pc:docMkLst>
        <pc:docMk/>
      </pc:docMkLst>
      <pc:sldChg chg="replTag delTag">
        <pc:chgData name="Ferry, Sherri L" userId="3b9a7ee3-4f46-4359-9007-2dcf45e25578" providerId="ADAL" clId="{B056D4DC-C1D4-40C1-B38F-A66C89C42836}" dt="2023-08-02T16:10:13.200" v="428"/>
        <pc:sldMkLst>
          <pc:docMk/>
          <pc:sldMk cId="661765998" sldId="262"/>
        </pc:sldMkLst>
      </pc:sldChg>
      <pc:sldChg chg="replTag delTag">
        <pc:chgData name="Ferry, Sherri L" userId="3b9a7ee3-4f46-4359-9007-2dcf45e25578" providerId="ADAL" clId="{B056D4DC-C1D4-40C1-B38F-A66C89C42836}" dt="2023-08-02T11:26:44.937" v="321"/>
        <pc:sldMkLst>
          <pc:docMk/>
          <pc:sldMk cId="2851127434" sldId="290"/>
        </pc:sldMkLst>
      </pc:sldChg>
      <pc:sldChg chg="replTag delTag">
        <pc:chgData name="Ferry, Sherri L" userId="3b9a7ee3-4f46-4359-9007-2dcf45e25578" providerId="ADAL" clId="{B056D4DC-C1D4-40C1-B38F-A66C89C42836}" dt="2023-08-01T15:23:34.225" v="7"/>
        <pc:sldMkLst>
          <pc:docMk/>
          <pc:sldMk cId="242236647" sldId="308"/>
        </pc:sldMkLst>
      </pc:sldChg>
      <pc:sldChg chg="addSp delSp modSp mod replTag delTag">
        <pc:chgData name="Ferry, Sherri L" userId="3b9a7ee3-4f46-4359-9007-2dcf45e25578" providerId="ADAL" clId="{B056D4DC-C1D4-40C1-B38F-A66C89C42836}" dt="2023-08-02T16:19:05.349" v="454" actId="6549"/>
        <pc:sldMkLst>
          <pc:docMk/>
          <pc:sldMk cId="2016940247" sldId="327"/>
        </pc:sldMkLst>
        <pc:spChg chg="mod">
          <ac:chgData name="Ferry, Sherri L" userId="3b9a7ee3-4f46-4359-9007-2dcf45e25578" providerId="ADAL" clId="{B056D4DC-C1D4-40C1-B38F-A66C89C42836}" dt="2023-08-02T11:32:21.113" v="410" actId="207"/>
          <ac:spMkLst>
            <pc:docMk/>
            <pc:sldMk cId="2016940247" sldId="327"/>
            <ac:spMk id="2" creationId="{B05D540D-1D1E-512B-A4E0-D4C780C79C34}"/>
          </ac:spMkLst>
        </pc:spChg>
        <pc:spChg chg="del mod">
          <ac:chgData name="Ferry, Sherri L" userId="3b9a7ee3-4f46-4359-9007-2dcf45e25578" providerId="ADAL" clId="{B056D4DC-C1D4-40C1-B38F-A66C89C42836}" dt="2023-08-02T11:31:36.548" v="404" actId="21"/>
          <ac:spMkLst>
            <pc:docMk/>
            <pc:sldMk cId="2016940247" sldId="327"/>
            <ac:spMk id="3" creationId="{4ED9AB42-CBC6-2D6C-CD0E-86D8B7140567}"/>
          </ac:spMkLst>
        </pc:spChg>
        <pc:spChg chg="add mod">
          <ac:chgData name="Ferry, Sherri L" userId="3b9a7ee3-4f46-4359-9007-2dcf45e25578" providerId="ADAL" clId="{B056D4DC-C1D4-40C1-B38F-A66C89C42836}" dt="2023-08-02T16:19:05.349" v="454" actId="6549"/>
          <ac:spMkLst>
            <pc:docMk/>
            <pc:sldMk cId="2016940247" sldId="327"/>
            <ac:spMk id="6" creationId="{3B7673FF-41C7-6B85-C887-74E3591D79D7}"/>
          </ac:spMkLst>
        </pc:spChg>
        <pc:spChg chg="add del mod">
          <ac:chgData name="Ferry, Sherri L" userId="3b9a7ee3-4f46-4359-9007-2dcf45e25578" providerId="ADAL" clId="{B056D4DC-C1D4-40C1-B38F-A66C89C42836}" dt="2023-08-02T11:31:40.439" v="405" actId="21"/>
          <ac:spMkLst>
            <pc:docMk/>
            <pc:sldMk cId="2016940247" sldId="327"/>
            <ac:spMk id="8" creationId="{EC2C1282-AA1A-32E7-B6CB-387CDD25CFD1}"/>
          </ac:spMkLst>
        </pc:spChg>
        <pc:picChg chg="mod">
          <ac:chgData name="Ferry, Sherri L" userId="3b9a7ee3-4f46-4359-9007-2dcf45e25578" providerId="ADAL" clId="{B056D4DC-C1D4-40C1-B38F-A66C89C42836}" dt="2023-08-02T11:29:33.925" v="398" actId="1076"/>
          <ac:picMkLst>
            <pc:docMk/>
            <pc:sldMk cId="2016940247" sldId="327"/>
            <ac:picMk id="5" creationId="{CAD35760-C3BC-1EB8-787E-2477DB79851A}"/>
          </ac:picMkLst>
        </pc:picChg>
        <pc:picChg chg="add del mod modCrop">
          <ac:chgData name="Ferry, Sherri L" userId="3b9a7ee3-4f46-4359-9007-2dcf45e25578" providerId="ADAL" clId="{B056D4DC-C1D4-40C1-B38F-A66C89C42836}" dt="2023-08-02T16:18:46.148" v="450" actId="21"/>
          <ac:picMkLst>
            <pc:docMk/>
            <pc:sldMk cId="2016940247" sldId="327"/>
            <ac:picMk id="7" creationId="{C0E75307-E591-4385-EEF3-E780878700F4}"/>
          </ac:picMkLst>
        </pc:picChg>
        <pc:picChg chg="add mod">
          <ac:chgData name="Ferry, Sherri L" userId="3b9a7ee3-4f46-4359-9007-2dcf45e25578" providerId="ADAL" clId="{B056D4DC-C1D4-40C1-B38F-A66C89C42836}" dt="2023-08-02T16:18:57.285" v="453" actId="1440"/>
          <ac:picMkLst>
            <pc:docMk/>
            <pc:sldMk cId="2016940247" sldId="327"/>
            <ac:picMk id="9" creationId="{722CEB94-D7FA-8467-A116-8D548F724D89}"/>
          </ac:picMkLst>
        </pc:picChg>
      </pc:sldChg>
      <pc:sldChg chg="replTag delTag">
        <pc:chgData name="Ferry, Sherri L" userId="3b9a7ee3-4f46-4359-9007-2dcf45e25578" providerId="ADAL" clId="{B056D4DC-C1D4-40C1-B38F-A66C89C42836}" dt="2023-08-01T15:23:34.200" v="5"/>
        <pc:sldMkLst>
          <pc:docMk/>
          <pc:sldMk cId="3894782012" sldId="329"/>
        </pc:sldMkLst>
      </pc:sldChg>
      <pc:sldChg chg="replTag delTag">
        <pc:chgData name="Ferry, Sherri L" userId="3b9a7ee3-4f46-4359-9007-2dcf45e25578" providerId="ADAL" clId="{B056D4DC-C1D4-40C1-B38F-A66C89C42836}" dt="2023-08-01T15:23:34.450" v="9"/>
        <pc:sldMkLst>
          <pc:docMk/>
          <pc:sldMk cId="2716150224" sldId="331"/>
        </pc:sldMkLst>
      </pc:sldChg>
      <pc:sldChg chg="replTag delTag">
        <pc:chgData name="Ferry, Sherri L" userId="3b9a7ee3-4f46-4359-9007-2dcf45e25578" providerId="ADAL" clId="{B056D4DC-C1D4-40C1-B38F-A66C89C42836}" dt="2023-08-01T18:42:44.529" v="39"/>
        <pc:sldMkLst>
          <pc:docMk/>
          <pc:sldMk cId="3291441069" sldId="332"/>
        </pc:sldMkLst>
      </pc:sldChg>
      <pc:sldChg chg="replTag delTag">
        <pc:chgData name="Ferry, Sherri L" userId="3b9a7ee3-4f46-4359-9007-2dcf45e25578" providerId="ADAL" clId="{B056D4DC-C1D4-40C1-B38F-A66C89C42836}" dt="2023-08-01T16:56:40.936" v="23"/>
        <pc:sldMkLst>
          <pc:docMk/>
          <pc:sldMk cId="2785815615" sldId="333"/>
        </pc:sldMkLst>
      </pc:sldChg>
      <pc:sldChg chg="replTag delTag">
        <pc:chgData name="Ferry, Sherri L" userId="3b9a7ee3-4f46-4359-9007-2dcf45e25578" providerId="ADAL" clId="{B056D4DC-C1D4-40C1-B38F-A66C89C42836}" dt="2023-08-01T16:54:34.536" v="19"/>
        <pc:sldMkLst>
          <pc:docMk/>
          <pc:sldMk cId="3177780026" sldId="334"/>
        </pc:sldMkLst>
      </pc:sldChg>
      <pc:sldChg chg="replTag delTag">
        <pc:chgData name="Ferry, Sherri L" userId="3b9a7ee3-4f46-4359-9007-2dcf45e25578" providerId="ADAL" clId="{B056D4DC-C1D4-40C1-B38F-A66C89C42836}" dt="2023-08-01T16:58:50.412" v="27"/>
        <pc:sldMkLst>
          <pc:docMk/>
          <pc:sldMk cId="877603059" sldId="335"/>
        </pc:sldMkLst>
      </pc:sldChg>
      <pc:sldChg chg="addSp delSp modSp mod ord replTag delTag">
        <pc:chgData name="Ferry, Sherri L" userId="3b9a7ee3-4f46-4359-9007-2dcf45e25578" providerId="ADAL" clId="{B056D4DC-C1D4-40C1-B38F-A66C89C42836}" dt="2023-08-02T16:17:23.041" v="432"/>
        <pc:sldMkLst>
          <pc:docMk/>
          <pc:sldMk cId="2638634760" sldId="337"/>
        </pc:sldMkLst>
        <pc:spChg chg="add del">
          <ac:chgData name="Ferry, Sherri L" userId="3b9a7ee3-4f46-4359-9007-2dcf45e25578" providerId="ADAL" clId="{B056D4DC-C1D4-40C1-B38F-A66C89C42836}" dt="2023-08-02T11:18:58.103" v="107" actId="478"/>
          <ac:spMkLst>
            <pc:docMk/>
            <pc:sldMk cId="2638634760" sldId="337"/>
            <ac:spMk id="2" creationId="{3B1A8069-3200-C1CC-3B09-7568CFB0D03D}"/>
          </ac:spMkLst>
        </pc:spChg>
        <pc:spChg chg="mod">
          <ac:chgData name="Ferry, Sherri L" userId="3b9a7ee3-4f46-4359-9007-2dcf45e25578" providerId="ADAL" clId="{B056D4DC-C1D4-40C1-B38F-A66C89C42836}" dt="2023-08-02T11:20:20.552" v="153" actId="1076"/>
          <ac:spMkLst>
            <pc:docMk/>
            <pc:sldMk cId="2638634760" sldId="337"/>
            <ac:spMk id="15" creationId="{0F8207A6-5488-CA31-B7B4-88DA3DE3E263}"/>
          </ac:spMkLst>
        </pc:spChg>
        <pc:spChg chg="mod">
          <ac:chgData name="Ferry, Sherri L" userId="3b9a7ee3-4f46-4359-9007-2dcf45e25578" providerId="ADAL" clId="{B056D4DC-C1D4-40C1-B38F-A66C89C42836}" dt="2023-08-02T11:32:53.224" v="420" actId="255"/>
          <ac:spMkLst>
            <pc:docMk/>
            <pc:sldMk cId="2638634760" sldId="337"/>
            <ac:spMk id="16" creationId="{F3D5FA8E-C942-72A1-113B-503ECDAE7132}"/>
          </ac:spMkLst>
        </pc:spChg>
        <pc:picChg chg="add mod">
          <ac:chgData name="Ferry, Sherri L" userId="3b9a7ee3-4f46-4359-9007-2dcf45e25578" providerId="ADAL" clId="{B056D4DC-C1D4-40C1-B38F-A66C89C42836}" dt="2023-08-02T11:20:26.828" v="154" actId="14100"/>
          <ac:picMkLst>
            <pc:docMk/>
            <pc:sldMk cId="2638634760" sldId="337"/>
            <ac:picMk id="3" creationId="{06D4B78D-F0D9-F835-02DE-39F3BEE6C2BF}"/>
          </ac:picMkLst>
        </pc:picChg>
        <pc:picChg chg="mod">
          <ac:chgData name="Ferry, Sherri L" userId="3b9a7ee3-4f46-4359-9007-2dcf45e25578" providerId="ADAL" clId="{B056D4DC-C1D4-40C1-B38F-A66C89C42836}" dt="2023-08-02T11:16:48.343" v="73" actId="1076"/>
          <ac:picMkLst>
            <pc:docMk/>
            <pc:sldMk cId="2638634760" sldId="337"/>
            <ac:picMk id="2060" creationId="{38F32300-0121-B4F0-28CF-80D01EDCE64C}"/>
          </ac:picMkLst>
        </pc:picChg>
      </pc:sldChg>
    </pc:docChg>
  </pc:docChgLst>
  <pc:docChgLst>
    <pc:chgData name="Ferry, Sherri L" userId="S::sferry@christianacare.org::3b9a7ee3-4f46-4359-9007-2dcf45e25578" providerId="AD" clId="Web-{908E82D9-2AB3-474A-B6E1-44864873843E}"/>
    <pc:docChg chg="addSld delSld">
      <pc:chgData name="Ferry, Sherri L" userId="S::sferry@christianacare.org::3b9a7ee3-4f46-4359-9007-2dcf45e25578" providerId="AD" clId="Web-{908E82D9-2AB3-474A-B6E1-44864873843E}" dt="2023-12-07T14:35:54.429" v="1"/>
      <pc:docMkLst>
        <pc:docMk/>
      </pc:docMkLst>
      <pc:sldChg chg="del">
        <pc:chgData name="Ferry, Sherri L" userId="S::sferry@christianacare.org::3b9a7ee3-4f46-4359-9007-2dcf45e25578" providerId="AD" clId="Web-{908E82D9-2AB3-474A-B6E1-44864873843E}" dt="2023-12-07T14:35:37.851" v="0"/>
        <pc:sldMkLst>
          <pc:docMk/>
          <pc:sldMk cId="1828814918" sldId="352"/>
        </pc:sldMkLst>
      </pc:sldChg>
      <pc:sldChg chg="add">
        <pc:chgData name="Ferry, Sherri L" userId="S::sferry@christianacare.org::3b9a7ee3-4f46-4359-9007-2dcf45e25578" providerId="AD" clId="Web-{908E82D9-2AB3-474A-B6E1-44864873843E}" dt="2023-12-07T14:35:54.429" v="1"/>
        <pc:sldMkLst>
          <pc:docMk/>
          <pc:sldMk cId="1828814918" sldId="354"/>
        </pc:sldMkLst>
      </pc:sldChg>
    </pc:docChg>
  </pc:docChgLst>
  <pc:docChgLst>
    <pc:chgData name="Ferry, Sherri L" userId="S::sferry@christianacare.org::3b9a7ee3-4f46-4359-9007-2dcf45e25578" providerId="AD" clId="Web-{566D2762-98E6-4EE8-A686-FA872CC924FF}"/>
    <pc:docChg chg="addSld modSld">
      <pc:chgData name="Ferry, Sherri L" userId="S::sferry@christianacare.org::3b9a7ee3-4f46-4359-9007-2dcf45e25578" providerId="AD" clId="Web-{566D2762-98E6-4EE8-A686-FA872CC924FF}" dt="2023-12-06T17:43:15.783" v="6"/>
      <pc:docMkLst>
        <pc:docMk/>
      </pc:docMkLst>
      <pc:sldChg chg="addSp delSp modSp new mod setBg">
        <pc:chgData name="Ferry, Sherri L" userId="S::sferry@christianacare.org::3b9a7ee3-4f46-4359-9007-2dcf45e25578" providerId="AD" clId="Web-{566D2762-98E6-4EE8-A686-FA872CC924FF}" dt="2023-12-06T17:43:15.783" v="6"/>
        <pc:sldMkLst>
          <pc:docMk/>
          <pc:sldMk cId="3646327980" sldId="354"/>
        </pc:sldMkLst>
        <pc:spChg chg="add del">
          <ac:chgData name="Ferry, Sherri L" userId="S::sferry@christianacare.org::3b9a7ee3-4f46-4359-9007-2dcf45e25578" providerId="AD" clId="Web-{566D2762-98E6-4EE8-A686-FA872CC924FF}" dt="2023-12-06T17:43:14.643" v="5"/>
          <ac:spMkLst>
            <pc:docMk/>
            <pc:sldMk cId="3646327980" sldId="354"/>
            <ac:spMk id="2" creationId="{82975016-E033-E531-0708-547F8FEC37E9}"/>
          </ac:spMkLst>
        </pc:spChg>
        <pc:spChg chg="add del">
          <ac:chgData name="Ferry, Sherri L" userId="S::sferry@christianacare.org::3b9a7ee3-4f46-4359-9007-2dcf45e25578" providerId="AD" clId="Web-{566D2762-98E6-4EE8-A686-FA872CC924FF}" dt="2023-12-06T17:43:15.783" v="6"/>
          <ac:spMkLst>
            <pc:docMk/>
            <pc:sldMk cId="3646327980" sldId="354"/>
            <ac:spMk id="3" creationId="{963C7E0C-BA8B-B03B-9109-A509F8ECBF36}"/>
          </ac:spMkLst>
        </pc:spChg>
        <pc:spChg chg="add del mod">
          <ac:chgData name="Ferry, Sherri L" userId="S::sferry@christianacare.org::3b9a7ee3-4f46-4359-9007-2dcf45e25578" providerId="AD" clId="Web-{566D2762-98E6-4EE8-A686-FA872CC924FF}" dt="2023-12-06T17:43:13.674" v="4"/>
          <ac:spMkLst>
            <pc:docMk/>
            <pc:sldMk cId="3646327980" sldId="354"/>
            <ac:spMk id="6" creationId="{61A1CE2B-2361-4300-CCDF-80D4CD25CD30}"/>
          </ac:spMkLst>
        </pc:spChg>
        <pc:grpChg chg="add del">
          <ac:chgData name="Ferry, Sherri L" userId="S::sferry@christianacare.org::3b9a7ee3-4f46-4359-9007-2dcf45e25578" providerId="AD" clId="Web-{566D2762-98E6-4EE8-A686-FA872CC924FF}" dt="2023-12-06T17:43:14.643" v="5"/>
          <ac:grpSpMkLst>
            <pc:docMk/>
            <pc:sldMk cId="3646327980" sldId="354"/>
            <ac:grpSpMk id="9" creationId="{723C66ED-DBBF-12CA-7F5E-813E0E7D036A}"/>
          </ac:grpSpMkLst>
        </pc:grpChg>
        <pc:picChg chg="add del mod ord">
          <ac:chgData name="Ferry, Sherri L" userId="S::sferry@christianacare.org::3b9a7ee3-4f46-4359-9007-2dcf45e25578" providerId="AD" clId="Web-{566D2762-98E6-4EE8-A686-FA872CC924FF}" dt="2023-12-06T17:43:15.783" v="6"/>
          <ac:picMkLst>
            <pc:docMk/>
            <pc:sldMk cId="3646327980" sldId="354"/>
            <ac:picMk id="4" creationId="{18A2C2EF-E213-634E-20B0-50CA8EED3291}"/>
          </ac:picMkLst>
        </pc:picChg>
      </pc:sldChg>
    </pc:docChg>
  </pc:docChgLst>
  <pc:docChgLst>
    <pc:chgData name="Ferry, Sherri L" userId="S::sferry@christianacare.org::3b9a7ee3-4f46-4359-9007-2dcf45e25578" providerId="AD" clId="Web-{01021EBB-9033-4283-8094-3941F1D54BD6}"/>
    <pc:docChg chg="modSld">
      <pc:chgData name="Ferry, Sherri L" userId="S::sferry@christianacare.org::3b9a7ee3-4f46-4359-9007-2dcf45e25578" providerId="AD" clId="Web-{01021EBB-9033-4283-8094-3941F1D54BD6}" dt="2023-11-07T15:33:40.896" v="97"/>
      <pc:docMkLst>
        <pc:docMk/>
      </pc:docMkLst>
      <pc:sldChg chg="modSp">
        <pc:chgData name="Ferry, Sherri L" userId="S::sferry@christianacare.org::3b9a7ee3-4f46-4359-9007-2dcf45e25578" providerId="AD" clId="Web-{01021EBB-9033-4283-8094-3941F1D54BD6}" dt="2023-11-07T15:28:34.951" v="4" actId="20577"/>
        <pc:sldMkLst>
          <pc:docMk/>
          <pc:sldMk cId="661765998" sldId="262"/>
        </pc:sldMkLst>
        <pc:spChg chg="mod">
          <ac:chgData name="Ferry, Sherri L" userId="S::sferry@christianacare.org::3b9a7ee3-4f46-4359-9007-2dcf45e25578" providerId="AD" clId="Web-{01021EBB-9033-4283-8094-3941F1D54BD6}" dt="2023-11-07T15:28:34.951" v="4" actId="20577"/>
          <ac:spMkLst>
            <pc:docMk/>
            <pc:sldMk cId="661765998" sldId="262"/>
            <ac:spMk id="6" creationId="{52098271-BE23-4C73-8CD1-032F6F4F4198}"/>
          </ac:spMkLst>
        </pc:spChg>
      </pc:sldChg>
      <pc:sldChg chg="addSp delSp modSp">
        <pc:chgData name="Ferry, Sherri L" userId="S::sferry@christianacare.org::3b9a7ee3-4f46-4359-9007-2dcf45e25578" providerId="AD" clId="Web-{01021EBB-9033-4283-8094-3941F1D54BD6}" dt="2023-11-07T15:33:40.896" v="97"/>
        <pc:sldMkLst>
          <pc:docMk/>
          <pc:sldMk cId="376515531" sldId="347"/>
        </pc:sldMkLst>
        <pc:spChg chg="mod">
          <ac:chgData name="Ferry, Sherri L" userId="S::sferry@christianacare.org::3b9a7ee3-4f46-4359-9007-2dcf45e25578" providerId="AD" clId="Web-{01021EBB-9033-4283-8094-3941F1D54BD6}" dt="2023-11-07T15:32:32.129" v="95" actId="20577"/>
          <ac:spMkLst>
            <pc:docMk/>
            <pc:sldMk cId="376515531" sldId="347"/>
            <ac:spMk id="65" creationId="{02B8E8B9-FC00-FF49-4607-0B7B2061FB3C}"/>
          </ac:spMkLst>
        </pc:spChg>
        <pc:picChg chg="add mod modCrop">
          <ac:chgData name="Ferry, Sherri L" userId="S::sferry@christianacare.org::3b9a7ee3-4f46-4359-9007-2dcf45e25578" providerId="AD" clId="Web-{01021EBB-9033-4283-8094-3941F1D54BD6}" dt="2023-11-07T15:32:21.863" v="94" actId="1076"/>
          <ac:picMkLst>
            <pc:docMk/>
            <pc:sldMk cId="376515531" sldId="347"/>
            <ac:picMk id="3" creationId="{48A321CA-9C15-9D22-224E-6CB267EAD31E}"/>
          </ac:picMkLst>
        </pc:picChg>
        <pc:picChg chg="del">
          <ac:chgData name="Ferry, Sherri L" userId="S::sferry@christianacare.org::3b9a7ee3-4f46-4359-9007-2dcf45e25578" providerId="AD" clId="Web-{01021EBB-9033-4283-8094-3941F1D54BD6}" dt="2023-11-07T15:33:34.474" v="96"/>
          <ac:picMkLst>
            <pc:docMk/>
            <pc:sldMk cId="376515531" sldId="347"/>
            <ac:picMk id="4" creationId="{BD50260D-1530-F7DC-C412-C0AD5AB5D822}"/>
          </ac:picMkLst>
        </pc:picChg>
        <pc:picChg chg="add mod">
          <ac:chgData name="Ferry, Sherri L" userId="S::sferry@christianacare.org::3b9a7ee3-4f46-4359-9007-2dcf45e25578" providerId="AD" clId="Web-{01021EBB-9033-4283-8094-3941F1D54BD6}" dt="2023-11-07T15:33:40.896" v="97"/>
          <ac:picMkLst>
            <pc:docMk/>
            <pc:sldMk cId="376515531" sldId="347"/>
            <ac:picMk id="5" creationId="{643EDEC5-AE08-B50C-4B25-11A0A1FB60CB}"/>
          </ac:picMkLst>
        </pc:picChg>
        <pc:picChg chg="del">
          <ac:chgData name="Ferry, Sherri L" userId="S::sferry@christianacare.org::3b9a7ee3-4f46-4359-9007-2dcf45e25578" providerId="AD" clId="Web-{01021EBB-9033-4283-8094-3941F1D54BD6}" dt="2023-11-07T15:31:28.611" v="80"/>
          <ac:picMkLst>
            <pc:docMk/>
            <pc:sldMk cId="376515531" sldId="347"/>
            <ac:picMk id="9" creationId="{D5C88B60-22DB-8EB7-4B71-A320BA109A52}"/>
          </ac:picMkLst>
        </pc:picChg>
      </pc:sldChg>
    </pc:docChg>
  </pc:docChgLst>
  <pc:docChgLst>
    <pc:chgData name="Ferry, Sherri L" userId="S::sferry@christianacare.org::3b9a7ee3-4f46-4359-9007-2dcf45e25578" providerId="AD" clId="Web-{A3B4CD85-5FD5-4FC2-8580-1F63275E7CBB}"/>
    <pc:docChg chg="modSld">
      <pc:chgData name="Ferry, Sherri L" userId="S::sferry@christianacare.org::3b9a7ee3-4f46-4359-9007-2dcf45e25578" providerId="AD" clId="Web-{A3B4CD85-5FD5-4FC2-8580-1F63275E7CBB}" dt="2023-12-01T12:02:04.294" v="4"/>
      <pc:docMkLst>
        <pc:docMk/>
      </pc:docMkLst>
      <pc:sldChg chg="modSp">
        <pc:chgData name="Ferry, Sherri L" userId="S::sferry@christianacare.org::3b9a7ee3-4f46-4359-9007-2dcf45e25578" providerId="AD" clId="Web-{A3B4CD85-5FD5-4FC2-8580-1F63275E7CBB}" dt="2023-12-01T12:02:04.294" v="4"/>
        <pc:sldMkLst>
          <pc:docMk/>
          <pc:sldMk cId="2016940247" sldId="327"/>
        </pc:sldMkLst>
        <pc:spChg chg="mod">
          <ac:chgData name="Ferry, Sherri L" userId="S::sferry@christianacare.org::3b9a7ee3-4f46-4359-9007-2dcf45e25578" providerId="AD" clId="Web-{A3B4CD85-5FD5-4FC2-8580-1F63275E7CBB}" dt="2023-12-01T12:02:04.294" v="4"/>
          <ac:spMkLst>
            <pc:docMk/>
            <pc:sldMk cId="2016940247" sldId="327"/>
            <ac:spMk id="21" creationId="{297F74CF-2223-FF74-4240-3CBEEE352BC7}"/>
          </ac:spMkLst>
        </pc:spChg>
      </pc:sldChg>
    </pc:docChg>
  </pc:docChgLst>
  <pc:docChgLst>
    <pc:chgData name="Ferry, Sherri L" userId="S::sferry@christianacare.org::3b9a7ee3-4f46-4359-9007-2dcf45e25578" providerId="AD" clId="Web-{9D24F1AA-7813-48F8-AAE6-C9FC5EE74DE7}"/>
    <pc:docChg chg="modSld">
      <pc:chgData name="Ferry, Sherri L" userId="S::sferry@christianacare.org::3b9a7ee3-4f46-4359-9007-2dcf45e25578" providerId="AD" clId="Web-{9D24F1AA-7813-48F8-AAE6-C9FC5EE74DE7}" dt="2024-02-01T11:45:07.122" v="1" actId="20577"/>
      <pc:docMkLst>
        <pc:docMk/>
      </pc:docMkLst>
      <pc:sldChg chg="modSp">
        <pc:chgData name="Ferry, Sherri L" userId="S::sferry@christianacare.org::3b9a7ee3-4f46-4359-9007-2dcf45e25578" providerId="AD" clId="Web-{9D24F1AA-7813-48F8-AAE6-C9FC5EE74DE7}" dt="2024-02-01T11:45:07.122" v="1" actId="20577"/>
        <pc:sldMkLst>
          <pc:docMk/>
          <pc:sldMk cId="791297621" sldId="354"/>
        </pc:sldMkLst>
        <pc:spChg chg="mod">
          <ac:chgData name="Ferry, Sherri L" userId="S::sferry@christianacare.org::3b9a7ee3-4f46-4359-9007-2dcf45e25578" providerId="AD" clId="Web-{9D24F1AA-7813-48F8-AAE6-C9FC5EE74DE7}" dt="2024-02-01T11:45:07.122" v="1" actId="20577"/>
          <ac:spMkLst>
            <pc:docMk/>
            <pc:sldMk cId="791297621" sldId="354"/>
            <ac:spMk id="31" creationId="{CE0CB78D-7639-226D-51A3-1E4A81013563}"/>
          </ac:spMkLst>
        </pc:spChg>
      </pc:sldChg>
    </pc:docChg>
  </pc:docChgLst>
  <pc:docChgLst>
    <pc:chgData name="Halbert DO, Caitlin A" userId="daa880d8-bcec-4e26-9e1c-aa7f84bed059" providerId="ADAL" clId="{0E14C497-5427-4CED-AF92-98BFA97DE788}"/>
    <pc:docChg chg="undo custSel modSld">
      <pc:chgData name="Halbert DO, Caitlin A" userId="daa880d8-bcec-4e26-9e1c-aa7f84bed059" providerId="ADAL" clId="{0E14C497-5427-4CED-AF92-98BFA97DE788}" dt="2024-01-25T20:53:45.525" v="939" actId="115"/>
      <pc:docMkLst>
        <pc:docMk/>
      </pc:docMkLst>
      <pc:sldChg chg="modSp mod">
        <pc:chgData name="Halbert DO, Caitlin A" userId="daa880d8-bcec-4e26-9e1c-aa7f84bed059" providerId="ADAL" clId="{0E14C497-5427-4CED-AF92-98BFA97DE788}" dt="2024-01-22T14:59:44.138" v="319" actId="403"/>
        <pc:sldMkLst>
          <pc:docMk/>
          <pc:sldMk cId="242236647" sldId="308"/>
        </pc:sldMkLst>
        <pc:spChg chg="mod">
          <ac:chgData name="Halbert DO, Caitlin A" userId="daa880d8-bcec-4e26-9e1c-aa7f84bed059" providerId="ADAL" clId="{0E14C497-5427-4CED-AF92-98BFA97DE788}" dt="2024-01-22T14:59:44.138" v="319" actId="403"/>
          <ac:spMkLst>
            <pc:docMk/>
            <pc:sldMk cId="242236647" sldId="308"/>
            <ac:spMk id="4" creationId="{92389422-DFD8-4374-BEB6-431976EBDC6E}"/>
          </ac:spMkLst>
        </pc:spChg>
      </pc:sldChg>
      <pc:sldChg chg="addSp modSp mod">
        <pc:chgData name="Halbert DO, Caitlin A" userId="daa880d8-bcec-4e26-9e1c-aa7f84bed059" providerId="ADAL" clId="{0E14C497-5427-4CED-AF92-98BFA97DE788}" dt="2024-01-22T15:01:35.058" v="326" actId="167"/>
        <pc:sldMkLst>
          <pc:docMk/>
          <pc:sldMk cId="3894782012" sldId="329"/>
        </pc:sldMkLst>
        <pc:spChg chg="add mod ord">
          <ac:chgData name="Halbert DO, Caitlin A" userId="daa880d8-bcec-4e26-9e1c-aa7f84bed059" providerId="ADAL" clId="{0E14C497-5427-4CED-AF92-98BFA97DE788}" dt="2024-01-22T15:01:35.058" v="326" actId="167"/>
          <ac:spMkLst>
            <pc:docMk/>
            <pc:sldMk cId="3894782012" sldId="329"/>
            <ac:spMk id="2" creationId="{18257F2E-4C9A-F20A-1BCD-2C84D6493FD8}"/>
          </ac:spMkLst>
        </pc:spChg>
        <pc:spChg chg="mod">
          <ac:chgData name="Halbert DO, Caitlin A" userId="daa880d8-bcec-4e26-9e1c-aa7f84bed059" providerId="ADAL" clId="{0E14C497-5427-4CED-AF92-98BFA97DE788}" dt="2024-01-22T14:55:24.234" v="20" actId="207"/>
          <ac:spMkLst>
            <pc:docMk/>
            <pc:sldMk cId="3894782012" sldId="329"/>
            <ac:spMk id="3" creationId="{DDE600AB-D159-B927-B191-E72CA6FFD56C}"/>
          </ac:spMkLst>
        </pc:spChg>
        <pc:picChg chg="mod">
          <ac:chgData name="Halbert DO, Caitlin A" userId="daa880d8-bcec-4e26-9e1c-aa7f84bed059" providerId="ADAL" clId="{0E14C497-5427-4CED-AF92-98BFA97DE788}" dt="2024-01-22T15:00:57.470" v="322" actId="14100"/>
          <ac:picMkLst>
            <pc:docMk/>
            <pc:sldMk cId="3894782012" sldId="329"/>
            <ac:picMk id="2052" creationId="{613315ED-F046-4692-53F8-13BC4452F101}"/>
          </ac:picMkLst>
        </pc:picChg>
      </pc:sldChg>
      <pc:sldChg chg="modSp">
        <pc:chgData name="Halbert DO, Caitlin A" userId="daa880d8-bcec-4e26-9e1c-aa7f84bed059" providerId="ADAL" clId="{0E14C497-5427-4CED-AF92-98BFA97DE788}" dt="2024-01-22T14:59:30.253" v="317" actId="20577"/>
        <pc:sldMkLst>
          <pc:docMk/>
          <pc:sldMk cId="2655288043" sldId="351"/>
        </pc:sldMkLst>
        <pc:graphicFrameChg chg="mod">
          <ac:chgData name="Halbert DO, Caitlin A" userId="daa880d8-bcec-4e26-9e1c-aa7f84bed059" providerId="ADAL" clId="{0E14C497-5427-4CED-AF92-98BFA97DE788}" dt="2024-01-22T14:59:30.253" v="317" actId="20577"/>
          <ac:graphicFrameMkLst>
            <pc:docMk/>
            <pc:sldMk cId="2655288043" sldId="351"/>
            <ac:graphicFrameMk id="3088" creationId="{E77E2DFD-E058-195A-DACC-025B46388FDB}"/>
          </ac:graphicFrameMkLst>
        </pc:graphicFrameChg>
      </pc:sldChg>
      <pc:sldChg chg="modSp mod">
        <pc:chgData name="Halbert DO, Caitlin A" userId="daa880d8-bcec-4e26-9e1c-aa7f84bed059" providerId="ADAL" clId="{0E14C497-5427-4CED-AF92-98BFA97DE788}" dt="2024-01-22T14:59:59.417" v="320" actId="732"/>
        <pc:sldMkLst>
          <pc:docMk/>
          <pc:sldMk cId="570709104" sldId="353"/>
        </pc:sldMkLst>
        <pc:picChg chg="mod modCrop">
          <ac:chgData name="Halbert DO, Caitlin A" userId="daa880d8-bcec-4e26-9e1c-aa7f84bed059" providerId="ADAL" clId="{0E14C497-5427-4CED-AF92-98BFA97DE788}" dt="2024-01-22T14:59:59.417" v="320" actId="732"/>
          <ac:picMkLst>
            <pc:docMk/>
            <pc:sldMk cId="570709104" sldId="353"/>
            <ac:picMk id="36" creationId="{A428BF99-8E5E-95E5-1AA4-C1154CB19DDE}"/>
          </ac:picMkLst>
        </pc:picChg>
      </pc:sldChg>
      <pc:sldChg chg="addSp delSp modSp mod">
        <pc:chgData name="Halbert DO, Caitlin A" userId="daa880d8-bcec-4e26-9e1c-aa7f84bed059" providerId="ADAL" clId="{0E14C497-5427-4CED-AF92-98BFA97DE788}" dt="2024-01-25T20:53:45.525" v="939" actId="115"/>
        <pc:sldMkLst>
          <pc:docMk/>
          <pc:sldMk cId="163139801" sldId="356"/>
        </pc:sldMkLst>
        <pc:spChg chg="mod ord">
          <ac:chgData name="Halbert DO, Caitlin A" userId="daa880d8-bcec-4e26-9e1c-aa7f84bed059" providerId="ADAL" clId="{0E14C497-5427-4CED-AF92-98BFA97DE788}" dt="2024-01-24T23:28:54.292" v="856" actId="404"/>
          <ac:spMkLst>
            <pc:docMk/>
            <pc:sldMk cId="163139801" sldId="356"/>
            <ac:spMk id="2" creationId="{DCB87A27-9062-466F-C154-F9BDA66D2532}"/>
          </ac:spMkLst>
        </pc:spChg>
        <pc:spChg chg="add del mod">
          <ac:chgData name="Halbert DO, Caitlin A" userId="daa880d8-bcec-4e26-9e1c-aa7f84bed059" providerId="ADAL" clId="{0E14C497-5427-4CED-AF92-98BFA97DE788}" dt="2024-01-24T23:28:07.184" v="846" actId="478"/>
          <ac:spMkLst>
            <pc:docMk/>
            <pc:sldMk cId="163139801" sldId="356"/>
            <ac:spMk id="3" creationId="{F65F3A92-249D-3CBD-4247-12162EB174CD}"/>
          </ac:spMkLst>
        </pc:spChg>
        <pc:spChg chg="add mod ord">
          <ac:chgData name="Halbert DO, Caitlin A" userId="daa880d8-bcec-4e26-9e1c-aa7f84bed059" providerId="ADAL" clId="{0E14C497-5427-4CED-AF92-98BFA97DE788}" dt="2024-01-24T23:31:09.312" v="931" actId="14100"/>
          <ac:spMkLst>
            <pc:docMk/>
            <pc:sldMk cId="163139801" sldId="356"/>
            <ac:spMk id="4" creationId="{EC35AB41-91F8-E174-9D53-2EC7680EC2CA}"/>
          </ac:spMkLst>
        </pc:spChg>
        <pc:spChg chg="add mod">
          <ac:chgData name="Halbert DO, Caitlin A" userId="daa880d8-bcec-4e26-9e1c-aa7f84bed059" providerId="ADAL" clId="{0E14C497-5427-4CED-AF92-98BFA97DE788}" dt="2024-01-24T23:29:43.977" v="867" actId="207"/>
          <ac:spMkLst>
            <pc:docMk/>
            <pc:sldMk cId="163139801" sldId="356"/>
            <ac:spMk id="6" creationId="{0FCF53BE-1989-1D02-A4AC-2D7571F77D21}"/>
          </ac:spMkLst>
        </pc:spChg>
        <pc:spChg chg="mod">
          <ac:chgData name="Halbert DO, Caitlin A" userId="daa880d8-bcec-4e26-9e1c-aa7f84bed059" providerId="ADAL" clId="{0E14C497-5427-4CED-AF92-98BFA97DE788}" dt="2024-01-24T23:26:05.474" v="833" actId="20577"/>
          <ac:spMkLst>
            <pc:docMk/>
            <pc:sldMk cId="163139801" sldId="356"/>
            <ac:spMk id="7" creationId="{F74028CD-883A-DC56-4F2A-7AAC4F0CFB4E}"/>
          </ac:spMkLst>
        </pc:spChg>
        <pc:spChg chg="mod">
          <ac:chgData name="Halbert DO, Caitlin A" userId="daa880d8-bcec-4e26-9e1c-aa7f84bed059" providerId="ADAL" clId="{0E14C497-5427-4CED-AF92-98BFA97DE788}" dt="2024-01-25T20:53:45.525" v="939" actId="115"/>
          <ac:spMkLst>
            <pc:docMk/>
            <pc:sldMk cId="163139801" sldId="356"/>
            <ac:spMk id="9" creationId="{397EBFA1-61BE-95DF-63D8-A4084DBE71A6}"/>
          </ac:spMkLst>
        </pc:spChg>
        <pc:picChg chg="del mod">
          <ac:chgData name="Halbert DO, Caitlin A" userId="daa880d8-bcec-4e26-9e1c-aa7f84bed059" providerId="ADAL" clId="{0E14C497-5427-4CED-AF92-98BFA97DE788}" dt="2024-01-24T23:25:14.987" v="780" actId="478"/>
          <ac:picMkLst>
            <pc:docMk/>
            <pc:sldMk cId="163139801" sldId="356"/>
            <ac:picMk id="5" creationId="{FB20ECA4-F05A-9AB4-C22E-FC77FE04BD9A}"/>
          </ac:picMkLst>
        </pc:picChg>
      </pc:sldChg>
    </pc:docChg>
  </pc:docChgLst>
  <pc:docChgLst>
    <pc:chgData name="Ferry, Sherri L" userId="3b9a7ee3-4f46-4359-9007-2dcf45e25578" providerId="ADAL" clId="{518A7E2B-9D87-45E5-A2CE-50245D5D9A8D}"/>
    <pc:docChg chg="undo custSel addSld delSld modSld replTag delTag">
      <pc:chgData name="Ferry, Sherri L" userId="3b9a7ee3-4f46-4359-9007-2dcf45e25578" providerId="ADAL" clId="{518A7E2B-9D87-45E5-A2CE-50245D5D9A8D}" dt="2024-02-20T18:01:31.747" v="562"/>
      <pc:docMkLst>
        <pc:docMk/>
      </pc:docMkLst>
      <pc:sldChg chg="replTag delTag">
        <pc:chgData name="Ferry, Sherri L" userId="3b9a7ee3-4f46-4359-9007-2dcf45e25578" providerId="ADAL" clId="{518A7E2B-9D87-45E5-A2CE-50245D5D9A8D}" dt="2024-02-20T17:58:26.215" v="542"/>
        <pc:sldMkLst>
          <pc:docMk/>
          <pc:sldMk cId="661765998" sldId="262"/>
        </pc:sldMkLst>
      </pc:sldChg>
      <pc:sldChg chg="replTag delTag">
        <pc:chgData name="Ferry, Sherri L" userId="3b9a7ee3-4f46-4359-9007-2dcf45e25578" providerId="ADAL" clId="{518A7E2B-9D87-45E5-A2CE-50245D5D9A8D}" dt="2024-02-20T18:01:31.746" v="560"/>
        <pc:sldMkLst>
          <pc:docMk/>
          <pc:sldMk cId="2851127434" sldId="290"/>
        </pc:sldMkLst>
      </pc:sldChg>
      <pc:sldChg chg="replTag delTag">
        <pc:chgData name="Ferry, Sherri L" userId="3b9a7ee3-4f46-4359-9007-2dcf45e25578" providerId="ADAL" clId="{518A7E2B-9D87-45E5-A2CE-50245D5D9A8D}" dt="2024-02-20T18:00:03.363" v="546"/>
        <pc:sldMkLst>
          <pc:docMk/>
          <pc:sldMk cId="3884308871" sldId="352"/>
        </pc:sldMkLst>
      </pc:sldChg>
      <pc:sldChg chg="replTag delTag">
        <pc:chgData name="Ferry, Sherri L" userId="3b9a7ee3-4f46-4359-9007-2dcf45e25578" providerId="ADAL" clId="{518A7E2B-9D87-45E5-A2CE-50245D5D9A8D}" dt="2024-02-20T18:00:21.746" v="549"/>
        <pc:sldMkLst>
          <pc:docMk/>
          <pc:sldMk cId="2378287567" sldId="353"/>
        </pc:sldMkLst>
      </pc:sldChg>
      <pc:sldChg chg="addSp delSp modSp mod setBg replTag delTag">
        <pc:chgData name="Ferry, Sherri L" userId="3b9a7ee3-4f46-4359-9007-2dcf45e25578" providerId="ADAL" clId="{518A7E2B-9D87-45E5-A2CE-50245D5D9A8D}" dt="2024-02-20T16:05:57.818" v="540" actId="1076"/>
        <pc:sldMkLst>
          <pc:docMk/>
          <pc:sldMk cId="3432927919" sldId="354"/>
        </pc:sldMkLst>
        <pc:spChg chg="add del">
          <ac:chgData name="Ferry, Sherri L" userId="3b9a7ee3-4f46-4359-9007-2dcf45e25578" providerId="ADAL" clId="{518A7E2B-9D87-45E5-A2CE-50245D5D9A8D}" dt="2024-02-20T15:43:39.455" v="16" actId="26606"/>
          <ac:spMkLst>
            <pc:docMk/>
            <pc:sldMk cId="3432927919" sldId="354"/>
            <ac:spMk id="2" creationId="{ABEE53D8-864D-AB59-0FCB-72A6C4AB3517}"/>
          </ac:spMkLst>
        </pc:spChg>
        <pc:spChg chg="del">
          <ac:chgData name="Ferry, Sherri L" userId="3b9a7ee3-4f46-4359-9007-2dcf45e25578" providerId="ADAL" clId="{518A7E2B-9D87-45E5-A2CE-50245D5D9A8D}" dt="2024-02-20T15:42:39.666" v="13" actId="22"/>
          <ac:spMkLst>
            <pc:docMk/>
            <pc:sldMk cId="3432927919" sldId="354"/>
            <ac:spMk id="3" creationId="{B24E7478-D8A8-2DA1-D01A-0387B4131FEE}"/>
          </ac:spMkLst>
        </pc:spChg>
        <pc:spChg chg="add del mod ord">
          <ac:chgData name="Ferry, Sherri L" userId="3b9a7ee3-4f46-4359-9007-2dcf45e25578" providerId="ADAL" clId="{518A7E2B-9D87-45E5-A2CE-50245D5D9A8D}" dt="2024-02-20T15:56:21.260" v="247" actId="21"/>
          <ac:spMkLst>
            <pc:docMk/>
            <pc:sldMk cId="3432927919" sldId="354"/>
            <ac:spMk id="6" creationId="{8631B69B-0421-ED2E-E4D8-D68E54AE3D93}"/>
          </ac:spMkLst>
        </pc:spChg>
        <pc:spChg chg="add del mod">
          <ac:chgData name="Ferry, Sherri L" userId="3b9a7ee3-4f46-4359-9007-2dcf45e25578" providerId="ADAL" clId="{518A7E2B-9D87-45E5-A2CE-50245D5D9A8D}" dt="2024-02-20T15:48:25.575" v="117" actId="21"/>
          <ac:spMkLst>
            <pc:docMk/>
            <pc:sldMk cId="3432927919" sldId="354"/>
            <ac:spMk id="9" creationId="{E9E9675A-8326-C11E-58AA-E6C78F70D4F1}"/>
          </ac:spMkLst>
        </pc:spChg>
        <pc:spChg chg="add del">
          <ac:chgData name="Ferry, Sherri L" userId="3b9a7ee3-4f46-4359-9007-2dcf45e25578" providerId="ADAL" clId="{518A7E2B-9D87-45E5-A2CE-50245D5D9A8D}" dt="2024-02-20T15:43:39.450" v="15" actId="26606"/>
          <ac:spMkLst>
            <pc:docMk/>
            <pc:sldMk cId="3432927919" sldId="354"/>
            <ac:spMk id="10" creationId="{ED55A19D-297C-4231-AD1F-08EF9B4AA8F4}"/>
          </ac:spMkLst>
        </pc:spChg>
        <pc:spChg chg="add del">
          <ac:chgData name="Ferry, Sherri L" userId="3b9a7ee3-4f46-4359-9007-2dcf45e25578" providerId="ADAL" clId="{518A7E2B-9D87-45E5-A2CE-50245D5D9A8D}" dt="2024-02-20T15:43:39.450" v="15" actId="26606"/>
          <ac:spMkLst>
            <pc:docMk/>
            <pc:sldMk cId="3432927919" sldId="354"/>
            <ac:spMk id="12" creationId="{EBAB6C56-3D38-4923-996E-BD474BBB91E9}"/>
          </ac:spMkLst>
        </pc:spChg>
        <pc:spChg chg="add del mod">
          <ac:chgData name="Ferry, Sherri L" userId="3b9a7ee3-4f46-4359-9007-2dcf45e25578" providerId="ADAL" clId="{518A7E2B-9D87-45E5-A2CE-50245D5D9A8D}" dt="2024-02-20T15:53:16.640" v="226" actId="21"/>
          <ac:spMkLst>
            <pc:docMk/>
            <pc:sldMk cId="3432927919" sldId="354"/>
            <ac:spMk id="13" creationId="{D31C0DE1-7400-FB40-E8B1-5A2B2E111F02}"/>
          </ac:spMkLst>
        </pc:spChg>
        <pc:spChg chg="add del">
          <ac:chgData name="Ferry, Sherri L" userId="3b9a7ee3-4f46-4359-9007-2dcf45e25578" providerId="ADAL" clId="{518A7E2B-9D87-45E5-A2CE-50245D5D9A8D}" dt="2024-02-20T15:43:39.450" v="15" actId="26606"/>
          <ac:spMkLst>
            <pc:docMk/>
            <pc:sldMk cId="3432927919" sldId="354"/>
            <ac:spMk id="14" creationId="{20CD21DB-082D-417D-A5AB-FC838AF9D944}"/>
          </ac:spMkLst>
        </pc:spChg>
        <pc:spChg chg="add del mod">
          <ac:chgData name="Ferry, Sherri L" userId="3b9a7ee3-4f46-4359-9007-2dcf45e25578" providerId="ADAL" clId="{518A7E2B-9D87-45E5-A2CE-50245D5D9A8D}" dt="2024-02-20T15:59:32.929" v="368" actId="21"/>
          <ac:spMkLst>
            <pc:docMk/>
            <pc:sldMk cId="3432927919" sldId="354"/>
            <ac:spMk id="15" creationId="{9D3CB683-6AC6-BA5F-03D6-E74906DFE5F5}"/>
          </ac:spMkLst>
        </pc:spChg>
        <pc:spChg chg="add mod">
          <ac:chgData name="Ferry, Sherri L" userId="3b9a7ee3-4f46-4359-9007-2dcf45e25578" providerId="ADAL" clId="{518A7E2B-9D87-45E5-A2CE-50245D5D9A8D}" dt="2024-02-20T16:05:03.199" v="539" actId="20577"/>
          <ac:spMkLst>
            <pc:docMk/>
            <pc:sldMk cId="3432927919" sldId="354"/>
            <ac:spMk id="18" creationId="{22EE7B2D-1485-6A3D-097C-4D30F20B9C4E}"/>
          </ac:spMkLst>
        </pc:spChg>
        <pc:spChg chg="add mod">
          <ac:chgData name="Ferry, Sherri L" userId="3b9a7ee3-4f46-4359-9007-2dcf45e25578" providerId="ADAL" clId="{518A7E2B-9D87-45E5-A2CE-50245D5D9A8D}" dt="2024-02-20T16:05:57.818" v="540" actId="1076"/>
          <ac:spMkLst>
            <pc:docMk/>
            <pc:sldMk cId="3432927919" sldId="354"/>
            <ac:spMk id="19" creationId="{B8428E37-3E16-3EAE-1EA2-33F6DD36DD26}"/>
          </ac:spMkLst>
        </pc:spChg>
        <pc:spChg chg="add del">
          <ac:chgData name="Ferry, Sherri L" userId="3b9a7ee3-4f46-4359-9007-2dcf45e25578" providerId="ADAL" clId="{518A7E2B-9D87-45E5-A2CE-50245D5D9A8D}" dt="2024-02-20T15:47:06.773" v="77" actId="26606"/>
          <ac:spMkLst>
            <pc:docMk/>
            <pc:sldMk cId="3432927919" sldId="354"/>
            <ac:spMk id="22" creationId="{D12DDE76-C203-4047-9998-63900085B5E8}"/>
          </ac:spMkLst>
        </pc:spChg>
        <pc:spChg chg="add del">
          <ac:chgData name="Ferry, Sherri L" userId="3b9a7ee3-4f46-4359-9007-2dcf45e25578" providerId="ADAL" clId="{518A7E2B-9D87-45E5-A2CE-50245D5D9A8D}" dt="2024-02-20T15:48:07.195" v="115" actId="26606"/>
          <ac:spMkLst>
            <pc:docMk/>
            <pc:sldMk cId="3432927919" sldId="354"/>
            <ac:spMk id="27" creationId="{6753252F-4873-4F63-801D-CC719279A7D5}"/>
          </ac:spMkLst>
        </pc:spChg>
        <pc:spChg chg="add del">
          <ac:chgData name="Ferry, Sherri L" userId="3b9a7ee3-4f46-4359-9007-2dcf45e25578" providerId="ADAL" clId="{518A7E2B-9D87-45E5-A2CE-50245D5D9A8D}" dt="2024-02-20T15:48:07.195" v="115" actId="26606"/>
          <ac:spMkLst>
            <pc:docMk/>
            <pc:sldMk cId="3432927919" sldId="354"/>
            <ac:spMk id="29" creationId="{047C8CCB-F95D-4249-92DD-651249D3535A}"/>
          </ac:spMkLst>
        </pc:spChg>
        <pc:spChg chg="add del">
          <ac:chgData name="Ferry, Sherri L" userId="3b9a7ee3-4f46-4359-9007-2dcf45e25578" providerId="ADAL" clId="{518A7E2B-9D87-45E5-A2CE-50245D5D9A8D}" dt="2024-02-20T15:49:25.779" v="123" actId="26606"/>
          <ac:spMkLst>
            <pc:docMk/>
            <pc:sldMk cId="3432927919" sldId="354"/>
            <ac:spMk id="34" creationId="{C0A1ED06-4733-4020-9C60-81D4D801408D}"/>
          </ac:spMkLst>
        </pc:spChg>
        <pc:spChg chg="add del">
          <ac:chgData name="Ferry, Sherri L" userId="3b9a7ee3-4f46-4359-9007-2dcf45e25578" providerId="ADAL" clId="{518A7E2B-9D87-45E5-A2CE-50245D5D9A8D}" dt="2024-02-20T15:49:25.779" v="123" actId="26606"/>
          <ac:spMkLst>
            <pc:docMk/>
            <pc:sldMk cId="3432927919" sldId="354"/>
            <ac:spMk id="36" creationId="{B0CA3509-3AF9-45FE-93ED-57BB5D5E8E07}"/>
          </ac:spMkLst>
        </pc:spChg>
        <pc:spChg chg="add">
          <ac:chgData name="Ferry, Sherri L" userId="3b9a7ee3-4f46-4359-9007-2dcf45e25578" providerId="ADAL" clId="{518A7E2B-9D87-45E5-A2CE-50245D5D9A8D}" dt="2024-02-20T15:49:25.779" v="123" actId="26606"/>
          <ac:spMkLst>
            <pc:docMk/>
            <pc:sldMk cId="3432927919" sldId="354"/>
            <ac:spMk id="41" creationId="{6753252F-4873-4F63-801D-CC719279A7D5}"/>
          </ac:spMkLst>
        </pc:spChg>
        <pc:spChg chg="add">
          <ac:chgData name="Ferry, Sherri L" userId="3b9a7ee3-4f46-4359-9007-2dcf45e25578" providerId="ADAL" clId="{518A7E2B-9D87-45E5-A2CE-50245D5D9A8D}" dt="2024-02-20T15:49:25.779" v="123" actId="26606"/>
          <ac:spMkLst>
            <pc:docMk/>
            <pc:sldMk cId="3432927919" sldId="354"/>
            <ac:spMk id="43" creationId="{047C8CCB-F95D-4249-92DD-651249D3535A}"/>
          </ac:spMkLst>
        </pc:spChg>
        <pc:grpChg chg="add del">
          <ac:chgData name="Ferry, Sherri L" userId="3b9a7ee3-4f46-4359-9007-2dcf45e25578" providerId="ADAL" clId="{518A7E2B-9D87-45E5-A2CE-50245D5D9A8D}" dt="2024-02-20T15:46:56.326" v="75" actId="26606"/>
          <ac:grpSpMkLst>
            <pc:docMk/>
            <pc:sldMk cId="3432927919" sldId="354"/>
            <ac:grpSpMk id="16" creationId="{28BE0C02-CBCA-69B2-5D32-1D724544D123}"/>
          </ac:grpSpMkLst>
        </pc:grpChg>
        <pc:picChg chg="add mod ord">
          <ac:chgData name="Ferry, Sherri L" userId="3b9a7ee3-4f46-4359-9007-2dcf45e25578" providerId="ADAL" clId="{518A7E2B-9D87-45E5-A2CE-50245D5D9A8D}" dt="2024-02-20T16:01:44.970" v="394" actId="1076"/>
          <ac:picMkLst>
            <pc:docMk/>
            <pc:sldMk cId="3432927919" sldId="354"/>
            <ac:picMk id="5" creationId="{9F451D74-473F-EF9F-1DA1-6D23C4C428A4}"/>
          </ac:picMkLst>
        </pc:picChg>
        <pc:picChg chg="add del mod">
          <ac:chgData name="Ferry, Sherri L" userId="3b9a7ee3-4f46-4359-9007-2dcf45e25578" providerId="ADAL" clId="{518A7E2B-9D87-45E5-A2CE-50245D5D9A8D}" dt="2024-02-20T15:46:42.864" v="74" actId="21"/>
          <ac:picMkLst>
            <pc:docMk/>
            <pc:sldMk cId="3432927919" sldId="354"/>
            <ac:picMk id="8" creationId="{AD57E6B5-4300-9134-F52C-66EAB707A96C}"/>
          </ac:picMkLst>
        </pc:picChg>
      </pc:sldChg>
      <pc:sldChg chg="delSp add del setBg replTag delTag delDesignElem">
        <pc:chgData name="Ferry, Sherri L" userId="3b9a7ee3-4f46-4359-9007-2dcf45e25578" providerId="ADAL" clId="{518A7E2B-9D87-45E5-A2CE-50245D5D9A8D}" dt="2024-02-20T18:01:31.744" v="558" actId="2696"/>
        <pc:sldMkLst>
          <pc:docMk/>
          <pc:sldMk cId="1154749193" sldId="355"/>
        </pc:sldMkLst>
        <pc:spChg chg="del">
          <ac:chgData name="Ferry, Sherri L" userId="3b9a7ee3-4f46-4359-9007-2dcf45e25578" providerId="ADAL" clId="{518A7E2B-9D87-45E5-A2CE-50245D5D9A8D}" dt="2024-02-20T18:00:23.366" v="551"/>
          <ac:spMkLst>
            <pc:docMk/>
            <pc:sldMk cId="1154749193" sldId="355"/>
            <ac:spMk id="11" creationId="{C681C32C-7AFC-4BB3-9088-65CBDFC5D1C2}"/>
          </ac:spMkLst>
        </pc:spChg>
        <pc:spChg chg="del">
          <ac:chgData name="Ferry, Sherri L" userId="3b9a7ee3-4f46-4359-9007-2dcf45e25578" providerId="ADAL" clId="{518A7E2B-9D87-45E5-A2CE-50245D5D9A8D}" dt="2024-02-20T18:00:23.366" v="551"/>
          <ac:spMkLst>
            <pc:docMk/>
            <pc:sldMk cId="1154749193" sldId="355"/>
            <ac:spMk id="13" creationId="{199C0ED0-69DE-4C31-A5CF-E2A46FD30226}"/>
          </ac:spMkLst>
        </pc:spChg>
        <pc:spChg chg="del">
          <ac:chgData name="Ferry, Sherri L" userId="3b9a7ee3-4f46-4359-9007-2dcf45e25578" providerId="ADAL" clId="{518A7E2B-9D87-45E5-A2CE-50245D5D9A8D}" dt="2024-02-20T18:00:23.366" v="551"/>
          <ac:spMkLst>
            <pc:docMk/>
            <pc:sldMk cId="1154749193" sldId="355"/>
            <ac:spMk id="15" creationId="{8D42B8BD-40AF-488E-8A79-D7256C917229}"/>
          </ac:spMkLst>
        </pc:spChg>
      </pc:sldChg>
    </pc:docChg>
  </pc:docChgLst>
  <pc:docChgLst>
    <pc:chgData name="Halbert DO, Caitlin A" userId="S::caitlin.a.halbert@christianacare.org::daa880d8-bcec-4e26-9e1c-aa7f84bed059" providerId="AD" clId="Web-{24F08BF8-4C29-A473-4DE5-1BF53F106A17}"/>
    <pc:docChg chg="modSld">
      <pc:chgData name="Halbert DO, Caitlin A" userId="S::caitlin.a.halbert@christianacare.org::daa880d8-bcec-4e26-9e1c-aa7f84bed059" providerId="AD" clId="Web-{24F08BF8-4C29-A473-4DE5-1BF53F106A17}" dt="2024-01-29T15:10:45.139" v="0" actId="20577"/>
      <pc:docMkLst>
        <pc:docMk/>
      </pc:docMkLst>
      <pc:sldChg chg="modSp">
        <pc:chgData name="Halbert DO, Caitlin A" userId="S::caitlin.a.halbert@christianacare.org::daa880d8-bcec-4e26-9e1c-aa7f84bed059" providerId="AD" clId="Web-{24F08BF8-4C29-A473-4DE5-1BF53F106A17}" dt="2024-01-29T15:10:45.139" v="0" actId="20577"/>
        <pc:sldMkLst>
          <pc:docMk/>
          <pc:sldMk cId="163139801" sldId="356"/>
        </pc:sldMkLst>
        <pc:spChg chg="mod">
          <ac:chgData name="Halbert DO, Caitlin A" userId="S::caitlin.a.halbert@christianacare.org::daa880d8-bcec-4e26-9e1c-aa7f84bed059" providerId="AD" clId="Web-{24F08BF8-4C29-A473-4DE5-1BF53F106A17}" dt="2024-01-29T15:10:45.139" v="0" actId="20577"/>
          <ac:spMkLst>
            <pc:docMk/>
            <pc:sldMk cId="163139801" sldId="356"/>
            <ac:spMk id="9" creationId="{397EBFA1-61BE-95DF-63D8-A4084DBE71A6}"/>
          </ac:spMkLst>
        </pc:spChg>
      </pc:sldChg>
    </pc:docChg>
  </pc:docChgLst>
  <pc:docChgLst>
    <pc:chgData name="Ferry, Sherri L" userId="S::sferry@christianacare.org::3b9a7ee3-4f46-4359-9007-2dcf45e25578" providerId="AD" clId="Web-{C2434695-3F51-4051-9A42-A7E17195DB47}"/>
    <pc:docChg chg="modSld">
      <pc:chgData name="Ferry, Sherri L" userId="S::sferry@christianacare.org::3b9a7ee3-4f46-4359-9007-2dcf45e25578" providerId="AD" clId="Web-{C2434695-3F51-4051-9A42-A7E17195DB47}" dt="2024-02-29T18:03:40.783" v="1" actId="1076"/>
      <pc:docMkLst>
        <pc:docMk/>
      </pc:docMkLst>
      <pc:sldChg chg="modSp">
        <pc:chgData name="Ferry, Sherri L" userId="S::sferry@christianacare.org::3b9a7ee3-4f46-4359-9007-2dcf45e25578" providerId="AD" clId="Web-{C2434695-3F51-4051-9A42-A7E17195DB47}" dt="2024-02-29T18:03:40.783" v="1" actId="1076"/>
        <pc:sldMkLst>
          <pc:docMk/>
          <pc:sldMk cId="3432927919" sldId="354"/>
        </pc:sldMkLst>
        <pc:picChg chg="mod">
          <ac:chgData name="Ferry, Sherri L" userId="S::sferry@christianacare.org::3b9a7ee3-4f46-4359-9007-2dcf45e25578" providerId="AD" clId="Web-{C2434695-3F51-4051-9A42-A7E17195DB47}" dt="2024-02-29T18:03:40.783" v="1" actId="1076"/>
          <ac:picMkLst>
            <pc:docMk/>
            <pc:sldMk cId="3432927919" sldId="354"/>
            <ac:picMk id="5" creationId="{9F451D74-473F-EF9F-1DA1-6D23C4C428A4}"/>
          </ac:picMkLst>
        </pc:picChg>
      </pc:sldChg>
    </pc:docChg>
  </pc:docChgLst>
  <pc:docChgLst>
    <pc:chgData name="Ferry, Sherri L" userId="S::sferry@christianacare.org::3b9a7ee3-4f46-4359-9007-2dcf45e25578" providerId="AD" clId="Web-{A77E9FDD-588C-70D6-0FAB-E5B3A807AD92}"/>
    <pc:docChg chg="modSld">
      <pc:chgData name="Ferry, Sherri L" userId="S::sferry@christianacare.org::3b9a7ee3-4f46-4359-9007-2dcf45e25578" providerId="AD" clId="Web-{A77E9FDD-588C-70D6-0FAB-E5B3A807AD92}" dt="2023-06-09T19:12:02.212" v="0" actId="14100"/>
      <pc:docMkLst>
        <pc:docMk/>
      </pc:docMkLst>
      <pc:sldChg chg="modSp">
        <pc:chgData name="Ferry, Sherri L" userId="S::sferry@christianacare.org::3b9a7ee3-4f46-4359-9007-2dcf45e25578" providerId="AD" clId="Web-{A77E9FDD-588C-70D6-0FAB-E5B3A807AD92}" dt="2023-06-09T19:12:02.212" v="0" actId="14100"/>
        <pc:sldMkLst>
          <pc:docMk/>
          <pc:sldMk cId="448847947" sldId="330"/>
        </pc:sldMkLst>
        <pc:spChg chg="mod">
          <ac:chgData name="Ferry, Sherri L" userId="S::sferry@christianacare.org::3b9a7ee3-4f46-4359-9007-2dcf45e25578" providerId="AD" clId="Web-{A77E9FDD-588C-70D6-0FAB-E5B3A807AD92}" dt="2023-06-09T19:12:02.212" v="0" actId="14100"/>
          <ac:spMkLst>
            <pc:docMk/>
            <pc:sldMk cId="448847947" sldId="330"/>
            <ac:spMk id="20" creationId="{D304BACF-A16C-F6A2-31FF-227A09CE4478}"/>
          </ac:spMkLst>
        </pc:spChg>
      </pc:sldChg>
    </pc:docChg>
  </pc:docChgLst>
  <pc:docChgLst>
    <pc:chgData name="Ferry, Sherri L" userId="3b9a7ee3-4f46-4359-9007-2dcf45e25578" providerId="ADAL" clId="{46D14C31-E6BE-4FF8-BE7C-190511872A6B}"/>
    <pc:docChg chg="undo redo custSel addSld delSld modSld replTag delTag">
      <pc:chgData name="Ferry, Sherri L" userId="3b9a7ee3-4f46-4359-9007-2dcf45e25578" providerId="ADAL" clId="{46D14C31-E6BE-4FF8-BE7C-190511872A6B}" dt="2023-07-12T18:00:37.735" v="1256" actId="1076"/>
      <pc:docMkLst>
        <pc:docMk/>
      </pc:docMkLst>
      <pc:sldChg chg="modSp mod replTag delTag">
        <pc:chgData name="Ferry, Sherri L" userId="3b9a7ee3-4f46-4359-9007-2dcf45e25578" providerId="ADAL" clId="{46D14C31-E6BE-4FF8-BE7C-190511872A6B}" dt="2023-07-12T17:59:16.810" v="1239"/>
        <pc:sldMkLst>
          <pc:docMk/>
          <pc:sldMk cId="661765998" sldId="262"/>
        </pc:sldMkLst>
        <pc:spChg chg="mod">
          <ac:chgData name="Ferry, Sherri L" userId="3b9a7ee3-4f46-4359-9007-2dcf45e25578" providerId="ADAL" clId="{46D14C31-E6BE-4FF8-BE7C-190511872A6B}" dt="2023-07-12T11:14:17.455" v="13" actId="20577"/>
          <ac:spMkLst>
            <pc:docMk/>
            <pc:sldMk cId="661765998" sldId="262"/>
            <ac:spMk id="6" creationId="{52098271-BE23-4C73-8CD1-032F6F4F4198}"/>
          </ac:spMkLst>
        </pc:spChg>
      </pc:sldChg>
      <pc:sldChg chg="replTag delTag">
        <pc:chgData name="Ferry, Sherri L" userId="3b9a7ee3-4f46-4359-9007-2dcf45e25578" providerId="ADAL" clId="{46D14C31-E6BE-4FF8-BE7C-190511872A6B}" dt="2023-07-12T11:49:38.064" v="423"/>
        <pc:sldMkLst>
          <pc:docMk/>
          <pc:sldMk cId="2851127434" sldId="290"/>
        </pc:sldMkLst>
      </pc:sldChg>
      <pc:sldChg chg="replTag delTag">
        <pc:chgData name="Ferry, Sherri L" userId="3b9a7ee3-4f46-4359-9007-2dcf45e25578" providerId="ADAL" clId="{46D14C31-E6BE-4FF8-BE7C-190511872A6B}" dt="2023-07-12T13:09:18.861" v="981"/>
        <pc:sldMkLst>
          <pc:docMk/>
          <pc:sldMk cId="242236647" sldId="308"/>
        </pc:sldMkLst>
      </pc:sldChg>
      <pc:sldChg chg="del replTag delTag">
        <pc:chgData name="Ferry, Sherri L" userId="3b9a7ee3-4f46-4359-9007-2dcf45e25578" providerId="ADAL" clId="{46D14C31-E6BE-4FF8-BE7C-190511872A6B}" dt="2023-07-12T11:15:29.589" v="189" actId="2696"/>
        <pc:sldMkLst>
          <pc:docMk/>
          <pc:sldMk cId="3853696347" sldId="325"/>
        </pc:sldMkLst>
      </pc:sldChg>
      <pc:sldChg chg="addSp delSp modSp mod replTag delTag">
        <pc:chgData name="Ferry, Sherri L" userId="3b9a7ee3-4f46-4359-9007-2dcf45e25578" providerId="ADAL" clId="{46D14C31-E6BE-4FF8-BE7C-190511872A6B}" dt="2023-07-12T18:00:00.172" v="1251"/>
        <pc:sldMkLst>
          <pc:docMk/>
          <pc:sldMk cId="2016940247" sldId="327"/>
        </pc:sldMkLst>
        <pc:spChg chg="del">
          <ac:chgData name="Ferry, Sherri L" userId="3b9a7ee3-4f46-4359-9007-2dcf45e25578" providerId="ADAL" clId="{46D14C31-E6BE-4FF8-BE7C-190511872A6B}" dt="2023-07-12T11:15:52.270" v="203" actId="21"/>
          <ac:spMkLst>
            <pc:docMk/>
            <pc:sldMk cId="2016940247" sldId="327"/>
            <ac:spMk id="2" creationId="{09529DD1-6375-F2D4-F3B1-5E9ED8A257AE}"/>
          </ac:spMkLst>
        </pc:spChg>
        <pc:spChg chg="add mod">
          <ac:chgData name="Ferry, Sherri L" userId="3b9a7ee3-4f46-4359-9007-2dcf45e25578" providerId="ADAL" clId="{46D14C31-E6BE-4FF8-BE7C-190511872A6B}" dt="2023-07-12T13:32:34.728" v="1237" actId="207"/>
          <ac:spMkLst>
            <pc:docMk/>
            <pc:sldMk cId="2016940247" sldId="327"/>
            <ac:spMk id="2" creationId="{B05D540D-1D1E-512B-A4E0-D4C780C79C34}"/>
          </ac:spMkLst>
        </pc:spChg>
        <pc:spChg chg="del">
          <ac:chgData name="Ferry, Sherri L" userId="3b9a7ee3-4f46-4359-9007-2dcf45e25578" providerId="ADAL" clId="{46D14C31-E6BE-4FF8-BE7C-190511872A6B}" dt="2023-07-12T11:16:01.906" v="205" actId="21"/>
          <ac:spMkLst>
            <pc:docMk/>
            <pc:sldMk cId="2016940247" sldId="327"/>
            <ac:spMk id="6" creationId="{633FBFA2-7FDA-ABF5-87DC-A917E414887B}"/>
          </ac:spMkLst>
        </pc:spChg>
        <pc:spChg chg="add del mod">
          <ac:chgData name="Ferry, Sherri L" userId="3b9a7ee3-4f46-4359-9007-2dcf45e25578" providerId="ADAL" clId="{46D14C31-E6BE-4FF8-BE7C-190511872A6B}" dt="2023-07-12T11:16:08.976" v="207" actId="21"/>
          <ac:spMkLst>
            <pc:docMk/>
            <pc:sldMk cId="2016940247" sldId="327"/>
            <ac:spMk id="9" creationId="{EC854A57-AC24-92CD-0E8B-E6F11931E2A8}"/>
          </ac:spMkLst>
        </pc:spChg>
        <pc:picChg chg="del">
          <ac:chgData name="Ferry, Sherri L" userId="3b9a7ee3-4f46-4359-9007-2dcf45e25578" providerId="ADAL" clId="{46D14C31-E6BE-4FF8-BE7C-190511872A6B}" dt="2023-07-12T11:15:56.264" v="204" actId="21"/>
          <ac:picMkLst>
            <pc:docMk/>
            <pc:sldMk cId="2016940247" sldId="327"/>
            <ac:picMk id="5" creationId="{3E3DE279-2E98-2266-4855-31E58A6D654F}"/>
          </ac:picMkLst>
        </pc:picChg>
        <pc:picChg chg="del">
          <ac:chgData name="Ferry, Sherri L" userId="3b9a7ee3-4f46-4359-9007-2dcf45e25578" providerId="ADAL" clId="{46D14C31-E6BE-4FF8-BE7C-190511872A6B}" dt="2023-07-12T11:16:04.437" v="206" actId="21"/>
          <ac:picMkLst>
            <pc:docMk/>
            <pc:sldMk cId="2016940247" sldId="327"/>
            <ac:picMk id="7" creationId="{8B6B1597-1B4D-B921-779E-33239DD6EFE5}"/>
          </ac:picMkLst>
        </pc:picChg>
      </pc:sldChg>
      <pc:sldChg chg="delSp modSp mod replTag delTag">
        <pc:chgData name="Ferry, Sherri L" userId="3b9a7ee3-4f46-4359-9007-2dcf45e25578" providerId="ADAL" clId="{46D14C31-E6BE-4FF8-BE7C-190511872A6B}" dt="2023-07-12T18:00:37.735" v="1256" actId="1076"/>
        <pc:sldMkLst>
          <pc:docMk/>
          <pc:sldMk cId="3894782012" sldId="329"/>
        </pc:sldMkLst>
        <pc:spChg chg="mod">
          <ac:chgData name="Ferry, Sherri L" userId="3b9a7ee3-4f46-4359-9007-2dcf45e25578" providerId="ADAL" clId="{46D14C31-E6BE-4FF8-BE7C-190511872A6B}" dt="2023-07-12T11:14:56.071" v="174" actId="20577"/>
          <ac:spMkLst>
            <pc:docMk/>
            <pc:sldMk cId="3894782012" sldId="329"/>
            <ac:spMk id="3" creationId="{DDE600AB-D159-B927-B191-E72CA6FFD56C}"/>
          </ac:spMkLst>
        </pc:spChg>
        <pc:spChg chg="mod">
          <ac:chgData name="Ferry, Sherri L" userId="3b9a7ee3-4f46-4359-9007-2dcf45e25578" providerId="ADAL" clId="{46D14C31-E6BE-4FF8-BE7C-190511872A6B}" dt="2023-07-12T18:00:37.735" v="1256" actId="1076"/>
          <ac:spMkLst>
            <pc:docMk/>
            <pc:sldMk cId="3894782012" sldId="329"/>
            <ac:spMk id="12" creationId="{13DEDDB2-E471-C82A-C154-C80782639C5C}"/>
          </ac:spMkLst>
        </pc:spChg>
        <pc:picChg chg="del">
          <ac:chgData name="Ferry, Sherri L" userId="3b9a7ee3-4f46-4359-9007-2dcf45e25578" providerId="ADAL" clId="{46D14C31-E6BE-4FF8-BE7C-190511872A6B}" dt="2023-07-12T11:14:22.014" v="18" actId="21"/>
          <ac:picMkLst>
            <pc:docMk/>
            <pc:sldMk cId="3894782012" sldId="329"/>
            <ac:picMk id="4098" creationId="{81BE428D-6E5C-163B-1D7C-EA01E1CBF530}"/>
          </ac:picMkLst>
        </pc:picChg>
      </pc:sldChg>
      <pc:sldChg chg="del replTag delTag">
        <pc:chgData name="Ferry, Sherri L" userId="3b9a7ee3-4f46-4359-9007-2dcf45e25578" providerId="ADAL" clId="{46D14C31-E6BE-4FF8-BE7C-190511872A6B}" dt="2023-07-12T11:15:39.747" v="194" actId="2696"/>
        <pc:sldMkLst>
          <pc:docMk/>
          <pc:sldMk cId="448847947" sldId="330"/>
        </pc:sldMkLst>
      </pc:sldChg>
      <pc:sldChg chg="replTag delTag">
        <pc:chgData name="Ferry, Sherri L" userId="3b9a7ee3-4f46-4359-9007-2dcf45e25578" providerId="ADAL" clId="{46D14C31-E6BE-4FF8-BE7C-190511872A6B}" dt="2023-07-12T17:59:40.066" v="1245"/>
        <pc:sldMkLst>
          <pc:docMk/>
          <pc:sldMk cId="2716150224" sldId="331"/>
        </pc:sldMkLst>
      </pc:sldChg>
      <pc:sldChg chg="replTag delTag">
        <pc:chgData name="Ferry, Sherri L" userId="3b9a7ee3-4f46-4359-9007-2dcf45e25578" providerId="ADAL" clId="{46D14C31-E6BE-4FF8-BE7C-190511872A6B}" dt="2023-07-12T13:18:42.563" v="1012"/>
        <pc:sldMkLst>
          <pc:docMk/>
          <pc:sldMk cId="3291441069" sldId="332"/>
        </pc:sldMkLst>
      </pc:sldChg>
      <pc:sldChg chg="addSp delSp modSp new mod setBg replTag delTag">
        <pc:chgData name="Ferry, Sherri L" userId="3b9a7ee3-4f46-4359-9007-2dcf45e25578" providerId="ADAL" clId="{46D14C31-E6BE-4FF8-BE7C-190511872A6B}" dt="2023-07-12T17:59:46.917" v="1247"/>
        <pc:sldMkLst>
          <pc:docMk/>
          <pc:sldMk cId="2785815615" sldId="333"/>
        </pc:sldMkLst>
        <pc:spChg chg="del">
          <ac:chgData name="Ferry, Sherri L" userId="3b9a7ee3-4f46-4359-9007-2dcf45e25578" providerId="ADAL" clId="{46D14C31-E6BE-4FF8-BE7C-190511872A6B}" dt="2023-07-12T11:21:31.212" v="217" actId="26606"/>
          <ac:spMkLst>
            <pc:docMk/>
            <pc:sldMk cId="2785815615" sldId="333"/>
            <ac:spMk id="2" creationId="{89FCC193-9290-BACD-8D47-27E6754D221D}"/>
          </ac:spMkLst>
        </pc:spChg>
        <pc:spChg chg="del">
          <ac:chgData name="Ferry, Sherri L" userId="3b9a7ee3-4f46-4359-9007-2dcf45e25578" providerId="ADAL" clId="{46D14C31-E6BE-4FF8-BE7C-190511872A6B}" dt="2023-07-12T11:21:22.536" v="216"/>
          <ac:spMkLst>
            <pc:docMk/>
            <pc:sldMk cId="2785815615" sldId="333"/>
            <ac:spMk id="3" creationId="{6E915684-211F-E460-BDBA-13F94E48BB2D}"/>
          </ac:spMkLst>
        </pc:spChg>
        <pc:spChg chg="add del mod">
          <ac:chgData name="Ferry, Sherri L" userId="3b9a7ee3-4f46-4359-9007-2dcf45e25578" providerId="ADAL" clId="{46D14C31-E6BE-4FF8-BE7C-190511872A6B}" dt="2023-07-12T11:21:49.441" v="219"/>
          <ac:spMkLst>
            <pc:docMk/>
            <pc:sldMk cId="2785815615" sldId="333"/>
            <ac:spMk id="4" creationId="{1A16F1F8-00C2-5B4A-5974-ED706A9F07E9}"/>
          </ac:spMkLst>
        </pc:spChg>
        <pc:spChg chg="add del mod">
          <ac:chgData name="Ferry, Sherri L" userId="3b9a7ee3-4f46-4359-9007-2dcf45e25578" providerId="ADAL" clId="{46D14C31-E6BE-4FF8-BE7C-190511872A6B}" dt="2023-07-12T11:24:07.835" v="222"/>
          <ac:spMkLst>
            <pc:docMk/>
            <pc:sldMk cId="2785815615" sldId="333"/>
            <ac:spMk id="5" creationId="{7715594A-4928-1EC6-B07E-179BD3F9FA71}"/>
          </ac:spMkLst>
        </pc:spChg>
        <pc:spChg chg="add del mod">
          <ac:chgData name="Ferry, Sherri L" userId="3b9a7ee3-4f46-4359-9007-2dcf45e25578" providerId="ADAL" clId="{46D14C31-E6BE-4FF8-BE7C-190511872A6B}" dt="2023-07-12T11:24:59.686" v="225"/>
          <ac:spMkLst>
            <pc:docMk/>
            <pc:sldMk cId="2785815615" sldId="333"/>
            <ac:spMk id="6" creationId="{3DA9A76D-95A1-9939-2ACD-61B2F31B7286}"/>
          </ac:spMkLst>
        </pc:spChg>
        <pc:spChg chg="add mod">
          <ac:chgData name="Ferry, Sherri L" userId="3b9a7ee3-4f46-4359-9007-2dcf45e25578" providerId="ADAL" clId="{46D14C31-E6BE-4FF8-BE7C-190511872A6B}" dt="2023-07-12T12:31:56.614" v="971" actId="20577"/>
          <ac:spMkLst>
            <pc:docMk/>
            <pc:sldMk cId="2785815615" sldId="333"/>
            <ac:spMk id="7" creationId="{6F6FE00B-8611-A98A-3D27-7F597B10CF0F}"/>
          </ac:spMkLst>
        </pc:spChg>
        <pc:spChg chg="add del">
          <ac:chgData name="Ferry, Sherri L" userId="3b9a7ee3-4f46-4359-9007-2dcf45e25578" providerId="ADAL" clId="{46D14C31-E6BE-4FF8-BE7C-190511872A6B}" dt="2023-07-12T11:21:53.909" v="220" actId="26606"/>
          <ac:spMkLst>
            <pc:docMk/>
            <pc:sldMk cId="2785815615" sldId="333"/>
            <ac:spMk id="1031" creationId="{42A4FC2C-047E-45A5-965D-8E1E3BF09BC6}"/>
          </ac:spMkLst>
        </pc:spChg>
        <pc:spChg chg="add del">
          <ac:chgData name="Ferry, Sherri L" userId="3b9a7ee3-4f46-4359-9007-2dcf45e25578" providerId="ADAL" clId="{46D14C31-E6BE-4FF8-BE7C-190511872A6B}" dt="2023-07-12T11:24:11.199" v="223" actId="26606"/>
          <ac:spMkLst>
            <pc:docMk/>
            <pc:sldMk cId="2785815615" sldId="333"/>
            <ac:spMk id="1036" creationId="{216BB327-7AA9-4EC5-815F-9D8E6BC53E34}"/>
          </ac:spMkLst>
        </pc:spChg>
        <pc:spChg chg="add del">
          <ac:chgData name="Ferry, Sherri L" userId="3b9a7ee3-4f46-4359-9007-2dcf45e25578" providerId="ADAL" clId="{46D14C31-E6BE-4FF8-BE7C-190511872A6B}" dt="2023-07-12T11:25:02.358" v="226" actId="26606"/>
          <ac:spMkLst>
            <pc:docMk/>
            <pc:sldMk cId="2785815615" sldId="333"/>
            <ac:spMk id="1041" creationId="{216BB327-7AA9-4EC5-815F-9D8E6BC53E34}"/>
          </ac:spMkLst>
        </pc:spChg>
        <pc:spChg chg="add">
          <ac:chgData name="Ferry, Sherri L" userId="3b9a7ee3-4f46-4359-9007-2dcf45e25578" providerId="ADAL" clId="{46D14C31-E6BE-4FF8-BE7C-190511872A6B}" dt="2023-07-12T11:25:02.358" v="226" actId="26606"/>
          <ac:spMkLst>
            <pc:docMk/>
            <pc:sldMk cId="2785815615" sldId="333"/>
            <ac:spMk id="1046" creationId="{216BB327-7AA9-4EC5-815F-9D8E6BC53E34}"/>
          </ac:spMkLst>
        </pc:spChg>
        <pc:picChg chg="add del mod">
          <ac:chgData name="Ferry, Sherri L" userId="3b9a7ee3-4f46-4359-9007-2dcf45e25578" providerId="ADAL" clId="{46D14C31-E6BE-4FF8-BE7C-190511872A6B}" dt="2023-07-12T11:21:38.122" v="218" actId="21"/>
          <ac:picMkLst>
            <pc:docMk/>
            <pc:sldMk cId="2785815615" sldId="333"/>
            <ac:picMk id="1026" creationId="{8A000590-5E7A-8846-B1F3-27AA9AF9CFAD}"/>
          </ac:picMkLst>
        </pc:picChg>
        <pc:picChg chg="add del mod">
          <ac:chgData name="Ferry, Sherri L" userId="3b9a7ee3-4f46-4359-9007-2dcf45e25578" providerId="ADAL" clId="{46D14C31-E6BE-4FF8-BE7C-190511872A6B}" dt="2023-07-12T11:23:49.955" v="221" actId="21"/>
          <ac:picMkLst>
            <pc:docMk/>
            <pc:sldMk cId="2785815615" sldId="333"/>
            <ac:picMk id="1028" creationId="{577845A5-D1A2-FB6B-BE30-A0513B879562}"/>
          </ac:picMkLst>
        </pc:picChg>
        <pc:picChg chg="add del mod">
          <ac:chgData name="Ferry, Sherri L" userId="3b9a7ee3-4f46-4359-9007-2dcf45e25578" providerId="ADAL" clId="{46D14C31-E6BE-4FF8-BE7C-190511872A6B}" dt="2023-07-12T11:24:33.675" v="224" actId="21"/>
          <ac:picMkLst>
            <pc:docMk/>
            <pc:sldMk cId="2785815615" sldId="333"/>
            <ac:picMk id="1030" creationId="{294BB379-3DF5-E5BD-707C-03D5F502F09B}"/>
          </ac:picMkLst>
        </pc:picChg>
        <pc:picChg chg="add mod">
          <ac:chgData name="Ferry, Sherri L" userId="3b9a7ee3-4f46-4359-9007-2dcf45e25578" providerId="ADAL" clId="{46D14C31-E6BE-4FF8-BE7C-190511872A6B}" dt="2023-07-12T12:28:11.681" v="906" actId="1076"/>
          <ac:picMkLst>
            <pc:docMk/>
            <pc:sldMk cId="2785815615" sldId="333"/>
            <ac:picMk id="1032" creationId="{150BC754-59CF-6BD7-F255-0FE405AA2A97}"/>
          </ac:picMkLst>
        </pc:picChg>
      </pc:sldChg>
      <pc:sldChg chg="del replTag delTag">
        <pc:chgData name="Ferry, Sherri L" userId="3b9a7ee3-4f46-4359-9007-2dcf45e25578" providerId="ADAL" clId="{46D14C31-E6BE-4FF8-BE7C-190511872A6B}" dt="2023-07-12T11:15:05.081" v="179" actId="2696"/>
        <pc:sldMkLst>
          <pc:docMk/>
          <pc:sldMk cId="3189621074" sldId="333"/>
        </pc:sldMkLst>
      </pc:sldChg>
      <pc:sldChg chg="addSp delSp modSp new mod setBg replTag delTag">
        <pc:chgData name="Ferry, Sherri L" userId="3b9a7ee3-4f46-4359-9007-2dcf45e25578" providerId="ADAL" clId="{46D14C31-E6BE-4FF8-BE7C-190511872A6B}" dt="2023-07-12T17:59:54.655" v="1249"/>
        <pc:sldMkLst>
          <pc:docMk/>
          <pc:sldMk cId="3177780026" sldId="334"/>
        </pc:sldMkLst>
        <pc:spChg chg="mod ord">
          <ac:chgData name="Ferry, Sherri L" userId="3b9a7ee3-4f46-4359-9007-2dcf45e25578" providerId="ADAL" clId="{46D14C31-E6BE-4FF8-BE7C-190511872A6B}" dt="2023-07-12T12:15:25.940" v="897" actId="20577"/>
          <ac:spMkLst>
            <pc:docMk/>
            <pc:sldMk cId="3177780026" sldId="334"/>
            <ac:spMk id="2" creationId="{8361661B-91E2-20F5-27AB-4AEE03E29A63}"/>
          </ac:spMkLst>
        </pc:spChg>
        <pc:spChg chg="del">
          <ac:chgData name="Ferry, Sherri L" userId="3b9a7ee3-4f46-4359-9007-2dcf45e25578" providerId="ADAL" clId="{46D14C31-E6BE-4FF8-BE7C-190511872A6B}" dt="2023-07-12T11:44:27.852" v="415"/>
          <ac:spMkLst>
            <pc:docMk/>
            <pc:sldMk cId="3177780026" sldId="334"/>
            <ac:spMk id="3" creationId="{8A4FABAE-E46B-F1D4-1813-BF39FE398D93}"/>
          </ac:spMkLst>
        </pc:spChg>
        <pc:spChg chg="add del mod">
          <ac:chgData name="Ferry, Sherri L" userId="3b9a7ee3-4f46-4359-9007-2dcf45e25578" providerId="ADAL" clId="{46D14C31-E6BE-4FF8-BE7C-190511872A6B}" dt="2023-07-12T11:49:31.421" v="417"/>
          <ac:spMkLst>
            <pc:docMk/>
            <pc:sldMk cId="3177780026" sldId="334"/>
            <ac:spMk id="4" creationId="{B51F46B5-B03B-4A9F-9932-4F96A2B71E93}"/>
          </ac:spMkLst>
        </pc:spChg>
        <pc:spChg chg="add">
          <ac:chgData name="Ferry, Sherri L" userId="3b9a7ee3-4f46-4359-9007-2dcf45e25578" providerId="ADAL" clId="{46D14C31-E6BE-4FF8-BE7C-190511872A6B}" dt="2023-07-12T11:49:52.392" v="426" actId="26606"/>
          <ac:spMkLst>
            <pc:docMk/>
            <pc:sldMk cId="3177780026" sldId="334"/>
            <ac:spMk id="2057" creationId="{37C89E4B-3C9F-44B9-8B86-D9E3D112D8EC}"/>
          </ac:spMkLst>
        </pc:spChg>
        <pc:picChg chg="add del mod">
          <ac:chgData name="Ferry, Sherri L" userId="3b9a7ee3-4f46-4359-9007-2dcf45e25578" providerId="ADAL" clId="{46D14C31-E6BE-4FF8-BE7C-190511872A6B}" dt="2023-07-12T11:49:26.326" v="416" actId="21"/>
          <ac:picMkLst>
            <pc:docMk/>
            <pc:sldMk cId="3177780026" sldId="334"/>
            <ac:picMk id="2050" creationId="{6D41D48F-3042-0CAB-874C-D4DE70EA33A0}"/>
          </ac:picMkLst>
        </pc:picChg>
        <pc:picChg chg="add mod">
          <ac:chgData name="Ferry, Sherri L" userId="3b9a7ee3-4f46-4359-9007-2dcf45e25578" providerId="ADAL" clId="{46D14C31-E6BE-4FF8-BE7C-190511872A6B}" dt="2023-07-12T11:49:52.392" v="426" actId="26606"/>
          <ac:picMkLst>
            <pc:docMk/>
            <pc:sldMk cId="3177780026" sldId="334"/>
            <ac:picMk id="2052" creationId="{098A75A9-73AD-20C8-D72C-E1721D0C141A}"/>
          </ac:picMkLst>
        </pc:picChg>
        <pc:cxnChg chg="add">
          <ac:chgData name="Ferry, Sherri L" userId="3b9a7ee3-4f46-4359-9007-2dcf45e25578" providerId="ADAL" clId="{46D14C31-E6BE-4FF8-BE7C-190511872A6B}" dt="2023-07-12T11:49:52.392" v="426" actId="26606"/>
          <ac:cxnSpMkLst>
            <pc:docMk/>
            <pc:sldMk cId="3177780026" sldId="334"/>
            <ac:cxnSpMk id="2059" creationId="{AA2EAA10-076F-46BD-8F0F-B9A2FB77A85C}"/>
          </ac:cxnSpMkLst>
        </pc:cxnChg>
        <pc:cxnChg chg="add">
          <ac:chgData name="Ferry, Sherri L" userId="3b9a7ee3-4f46-4359-9007-2dcf45e25578" providerId="ADAL" clId="{46D14C31-E6BE-4FF8-BE7C-190511872A6B}" dt="2023-07-12T11:49:52.392" v="426" actId="26606"/>
          <ac:cxnSpMkLst>
            <pc:docMk/>
            <pc:sldMk cId="3177780026" sldId="334"/>
            <ac:cxnSpMk id="2061" creationId="{D891E407-403B-4764-86C9-33A56D3BCAA3}"/>
          </ac:cxnSpMkLst>
        </pc:cxnChg>
      </pc:sldChg>
      <pc:sldChg chg="del replTag delTag">
        <pc:chgData name="Ferry, Sherri L" userId="3b9a7ee3-4f46-4359-9007-2dcf45e25578" providerId="ADAL" clId="{46D14C31-E6BE-4FF8-BE7C-190511872A6B}" dt="2023-07-12T11:15:17.410" v="184" actId="2696"/>
        <pc:sldMkLst>
          <pc:docMk/>
          <pc:sldMk cId="3243407208" sldId="334"/>
        </pc:sldMkLst>
      </pc:sldChg>
      <pc:sldChg chg="addSp delSp modSp new mod setBg replTag delTag">
        <pc:chgData name="Ferry, Sherri L" userId="3b9a7ee3-4f46-4359-9007-2dcf45e25578" providerId="ADAL" clId="{46D14C31-E6BE-4FF8-BE7C-190511872A6B}" dt="2023-07-12T13:32:14.867" v="1194"/>
        <pc:sldMkLst>
          <pc:docMk/>
          <pc:sldMk cId="877603059" sldId="335"/>
        </pc:sldMkLst>
        <pc:spChg chg="mod ord">
          <ac:chgData name="Ferry, Sherri L" userId="3b9a7ee3-4f46-4359-9007-2dcf45e25578" providerId="ADAL" clId="{46D14C31-E6BE-4FF8-BE7C-190511872A6B}" dt="2023-07-12T13:30:06.458" v="1138" actId="20577"/>
          <ac:spMkLst>
            <pc:docMk/>
            <pc:sldMk cId="877603059" sldId="335"/>
            <ac:spMk id="2" creationId="{3A0EE1E4-CCED-2D16-DB5C-7886FE335091}"/>
          </ac:spMkLst>
        </pc:spChg>
        <pc:spChg chg="del">
          <ac:chgData name="Ferry, Sherri L" userId="3b9a7ee3-4f46-4359-9007-2dcf45e25578" providerId="ADAL" clId="{46D14C31-E6BE-4FF8-BE7C-190511872A6B}" dt="2023-07-12T13:21:48.467" v="1019" actId="22"/>
          <ac:spMkLst>
            <pc:docMk/>
            <pc:sldMk cId="877603059" sldId="335"/>
            <ac:spMk id="3" creationId="{3D4D9DAE-F469-43A2-BC78-3F3163884825}"/>
          </ac:spMkLst>
        </pc:spChg>
        <pc:spChg chg="add mod">
          <ac:chgData name="Ferry, Sherri L" userId="3b9a7ee3-4f46-4359-9007-2dcf45e25578" providerId="ADAL" clId="{46D14C31-E6BE-4FF8-BE7C-190511872A6B}" dt="2023-07-12T13:30:55.377" v="1192" actId="1076"/>
          <ac:spMkLst>
            <pc:docMk/>
            <pc:sldMk cId="877603059" sldId="335"/>
            <ac:spMk id="6" creationId="{2AEEB970-968F-6D62-F990-34AEAA9732B0}"/>
          </ac:spMkLst>
        </pc:spChg>
        <pc:spChg chg="add del">
          <ac:chgData name="Ferry, Sherri L" userId="3b9a7ee3-4f46-4359-9007-2dcf45e25578" providerId="ADAL" clId="{46D14C31-E6BE-4FF8-BE7C-190511872A6B}" dt="2023-07-12T13:22:32.359" v="1021" actId="21"/>
          <ac:spMkLst>
            <pc:docMk/>
            <pc:sldMk cId="877603059" sldId="335"/>
            <ac:spMk id="9" creationId="{48B4F725-FE20-D690-408F-67BD21111011}"/>
          </ac:spMkLst>
        </pc:spChg>
        <pc:spChg chg="add">
          <ac:chgData name="Ferry, Sherri L" userId="3b9a7ee3-4f46-4359-9007-2dcf45e25578" providerId="ADAL" clId="{46D14C31-E6BE-4FF8-BE7C-190511872A6B}" dt="2023-07-12T13:22:24.297" v="1020" actId="26606"/>
          <ac:spMkLst>
            <pc:docMk/>
            <pc:sldMk cId="877603059" sldId="335"/>
            <ac:spMk id="12" creationId="{1CDD8E39-EA14-4679-9655-1BFF5A7B63EE}"/>
          </ac:spMkLst>
        </pc:spChg>
        <pc:picChg chg="add mod ord">
          <ac:chgData name="Ferry, Sherri L" userId="3b9a7ee3-4f46-4359-9007-2dcf45e25578" providerId="ADAL" clId="{46D14C31-E6BE-4FF8-BE7C-190511872A6B}" dt="2023-07-12T13:22:32.866" v="1022" actId="27614"/>
          <ac:picMkLst>
            <pc:docMk/>
            <pc:sldMk cId="877603059" sldId="335"/>
            <ac:picMk id="5" creationId="{AB3B4BA4-59BC-4FC2-DCC2-B295441CC891}"/>
          </ac:picMkLst>
        </pc:picChg>
        <pc:picChg chg="add mod">
          <ac:chgData name="Ferry, Sherri L" userId="3b9a7ee3-4f46-4359-9007-2dcf45e25578" providerId="ADAL" clId="{46D14C31-E6BE-4FF8-BE7C-190511872A6B}" dt="2023-07-12T13:30:14.233" v="1141" actId="1076"/>
          <ac:picMkLst>
            <pc:docMk/>
            <pc:sldMk cId="877603059" sldId="335"/>
            <ac:picMk id="8" creationId="{F1F63898-3D19-F1BF-23DC-D8CC0D7B4827}"/>
          </ac:picMkLst>
        </pc:picChg>
      </pc:sldChg>
    </pc:docChg>
  </pc:docChgLst>
  <pc:docChgLst>
    <pc:chgData name="Ferry, Sherri L" userId="3b9a7ee3-4f46-4359-9007-2dcf45e25578" providerId="ADAL" clId="{0558C40B-3FD7-442A-A688-F1AE45BC4DD7}"/>
    <pc:docChg chg="undo custSel addSld delSld modSld sldOrd replTag delTag">
      <pc:chgData name="Ferry, Sherri L" userId="3b9a7ee3-4f46-4359-9007-2dcf45e25578" providerId="ADAL" clId="{0558C40B-3FD7-442A-A688-F1AE45BC4DD7}" dt="2023-10-02T18:02:57.984" v="2116"/>
      <pc:docMkLst>
        <pc:docMk/>
      </pc:docMkLst>
      <pc:sldChg chg="addSp delSp modSp del mod setBg addAnim delAnim replTag delTag setClrOvrMap delDesignElem modCm">
        <pc:chgData name="Ferry, Sherri L" userId="3b9a7ee3-4f46-4359-9007-2dcf45e25578" providerId="ADAL" clId="{0558C40B-3FD7-442A-A688-F1AE45BC4DD7}" dt="2023-10-02T17:54:40.399" v="2090" actId="2696"/>
        <pc:sldMkLst>
          <pc:docMk/>
          <pc:sldMk cId="3334062880" sldId="256"/>
        </pc:sldMkLst>
        <pc:spChg chg="add del mod">
          <ac:chgData name="Ferry, Sherri L" userId="3b9a7ee3-4f46-4359-9007-2dcf45e25578" providerId="ADAL" clId="{0558C40B-3FD7-442A-A688-F1AE45BC4DD7}" dt="2023-10-02T17:45:07.990" v="2005" actId="21"/>
          <ac:spMkLst>
            <pc:docMk/>
            <pc:sldMk cId="3334062880" sldId="256"/>
            <ac:spMk id="2" creationId="{773EEB71-0EE6-AF18-5C55-B33C0C520269}"/>
          </ac:spMkLst>
        </pc:spChg>
        <pc:spChg chg="add del mod">
          <ac:chgData name="Ferry, Sherri L" userId="3b9a7ee3-4f46-4359-9007-2dcf45e25578" providerId="ADAL" clId="{0558C40B-3FD7-442A-A688-F1AE45BC4DD7}" dt="2023-10-02T16:56:30.634" v="1777"/>
          <ac:spMkLst>
            <pc:docMk/>
            <pc:sldMk cId="3334062880" sldId="256"/>
            <ac:spMk id="3" creationId="{D93623C7-8CB1-216D-F6D0-E6A826368D5C}"/>
          </ac:spMkLst>
        </pc:spChg>
        <pc:spChg chg="add del mod">
          <ac:chgData name="Ferry, Sherri L" userId="3b9a7ee3-4f46-4359-9007-2dcf45e25578" providerId="ADAL" clId="{0558C40B-3FD7-442A-A688-F1AE45BC4DD7}" dt="2023-10-02T16:56:30.634" v="1777"/>
          <ac:spMkLst>
            <pc:docMk/>
            <pc:sldMk cId="3334062880" sldId="256"/>
            <ac:spMk id="4" creationId="{DCE96BF3-3FA6-7784-4D68-D54FF3F5991D}"/>
          </ac:spMkLst>
        </pc:spChg>
        <pc:spChg chg="add del mod">
          <ac:chgData name="Ferry, Sherri L" userId="3b9a7ee3-4f46-4359-9007-2dcf45e25578" providerId="ADAL" clId="{0558C40B-3FD7-442A-A688-F1AE45BC4DD7}" dt="2023-10-02T17:45:07.990" v="2005" actId="21"/>
          <ac:spMkLst>
            <pc:docMk/>
            <pc:sldMk cId="3334062880" sldId="256"/>
            <ac:spMk id="6" creationId="{FB4AB7BB-5D91-B65D-B267-993A0867AC54}"/>
          </ac:spMkLst>
        </pc:spChg>
        <pc:spChg chg="del">
          <ac:chgData name="Ferry, Sherri L" userId="3b9a7ee3-4f46-4359-9007-2dcf45e25578" providerId="ADAL" clId="{0558C40B-3FD7-442A-A688-F1AE45BC4DD7}" dt="2023-09-19T14:54:47.750" v="1076" actId="26606"/>
          <ac:spMkLst>
            <pc:docMk/>
            <pc:sldMk cId="3334062880" sldId="256"/>
            <ac:spMk id="12" creationId="{3AD630B4-4CCC-7B1D-1803-DAED942D7E50}"/>
          </ac:spMkLst>
        </pc:spChg>
        <pc:spChg chg="add del">
          <ac:chgData name="Ferry, Sherri L" userId="3b9a7ee3-4f46-4359-9007-2dcf45e25578" providerId="ADAL" clId="{0558C40B-3FD7-442A-A688-F1AE45BC4DD7}" dt="2023-10-02T16:56:30.634" v="1777"/>
          <ac:spMkLst>
            <pc:docMk/>
            <pc:sldMk cId="3334062880" sldId="256"/>
            <ac:spMk id="17" creationId="{71B2258F-86CA-4D4D-8270-BC05FCDEBFB3}"/>
          </ac:spMkLst>
        </pc:spChg>
        <pc:spChg chg="add del">
          <ac:chgData name="Ferry, Sherri L" userId="3b9a7ee3-4f46-4359-9007-2dcf45e25578" providerId="ADAL" clId="{0558C40B-3FD7-442A-A688-F1AE45BC4DD7}" dt="2023-10-02T14:29:05.626" v="1690" actId="26606"/>
          <ac:spMkLst>
            <pc:docMk/>
            <pc:sldMk cId="3334062880" sldId="256"/>
            <ac:spMk id="19" creationId="{4E1BEB12-92AF-4445-98AD-4C7756E7C93B}"/>
          </ac:spMkLst>
        </pc:spChg>
        <pc:spChg chg="add del">
          <ac:chgData name="Ferry, Sherri L" userId="3b9a7ee3-4f46-4359-9007-2dcf45e25578" providerId="ADAL" clId="{0558C40B-3FD7-442A-A688-F1AE45BC4DD7}" dt="2023-10-02T14:29:05.626" v="1690" actId="26606"/>
          <ac:spMkLst>
            <pc:docMk/>
            <pc:sldMk cId="3334062880" sldId="256"/>
            <ac:spMk id="20" creationId="{D0522C2C-7B5C-48A7-A969-03941E5D2E76}"/>
          </ac:spMkLst>
        </pc:spChg>
        <pc:spChg chg="add del">
          <ac:chgData name="Ferry, Sherri L" userId="3b9a7ee3-4f46-4359-9007-2dcf45e25578" providerId="ADAL" clId="{0558C40B-3FD7-442A-A688-F1AE45BC4DD7}" dt="2023-10-02T14:29:05.626" v="1690" actId="26606"/>
          <ac:spMkLst>
            <pc:docMk/>
            <pc:sldMk cId="3334062880" sldId="256"/>
            <ac:spMk id="21" creationId="{9C682A1A-5B2D-4111-BBD6-620165633E5B}"/>
          </ac:spMkLst>
        </pc:spChg>
        <pc:spChg chg="add del">
          <ac:chgData name="Ferry, Sherri L" userId="3b9a7ee3-4f46-4359-9007-2dcf45e25578" providerId="ADAL" clId="{0558C40B-3FD7-442A-A688-F1AE45BC4DD7}" dt="2023-09-28T10:56:48.289" v="1639" actId="26606"/>
          <ac:spMkLst>
            <pc:docMk/>
            <pc:sldMk cId="3334062880" sldId="256"/>
            <ac:spMk id="22" creationId="{66B332A4-D438-4773-A77F-5ED49A448D9D}"/>
          </ac:spMkLst>
        </pc:spChg>
        <pc:spChg chg="add del">
          <ac:chgData name="Ferry, Sherri L" userId="3b9a7ee3-4f46-4359-9007-2dcf45e25578" providerId="ADAL" clId="{0558C40B-3FD7-442A-A688-F1AE45BC4DD7}" dt="2023-10-02T14:29:05.626" v="1690" actId="26606"/>
          <ac:spMkLst>
            <pc:docMk/>
            <pc:sldMk cId="3334062880" sldId="256"/>
            <ac:spMk id="23" creationId="{D6EE29F2-D77F-4BD0-A20B-334D316A1C9D}"/>
          </ac:spMkLst>
        </pc:spChg>
        <pc:spChg chg="add del">
          <ac:chgData name="Ferry, Sherri L" userId="3b9a7ee3-4f46-4359-9007-2dcf45e25578" providerId="ADAL" clId="{0558C40B-3FD7-442A-A688-F1AE45BC4DD7}" dt="2023-09-28T10:56:48.289" v="1639" actId="26606"/>
          <ac:spMkLst>
            <pc:docMk/>
            <pc:sldMk cId="3334062880" sldId="256"/>
            <ac:spMk id="24" creationId="{DF9AD32D-FF05-44F4-BD4D-9CEE89B71EB9}"/>
          </ac:spMkLst>
        </pc:spChg>
        <pc:spChg chg="add del">
          <ac:chgData name="Ferry, Sherri L" userId="3b9a7ee3-4f46-4359-9007-2dcf45e25578" providerId="ADAL" clId="{0558C40B-3FD7-442A-A688-F1AE45BC4DD7}" dt="2023-10-02T14:29:05.626" v="1690" actId="26606"/>
          <ac:spMkLst>
            <pc:docMk/>
            <pc:sldMk cId="3334062880" sldId="256"/>
            <ac:spMk id="25" creationId="{22D09ED2-868F-42C6-866E-F92E0CEF314F}"/>
          </ac:spMkLst>
        </pc:spChg>
        <pc:spChg chg="add del">
          <ac:chgData name="Ferry, Sherri L" userId="3b9a7ee3-4f46-4359-9007-2dcf45e25578" providerId="ADAL" clId="{0558C40B-3FD7-442A-A688-F1AE45BC4DD7}" dt="2023-09-28T10:57:23.050" v="1641" actId="26606"/>
          <ac:spMkLst>
            <pc:docMk/>
            <pc:sldMk cId="3334062880" sldId="256"/>
            <ac:spMk id="26" creationId="{871AEA07-1E14-44B4-8E55-64EF049CD66F}"/>
          </ac:spMkLst>
        </pc:spChg>
        <pc:spChg chg="add del">
          <ac:chgData name="Ferry, Sherri L" userId="3b9a7ee3-4f46-4359-9007-2dcf45e25578" providerId="ADAL" clId="{0558C40B-3FD7-442A-A688-F1AE45BC4DD7}" dt="2023-09-28T10:57:23.050" v="1641" actId="26606"/>
          <ac:spMkLst>
            <pc:docMk/>
            <pc:sldMk cId="3334062880" sldId="256"/>
            <ac:spMk id="27" creationId="{4522B21E-B2B9-4C72-9A71-C87EFD137480}"/>
          </ac:spMkLst>
        </pc:spChg>
        <pc:spChg chg="add del">
          <ac:chgData name="Ferry, Sherri L" userId="3b9a7ee3-4f46-4359-9007-2dcf45e25578" providerId="ADAL" clId="{0558C40B-3FD7-442A-A688-F1AE45BC4DD7}" dt="2023-09-28T10:57:23.050" v="1641" actId="26606"/>
          <ac:spMkLst>
            <pc:docMk/>
            <pc:sldMk cId="3334062880" sldId="256"/>
            <ac:spMk id="29" creationId="{5EB7D2A2-F448-44D4-938C-DC84CBCB3B1E}"/>
          </ac:spMkLst>
        </pc:spChg>
        <pc:spChg chg="add del">
          <ac:chgData name="Ferry, Sherri L" userId="3b9a7ee3-4f46-4359-9007-2dcf45e25578" providerId="ADAL" clId="{0558C40B-3FD7-442A-A688-F1AE45BC4DD7}" dt="2023-09-28T10:58:34.366" v="1643" actId="26606"/>
          <ac:spMkLst>
            <pc:docMk/>
            <pc:sldMk cId="3334062880" sldId="256"/>
            <ac:spMk id="30" creationId="{22D09ED2-868F-42C6-866E-F92E0CEF314F}"/>
          </ac:spMkLst>
        </pc:spChg>
        <pc:spChg chg="add del">
          <ac:chgData name="Ferry, Sherri L" userId="3b9a7ee3-4f46-4359-9007-2dcf45e25578" providerId="ADAL" clId="{0558C40B-3FD7-442A-A688-F1AE45BC4DD7}" dt="2023-09-28T10:58:34.366" v="1643" actId="26606"/>
          <ac:spMkLst>
            <pc:docMk/>
            <pc:sldMk cId="3334062880" sldId="256"/>
            <ac:spMk id="31" creationId="{4E1BEB12-92AF-4445-98AD-4C7756E7C93B}"/>
          </ac:spMkLst>
        </pc:spChg>
        <pc:spChg chg="add del">
          <ac:chgData name="Ferry, Sherri L" userId="3b9a7ee3-4f46-4359-9007-2dcf45e25578" providerId="ADAL" clId="{0558C40B-3FD7-442A-A688-F1AE45BC4DD7}" dt="2023-09-28T10:58:34.366" v="1643" actId="26606"/>
          <ac:spMkLst>
            <pc:docMk/>
            <pc:sldMk cId="3334062880" sldId="256"/>
            <ac:spMk id="32" creationId="{D0522C2C-7B5C-48A7-A969-03941E5D2E76}"/>
          </ac:spMkLst>
        </pc:spChg>
        <pc:spChg chg="add del">
          <ac:chgData name="Ferry, Sherri L" userId="3b9a7ee3-4f46-4359-9007-2dcf45e25578" providerId="ADAL" clId="{0558C40B-3FD7-442A-A688-F1AE45BC4DD7}" dt="2023-09-28T10:58:34.366" v="1643" actId="26606"/>
          <ac:spMkLst>
            <pc:docMk/>
            <pc:sldMk cId="3334062880" sldId="256"/>
            <ac:spMk id="33" creationId="{9C682A1A-5B2D-4111-BBD6-620165633E5B}"/>
          </ac:spMkLst>
        </pc:spChg>
        <pc:spChg chg="add del">
          <ac:chgData name="Ferry, Sherri L" userId="3b9a7ee3-4f46-4359-9007-2dcf45e25578" providerId="ADAL" clId="{0558C40B-3FD7-442A-A688-F1AE45BC4DD7}" dt="2023-09-28T10:58:34.366" v="1643" actId="26606"/>
          <ac:spMkLst>
            <pc:docMk/>
            <pc:sldMk cId="3334062880" sldId="256"/>
            <ac:spMk id="34" creationId="{D6EE29F2-D77F-4BD0-A20B-334D316A1C9D}"/>
          </ac:spMkLst>
        </pc:spChg>
        <pc:spChg chg="add del">
          <ac:chgData name="Ferry, Sherri L" userId="3b9a7ee3-4f46-4359-9007-2dcf45e25578" providerId="ADAL" clId="{0558C40B-3FD7-442A-A688-F1AE45BC4DD7}" dt="2023-09-28T10:59:14.234" v="1645" actId="26606"/>
          <ac:spMkLst>
            <pc:docMk/>
            <pc:sldMk cId="3334062880" sldId="256"/>
            <ac:spMk id="36" creationId="{66B332A4-D438-4773-A77F-5ED49A448D9D}"/>
          </ac:spMkLst>
        </pc:spChg>
        <pc:spChg chg="add del">
          <ac:chgData name="Ferry, Sherri L" userId="3b9a7ee3-4f46-4359-9007-2dcf45e25578" providerId="ADAL" clId="{0558C40B-3FD7-442A-A688-F1AE45BC4DD7}" dt="2023-09-28T10:59:14.234" v="1645" actId="26606"/>
          <ac:spMkLst>
            <pc:docMk/>
            <pc:sldMk cId="3334062880" sldId="256"/>
            <ac:spMk id="37" creationId="{DF9AD32D-FF05-44F4-BD4D-9CEE89B71EB9}"/>
          </ac:spMkLst>
        </pc:spChg>
        <pc:spChg chg="add del">
          <ac:chgData name="Ferry, Sherri L" userId="3b9a7ee3-4f46-4359-9007-2dcf45e25578" providerId="ADAL" clId="{0558C40B-3FD7-442A-A688-F1AE45BC4DD7}" dt="2023-09-28T10:59:46.143" v="1648" actId="26606"/>
          <ac:spMkLst>
            <pc:docMk/>
            <pc:sldMk cId="3334062880" sldId="256"/>
            <ac:spMk id="39" creationId="{A7895A40-19A4-42D6-9D30-DBC1E8002635}"/>
          </ac:spMkLst>
        </pc:spChg>
        <pc:spChg chg="add del">
          <ac:chgData name="Ferry, Sherri L" userId="3b9a7ee3-4f46-4359-9007-2dcf45e25578" providerId="ADAL" clId="{0558C40B-3FD7-442A-A688-F1AE45BC4DD7}" dt="2023-09-28T10:59:46.143" v="1648" actId="26606"/>
          <ac:spMkLst>
            <pc:docMk/>
            <pc:sldMk cId="3334062880" sldId="256"/>
            <ac:spMk id="40" creationId="{02F429C4-ABC9-46FC-818A-B5429CDE4A96}"/>
          </ac:spMkLst>
        </pc:spChg>
        <pc:spChg chg="add del">
          <ac:chgData name="Ferry, Sherri L" userId="3b9a7ee3-4f46-4359-9007-2dcf45e25578" providerId="ADAL" clId="{0558C40B-3FD7-442A-A688-F1AE45BC4DD7}" dt="2023-09-28T10:59:46.143" v="1648" actId="26606"/>
          <ac:spMkLst>
            <pc:docMk/>
            <pc:sldMk cId="3334062880" sldId="256"/>
            <ac:spMk id="41" creationId="{2CEF98E4-3709-4952-8F42-2305CCE34FA3}"/>
          </ac:spMkLst>
        </pc:spChg>
        <pc:spChg chg="add del">
          <ac:chgData name="Ferry, Sherri L" userId="3b9a7ee3-4f46-4359-9007-2dcf45e25578" providerId="ADAL" clId="{0558C40B-3FD7-442A-A688-F1AE45BC4DD7}" dt="2023-09-28T10:59:46.143" v="1648" actId="26606"/>
          <ac:spMkLst>
            <pc:docMk/>
            <pc:sldMk cId="3334062880" sldId="256"/>
            <ac:spMk id="42" creationId="{F10BCCF5-D685-47FF-B675-647EAEB72C8E}"/>
          </ac:spMkLst>
        </pc:spChg>
        <pc:spChg chg="add del">
          <ac:chgData name="Ferry, Sherri L" userId="3b9a7ee3-4f46-4359-9007-2dcf45e25578" providerId="ADAL" clId="{0558C40B-3FD7-442A-A688-F1AE45BC4DD7}" dt="2023-09-28T10:59:46.143" v="1648" actId="26606"/>
          <ac:spMkLst>
            <pc:docMk/>
            <pc:sldMk cId="3334062880" sldId="256"/>
            <ac:spMk id="43" creationId="{B0EE8A42-107A-4D4C-8D56-BBAE95C7FC0D}"/>
          </ac:spMkLst>
        </pc:spChg>
        <pc:spChg chg="add del">
          <ac:chgData name="Ferry, Sherri L" userId="3b9a7ee3-4f46-4359-9007-2dcf45e25578" providerId="ADAL" clId="{0558C40B-3FD7-442A-A688-F1AE45BC4DD7}" dt="2023-09-28T10:59:59.157" v="1651" actId="26606"/>
          <ac:spMkLst>
            <pc:docMk/>
            <pc:sldMk cId="3334062880" sldId="256"/>
            <ac:spMk id="45" creationId="{A8DB9CD9-59B1-4D73-BC4C-98796A48EF9B}"/>
          </ac:spMkLst>
        </pc:spChg>
        <pc:spChg chg="add del">
          <ac:chgData name="Ferry, Sherri L" userId="3b9a7ee3-4f46-4359-9007-2dcf45e25578" providerId="ADAL" clId="{0558C40B-3FD7-442A-A688-F1AE45BC4DD7}" dt="2023-09-28T10:59:59.157" v="1651" actId="26606"/>
          <ac:spMkLst>
            <pc:docMk/>
            <pc:sldMk cId="3334062880" sldId="256"/>
            <ac:spMk id="46" creationId="{8874A6A9-41FF-4E33-AFA8-F9F81436A59E}"/>
          </ac:spMkLst>
        </pc:spChg>
        <pc:spChg chg="add del">
          <ac:chgData name="Ferry, Sherri L" userId="3b9a7ee3-4f46-4359-9007-2dcf45e25578" providerId="ADAL" clId="{0558C40B-3FD7-442A-A688-F1AE45BC4DD7}" dt="2023-09-28T11:00:10.324" v="1654" actId="26606"/>
          <ac:spMkLst>
            <pc:docMk/>
            <pc:sldMk cId="3334062880" sldId="256"/>
            <ac:spMk id="56" creationId="{D5B339F4-93B9-4E04-9721-143AD6782EA9}"/>
          </ac:spMkLst>
        </pc:spChg>
        <pc:spChg chg="add del">
          <ac:chgData name="Ferry, Sherri L" userId="3b9a7ee3-4f46-4359-9007-2dcf45e25578" providerId="ADAL" clId="{0558C40B-3FD7-442A-A688-F1AE45BC4DD7}" dt="2023-09-28T11:00:10.324" v="1654" actId="26606"/>
          <ac:spMkLst>
            <pc:docMk/>
            <pc:sldMk cId="3334062880" sldId="256"/>
            <ac:spMk id="59" creationId="{871AEA07-1E14-44B4-8E55-64EF049CD66F}"/>
          </ac:spMkLst>
        </pc:spChg>
        <pc:spChg chg="add del">
          <ac:chgData name="Ferry, Sherri L" userId="3b9a7ee3-4f46-4359-9007-2dcf45e25578" providerId="ADAL" clId="{0558C40B-3FD7-442A-A688-F1AE45BC4DD7}" dt="2023-09-28T11:04:23.716" v="1670" actId="26606"/>
          <ac:spMkLst>
            <pc:docMk/>
            <pc:sldMk cId="3334062880" sldId="256"/>
            <ac:spMk id="61" creationId="{8E2CC403-21CD-41DF-BAC4-329D7FF03C5C}"/>
          </ac:spMkLst>
        </pc:spChg>
        <pc:spChg chg="add del">
          <ac:chgData name="Ferry, Sherri L" userId="3b9a7ee3-4f46-4359-9007-2dcf45e25578" providerId="ADAL" clId="{0558C40B-3FD7-442A-A688-F1AE45BC4DD7}" dt="2023-09-28T11:04:23.716" v="1670" actId="26606"/>
          <ac:spMkLst>
            <pc:docMk/>
            <pc:sldMk cId="3334062880" sldId="256"/>
            <ac:spMk id="65" creationId="{7653717E-6F8C-43E0-9893-C03AE87D18D6}"/>
          </ac:spMkLst>
        </pc:spChg>
        <pc:spChg chg="add del">
          <ac:chgData name="Ferry, Sherri L" userId="3b9a7ee3-4f46-4359-9007-2dcf45e25578" providerId="ADAL" clId="{0558C40B-3FD7-442A-A688-F1AE45BC4DD7}" dt="2023-09-28T11:04:23.716" v="1670" actId="26606"/>
          <ac:spMkLst>
            <pc:docMk/>
            <pc:sldMk cId="3334062880" sldId="256"/>
            <ac:spMk id="66" creationId="{35BB14B4-EC3F-47C7-9AF3-B0E017B75C42}"/>
          </ac:spMkLst>
        </pc:spChg>
        <pc:spChg chg="add del">
          <ac:chgData name="Ferry, Sherri L" userId="3b9a7ee3-4f46-4359-9007-2dcf45e25578" providerId="ADAL" clId="{0558C40B-3FD7-442A-A688-F1AE45BC4DD7}" dt="2023-09-28T11:04:22.033" v="1667" actId="26606"/>
          <ac:spMkLst>
            <pc:docMk/>
            <pc:sldMk cId="3334062880" sldId="256"/>
            <ac:spMk id="71" creationId="{4522B21E-B2B9-4C72-9A71-C87EFD137480}"/>
          </ac:spMkLst>
        </pc:spChg>
        <pc:spChg chg="add del">
          <ac:chgData name="Ferry, Sherri L" userId="3b9a7ee3-4f46-4359-9007-2dcf45e25578" providerId="ADAL" clId="{0558C40B-3FD7-442A-A688-F1AE45BC4DD7}" dt="2023-09-28T11:04:22.033" v="1667" actId="26606"/>
          <ac:spMkLst>
            <pc:docMk/>
            <pc:sldMk cId="3334062880" sldId="256"/>
            <ac:spMk id="73" creationId="{5EB7D2A2-F448-44D4-938C-DC84CBCB3B1E}"/>
          </ac:spMkLst>
        </pc:spChg>
        <pc:spChg chg="add del">
          <ac:chgData name="Ferry, Sherri L" userId="3b9a7ee3-4f46-4359-9007-2dcf45e25578" providerId="ADAL" clId="{0558C40B-3FD7-442A-A688-F1AE45BC4DD7}" dt="2023-09-28T11:04:22.033" v="1667" actId="26606"/>
          <ac:spMkLst>
            <pc:docMk/>
            <pc:sldMk cId="3334062880" sldId="256"/>
            <ac:spMk id="75" creationId="{871AEA07-1E14-44B4-8E55-64EF049CD66F}"/>
          </ac:spMkLst>
        </pc:spChg>
        <pc:grpChg chg="add del">
          <ac:chgData name="Ferry, Sherri L" userId="3b9a7ee3-4f46-4359-9007-2dcf45e25578" providerId="ADAL" clId="{0558C40B-3FD7-442A-A688-F1AE45BC4DD7}" dt="2023-09-28T10:59:59.157" v="1651" actId="26606"/>
          <ac:grpSpMkLst>
            <pc:docMk/>
            <pc:sldMk cId="3334062880" sldId="256"/>
            <ac:grpSpMk id="47" creationId="{721D730E-1F97-4071-B143-B05E6D2599BC}"/>
          </ac:grpSpMkLst>
        </pc:grpChg>
        <pc:grpChg chg="add del">
          <ac:chgData name="Ferry, Sherri L" userId="3b9a7ee3-4f46-4359-9007-2dcf45e25578" providerId="ADAL" clId="{0558C40B-3FD7-442A-A688-F1AE45BC4DD7}" dt="2023-09-28T11:00:10.324" v="1654" actId="26606"/>
          <ac:grpSpMkLst>
            <pc:docMk/>
            <pc:sldMk cId="3334062880" sldId="256"/>
            <ac:grpSpMk id="57" creationId="{8734DDD3-F723-4DD3-8ABE-EC0B2AC87D74}"/>
          </ac:grpSpMkLst>
        </pc:grpChg>
        <pc:grpChg chg="add del">
          <ac:chgData name="Ferry, Sherri L" userId="3b9a7ee3-4f46-4359-9007-2dcf45e25578" providerId="ADAL" clId="{0558C40B-3FD7-442A-A688-F1AE45BC4DD7}" dt="2023-09-28T11:04:23.716" v="1670" actId="26606"/>
          <ac:grpSpMkLst>
            <pc:docMk/>
            <pc:sldMk cId="3334062880" sldId="256"/>
            <ac:grpSpMk id="62" creationId="{B13AA5FE-3FFC-4725-9ADD-E428544EC61B}"/>
          </ac:grpSpMkLst>
        </pc:grpChg>
        <pc:picChg chg="add del">
          <ac:chgData name="Ferry, Sherri L" userId="3b9a7ee3-4f46-4359-9007-2dcf45e25578" providerId="ADAL" clId="{0558C40B-3FD7-442A-A688-F1AE45BC4DD7}" dt="2023-09-19T13:53:02.789" v="184"/>
          <ac:picMkLst>
            <pc:docMk/>
            <pc:sldMk cId="3334062880" sldId="256"/>
            <ac:picMk id="3" creationId="{6E8D6275-7429-D059-B002-A8811CAE4F8C}"/>
          </ac:picMkLst>
        </pc:picChg>
        <pc:picChg chg="add del mod">
          <ac:chgData name="Ferry, Sherri L" userId="3b9a7ee3-4f46-4359-9007-2dcf45e25578" providerId="ADAL" clId="{0558C40B-3FD7-442A-A688-F1AE45BC4DD7}" dt="2023-09-19T14:54:53.188" v="1079" actId="27614"/>
          <ac:picMkLst>
            <pc:docMk/>
            <pc:sldMk cId="3334062880" sldId="256"/>
            <ac:picMk id="4" creationId="{2B31A688-EBC2-644F-6E74-FEAA63E08218}"/>
          </ac:picMkLst>
        </pc:picChg>
        <pc:cxnChg chg="del">
          <ac:chgData name="Ferry, Sherri L" userId="3b9a7ee3-4f46-4359-9007-2dcf45e25578" providerId="ADAL" clId="{0558C40B-3FD7-442A-A688-F1AE45BC4DD7}" dt="2023-09-19T14:54:47.750" v="1076" actId="26606"/>
          <ac:cxnSpMkLst>
            <pc:docMk/>
            <pc:sldMk cId="3334062880" sldId="256"/>
            <ac:cxnSpMk id="11" creationId="{49264613-F0F7-08CE-0ADF-98407A64DAE6}"/>
          </ac:cxnSpMkLst>
        </pc:cxnChg>
        <pc:cxnChg chg="add del">
          <ac:chgData name="Ferry, Sherri L" userId="3b9a7ee3-4f46-4359-9007-2dcf45e25578" providerId="ADAL" clId="{0558C40B-3FD7-442A-A688-F1AE45BC4DD7}" dt="2023-09-28T10:57:23.050" v="1641" actId="26606"/>
          <ac:cxnSpMkLst>
            <pc:docMk/>
            <pc:sldMk cId="3334062880" sldId="256"/>
            <ac:cxnSpMk id="28" creationId="{F7C8EA93-3210-4C62-99E9-153C275E3A87}"/>
          </ac:cxnSpMkLst>
        </pc:cxnChg>
        <pc:cxnChg chg="add del">
          <ac:chgData name="Ferry, Sherri L" userId="3b9a7ee3-4f46-4359-9007-2dcf45e25578" providerId="ADAL" clId="{0558C40B-3FD7-442A-A688-F1AE45BC4DD7}" dt="2023-09-28T11:04:22.033" v="1667" actId="26606"/>
          <ac:cxnSpMkLst>
            <pc:docMk/>
            <pc:sldMk cId="3334062880" sldId="256"/>
            <ac:cxnSpMk id="77" creationId="{F7C8EA93-3210-4C62-99E9-153C275E3A87}"/>
          </ac:cxnSpMkLst>
        </pc:cxnChg>
      </pc:sldChg>
      <pc:sldChg chg="modSp mod replTag delTag">
        <pc:chgData name="Ferry, Sherri L" userId="3b9a7ee3-4f46-4359-9007-2dcf45e25578" providerId="ADAL" clId="{0558C40B-3FD7-442A-A688-F1AE45BC4DD7}" dt="2023-10-02T16:56:17.992" v="1768"/>
        <pc:sldMkLst>
          <pc:docMk/>
          <pc:sldMk cId="661765998" sldId="262"/>
        </pc:sldMkLst>
        <pc:spChg chg="mod">
          <ac:chgData name="Ferry, Sherri L" userId="3b9a7ee3-4f46-4359-9007-2dcf45e25578" providerId="ADAL" clId="{0558C40B-3FD7-442A-A688-F1AE45BC4DD7}" dt="2023-09-19T13:25:28.205" v="20" actId="20577"/>
          <ac:spMkLst>
            <pc:docMk/>
            <pc:sldMk cId="661765998" sldId="262"/>
            <ac:spMk id="6" creationId="{52098271-BE23-4C73-8CD1-032F6F4F4198}"/>
          </ac:spMkLst>
        </pc:spChg>
      </pc:sldChg>
      <pc:sldChg chg="replTag delTag">
        <pc:chgData name="Ferry, Sherri L" userId="3b9a7ee3-4f46-4359-9007-2dcf45e25578" providerId="ADAL" clId="{0558C40B-3FD7-442A-A688-F1AE45BC4DD7}" dt="2023-09-19T14:42:32.164" v="1034"/>
        <pc:sldMkLst>
          <pc:docMk/>
          <pc:sldMk cId="2851127434" sldId="290"/>
        </pc:sldMkLst>
      </pc:sldChg>
      <pc:sldChg chg="replTag delTag">
        <pc:chgData name="Ferry, Sherri L" userId="3b9a7ee3-4f46-4359-9007-2dcf45e25578" providerId="ADAL" clId="{0558C40B-3FD7-442A-A688-F1AE45BC4DD7}" dt="2023-09-19T15:00:38.361" v="1130"/>
        <pc:sldMkLst>
          <pc:docMk/>
          <pc:sldMk cId="2113689922" sldId="291"/>
        </pc:sldMkLst>
      </pc:sldChg>
      <pc:sldChg chg="replTag delTag">
        <pc:chgData name="Ferry, Sherri L" userId="3b9a7ee3-4f46-4359-9007-2dcf45e25578" providerId="ADAL" clId="{0558C40B-3FD7-442A-A688-F1AE45BC4DD7}" dt="2023-10-02T17:18:32.159" v="1888"/>
        <pc:sldMkLst>
          <pc:docMk/>
          <pc:sldMk cId="242236647" sldId="308"/>
        </pc:sldMkLst>
      </pc:sldChg>
      <pc:sldChg chg="addSp delSp modSp del mod replTag delTag">
        <pc:chgData name="Ferry, Sherri L" userId="3b9a7ee3-4f46-4359-9007-2dcf45e25578" providerId="ADAL" clId="{0558C40B-3FD7-442A-A688-F1AE45BC4DD7}" dt="2023-09-25T19:06:30.634" v="1627" actId="20577"/>
        <pc:sldMkLst>
          <pc:docMk/>
          <pc:sldMk cId="2016940247" sldId="327"/>
        </pc:sldMkLst>
        <pc:spChg chg="del mod">
          <ac:chgData name="Ferry, Sherri L" userId="3b9a7ee3-4f46-4359-9007-2dcf45e25578" providerId="ADAL" clId="{0558C40B-3FD7-442A-A688-F1AE45BC4DD7}" dt="2023-09-25T19:04:41.145" v="1612" actId="20577"/>
          <ac:spMkLst>
            <pc:docMk/>
            <pc:sldMk cId="2016940247" sldId="327"/>
            <ac:spMk id="2" creationId="{B05D540D-1D1E-512B-A4E0-D4C780C79C34}"/>
          </ac:spMkLst>
        </pc:spChg>
        <pc:spChg chg="add mod">
          <ac:chgData name="Ferry, Sherri L" userId="3b9a7ee3-4f46-4359-9007-2dcf45e25578" providerId="ADAL" clId="{0558C40B-3FD7-442A-A688-F1AE45BC4DD7}" dt="2023-09-25T19:06:30.634" v="1627" actId="20577"/>
          <ac:spMkLst>
            <pc:docMk/>
            <pc:sldMk cId="2016940247" sldId="327"/>
            <ac:spMk id="5" creationId="{11E469CF-F19A-8404-8E31-9A28BEB199AE}"/>
          </ac:spMkLst>
        </pc:spChg>
        <pc:spChg chg="del mod">
          <ac:chgData name="Ferry, Sherri L" userId="3b9a7ee3-4f46-4359-9007-2dcf45e25578" providerId="ADAL" clId="{0558C40B-3FD7-442A-A688-F1AE45BC4DD7}" dt="2023-09-25T18:54:40.849" v="1363"/>
          <ac:spMkLst>
            <pc:docMk/>
            <pc:sldMk cId="2016940247" sldId="327"/>
            <ac:spMk id="8" creationId="{9B633110-36D5-811F-0A81-3438F1BD40EB}"/>
          </ac:spMkLst>
        </pc:spChg>
        <pc:picChg chg="del">
          <ac:chgData name="Ferry, Sherri L" userId="3b9a7ee3-4f46-4359-9007-2dcf45e25578" providerId="ADAL" clId="{0558C40B-3FD7-442A-A688-F1AE45BC4DD7}" dt="2023-09-25T18:12:32.442" v="1153" actId="21"/>
          <ac:picMkLst>
            <pc:docMk/>
            <pc:sldMk cId="2016940247" sldId="327"/>
            <ac:picMk id="7" creationId="{E86B543A-653F-100F-E21E-14E9ED835CC5}"/>
          </ac:picMkLst>
        </pc:picChg>
        <pc:picChg chg="add mod">
          <ac:chgData name="Ferry, Sherri L" userId="3b9a7ee3-4f46-4359-9007-2dcf45e25578" providerId="ADAL" clId="{0558C40B-3FD7-442A-A688-F1AE45BC4DD7}" dt="2023-09-25T18:59:39.596" v="1502" actId="1076"/>
          <ac:picMkLst>
            <pc:docMk/>
            <pc:sldMk cId="2016940247" sldId="327"/>
            <ac:picMk id="1026" creationId="{8B0032C4-8FCE-A3C3-7CDA-7B1F924A0CA1}"/>
          </ac:picMkLst>
        </pc:picChg>
      </pc:sldChg>
      <pc:sldChg chg="del replTag delTag">
        <pc:chgData name="Ferry, Sherri L" userId="3b9a7ee3-4f46-4359-9007-2dcf45e25578" providerId="ADAL" clId="{0558C40B-3FD7-442A-A688-F1AE45BC4DD7}" dt="2023-09-19T13:26:24.001" v="25" actId="2696"/>
        <pc:sldMkLst>
          <pc:docMk/>
          <pc:sldMk cId="3894782012" sldId="329"/>
        </pc:sldMkLst>
      </pc:sldChg>
      <pc:sldChg chg="replTag delTag">
        <pc:chgData name="Ferry, Sherri L" userId="3b9a7ee3-4f46-4359-9007-2dcf45e25578" providerId="ADAL" clId="{0558C40B-3FD7-442A-A688-F1AE45BC4DD7}" dt="2023-10-02T17:18:32.211" v="1890"/>
        <pc:sldMkLst>
          <pc:docMk/>
          <pc:sldMk cId="2716150224" sldId="331"/>
        </pc:sldMkLst>
      </pc:sldChg>
      <pc:sldChg chg="addSp mod replTag delTag">
        <pc:chgData name="Ferry, Sherri L" userId="3b9a7ee3-4f46-4359-9007-2dcf45e25578" providerId="ADAL" clId="{0558C40B-3FD7-442A-A688-F1AE45BC4DD7}" dt="2023-09-25T18:12:12.243" v="1146"/>
        <pc:sldMkLst>
          <pc:docMk/>
          <pc:sldMk cId="3291441069" sldId="332"/>
        </pc:sldMkLst>
        <pc:spChg chg="add">
          <ac:chgData name="Ferry, Sherri L" userId="3b9a7ee3-4f46-4359-9007-2dcf45e25578" providerId="ADAL" clId="{0558C40B-3FD7-442A-A688-F1AE45BC4DD7}" dt="2023-09-25T18:12:12.191" v="1144" actId="22"/>
          <ac:spMkLst>
            <pc:docMk/>
            <pc:sldMk cId="3291441069" sldId="332"/>
            <ac:spMk id="4" creationId="{26A573F2-7A56-CEB8-6944-3E790DF41877}"/>
          </ac:spMkLst>
        </pc:spChg>
      </pc:sldChg>
      <pc:sldChg chg="del replTag delTag">
        <pc:chgData name="Ferry, Sherri L" userId="3b9a7ee3-4f46-4359-9007-2dcf45e25578" providerId="ADAL" clId="{0558C40B-3FD7-442A-A688-F1AE45BC4DD7}" dt="2023-09-19T13:50:09.090" v="153" actId="2696"/>
        <pc:sldMkLst>
          <pc:docMk/>
          <pc:sldMk cId="2785815615" sldId="333"/>
        </pc:sldMkLst>
      </pc:sldChg>
      <pc:sldChg chg="modSp mod replTag delTag">
        <pc:chgData name="Ferry, Sherri L" userId="3b9a7ee3-4f46-4359-9007-2dcf45e25578" providerId="ADAL" clId="{0558C40B-3FD7-442A-A688-F1AE45BC4DD7}" dt="2023-09-19T15:00:04.348" v="1120"/>
        <pc:sldMkLst>
          <pc:docMk/>
          <pc:sldMk cId="2638634760" sldId="337"/>
        </pc:sldMkLst>
        <pc:spChg chg="mod">
          <ac:chgData name="Ferry, Sherri L" userId="3b9a7ee3-4f46-4359-9007-2dcf45e25578" providerId="ADAL" clId="{0558C40B-3FD7-442A-A688-F1AE45BC4DD7}" dt="2023-09-19T13:49:31.648" v="140" actId="6549"/>
          <ac:spMkLst>
            <pc:docMk/>
            <pc:sldMk cId="2638634760" sldId="337"/>
            <ac:spMk id="12" creationId="{71841534-1382-2379-B452-895EA89598AE}"/>
          </ac:spMkLst>
        </pc:spChg>
      </pc:sldChg>
      <pc:sldChg chg="del replTag delTag">
        <pc:chgData name="Ferry, Sherri L" userId="3b9a7ee3-4f46-4359-9007-2dcf45e25578" providerId="ADAL" clId="{0558C40B-3FD7-442A-A688-F1AE45BC4DD7}" dt="2023-09-19T13:50:50.836" v="162" actId="2696"/>
        <pc:sldMkLst>
          <pc:docMk/>
          <pc:sldMk cId="3453080570" sldId="339"/>
        </pc:sldMkLst>
      </pc:sldChg>
      <pc:sldChg chg="replTag delTag">
        <pc:chgData name="Ferry, Sherri L" userId="3b9a7ee3-4f46-4359-9007-2dcf45e25578" providerId="ADAL" clId="{0558C40B-3FD7-442A-A688-F1AE45BC4DD7}" dt="2023-09-19T14:59:59.219" v="1118"/>
        <pc:sldMkLst>
          <pc:docMk/>
          <pc:sldMk cId="415900586" sldId="340"/>
        </pc:sldMkLst>
      </pc:sldChg>
      <pc:sldChg chg="addSp delSp modSp new mod setBg replTag delTag">
        <pc:chgData name="Ferry, Sherri L" userId="3b9a7ee3-4f46-4359-9007-2dcf45e25578" providerId="ADAL" clId="{0558C40B-3FD7-442A-A688-F1AE45BC4DD7}" dt="2023-09-19T15:00:34.460" v="1128"/>
        <pc:sldMkLst>
          <pc:docMk/>
          <pc:sldMk cId="132216771" sldId="341"/>
        </pc:sldMkLst>
        <pc:spChg chg="del mod">
          <ac:chgData name="Ferry, Sherri L" userId="3b9a7ee3-4f46-4359-9007-2dcf45e25578" providerId="ADAL" clId="{0558C40B-3FD7-442A-A688-F1AE45BC4DD7}" dt="2023-09-19T13:55:21.296" v="199" actId="26606"/>
          <ac:spMkLst>
            <pc:docMk/>
            <pc:sldMk cId="132216771" sldId="341"/>
            <ac:spMk id="2" creationId="{5EAC1FFB-5A99-F2C6-5C45-4726A28D461E}"/>
          </ac:spMkLst>
        </pc:spChg>
        <pc:spChg chg="del">
          <ac:chgData name="Ferry, Sherri L" userId="3b9a7ee3-4f46-4359-9007-2dcf45e25578" providerId="ADAL" clId="{0558C40B-3FD7-442A-A688-F1AE45BC4DD7}" dt="2023-09-19T13:54:44.696" v="190"/>
          <ac:spMkLst>
            <pc:docMk/>
            <pc:sldMk cId="132216771" sldId="341"/>
            <ac:spMk id="3" creationId="{DC64E661-8E4F-54D3-C166-17BC9B8B39D4}"/>
          </ac:spMkLst>
        </pc:spChg>
        <pc:spChg chg="add mod">
          <ac:chgData name="Ferry, Sherri L" userId="3b9a7ee3-4f46-4359-9007-2dcf45e25578" providerId="ADAL" clId="{0558C40B-3FD7-442A-A688-F1AE45BC4DD7}" dt="2023-09-19T14:05:25.673" v="499" actId="1076"/>
          <ac:spMkLst>
            <pc:docMk/>
            <pc:sldMk cId="132216771" sldId="341"/>
            <ac:spMk id="5" creationId="{D44D9FAC-953E-FF76-C8CF-027F8FE61D38}"/>
          </ac:spMkLst>
        </pc:spChg>
        <pc:spChg chg="add del">
          <ac:chgData name="Ferry, Sherri L" userId="3b9a7ee3-4f46-4359-9007-2dcf45e25578" providerId="ADAL" clId="{0558C40B-3FD7-442A-A688-F1AE45BC4DD7}" dt="2023-09-19T14:06:10.984" v="501" actId="21"/>
          <ac:spMkLst>
            <pc:docMk/>
            <pc:sldMk cId="132216771" sldId="341"/>
            <ac:spMk id="7" creationId="{CE71FDB0-6C95-0665-1229-EE1CAB374370}"/>
          </ac:spMkLst>
        </pc:spChg>
        <pc:spChg chg="add del">
          <ac:chgData name="Ferry, Sherri L" userId="3b9a7ee3-4f46-4359-9007-2dcf45e25578" providerId="ADAL" clId="{0558C40B-3FD7-442A-A688-F1AE45BC4DD7}" dt="2023-09-19T13:55:21.290" v="198" actId="26606"/>
          <ac:spMkLst>
            <pc:docMk/>
            <pc:sldMk cId="132216771" sldId="341"/>
            <ac:spMk id="8" creationId="{FC9E8C5A-570D-7B56-F365-E30E866447DD}"/>
          </ac:spMkLst>
        </pc:spChg>
        <pc:spChg chg="add del">
          <ac:chgData name="Ferry, Sherri L" userId="3b9a7ee3-4f46-4359-9007-2dcf45e25578" providerId="ADAL" clId="{0558C40B-3FD7-442A-A688-F1AE45BC4DD7}" dt="2023-09-19T14:00:39.546" v="476" actId="26606"/>
          <ac:spMkLst>
            <pc:docMk/>
            <pc:sldMk cId="132216771" sldId="341"/>
            <ac:spMk id="9" creationId="{5F879AC3-D4CE-493C-ADC7-06205677F4F8}"/>
          </ac:spMkLst>
        </pc:spChg>
        <pc:spChg chg="add del">
          <ac:chgData name="Ferry, Sherri L" userId="3b9a7ee3-4f46-4359-9007-2dcf45e25578" providerId="ADAL" clId="{0558C40B-3FD7-442A-A688-F1AE45BC4DD7}" dt="2023-09-19T13:55:21.290" v="198" actId="26606"/>
          <ac:spMkLst>
            <pc:docMk/>
            <pc:sldMk cId="132216771" sldId="341"/>
            <ac:spMk id="11" creationId="{4E2ED6F9-63C3-4A8D-9BB4-1EA62533B672}"/>
          </ac:spMkLst>
        </pc:spChg>
        <pc:spChg chg="add del">
          <ac:chgData name="Ferry, Sherri L" userId="3b9a7ee3-4f46-4359-9007-2dcf45e25578" providerId="ADAL" clId="{0558C40B-3FD7-442A-A688-F1AE45BC4DD7}" dt="2023-09-19T13:55:21.290" v="198" actId="26606"/>
          <ac:spMkLst>
            <pc:docMk/>
            <pc:sldMk cId="132216771" sldId="341"/>
            <ac:spMk id="13" creationId="{6D72081E-AD41-4FBB-B02B-698A68DBCA5E}"/>
          </ac:spMkLst>
        </pc:spChg>
        <pc:spChg chg="add del">
          <ac:chgData name="Ferry, Sherri L" userId="3b9a7ee3-4f46-4359-9007-2dcf45e25578" providerId="ADAL" clId="{0558C40B-3FD7-442A-A688-F1AE45BC4DD7}" dt="2023-09-19T13:55:21.290" v="198" actId="26606"/>
          <ac:spMkLst>
            <pc:docMk/>
            <pc:sldMk cId="132216771" sldId="341"/>
            <ac:spMk id="15" creationId="{716248AD-805F-41BF-9B57-FC53E5B32F98}"/>
          </ac:spMkLst>
        </pc:spChg>
        <pc:spChg chg="add del">
          <ac:chgData name="Ferry, Sherri L" userId="3b9a7ee3-4f46-4359-9007-2dcf45e25578" providerId="ADAL" clId="{0558C40B-3FD7-442A-A688-F1AE45BC4DD7}" dt="2023-09-19T13:55:21.290" v="198" actId="26606"/>
          <ac:spMkLst>
            <pc:docMk/>
            <pc:sldMk cId="132216771" sldId="341"/>
            <ac:spMk id="17" creationId="{1F82758F-B2B3-4F0A-BB90-4BFFEDD166D6}"/>
          </ac:spMkLst>
        </pc:spChg>
        <pc:spChg chg="add del">
          <ac:chgData name="Ferry, Sherri L" userId="3b9a7ee3-4f46-4359-9007-2dcf45e25578" providerId="ADAL" clId="{0558C40B-3FD7-442A-A688-F1AE45BC4DD7}" dt="2023-09-19T14:00:39.546" v="476" actId="26606"/>
          <ac:spMkLst>
            <pc:docMk/>
            <pc:sldMk cId="132216771" sldId="341"/>
            <ac:spMk id="19" creationId="{736F0DFD-0954-464F-BF12-DD2E6F6E0380}"/>
          </ac:spMkLst>
        </pc:spChg>
        <pc:picChg chg="add mod ord">
          <ac:chgData name="Ferry, Sherri L" userId="3b9a7ee3-4f46-4359-9007-2dcf45e25578" providerId="ADAL" clId="{0558C40B-3FD7-442A-A688-F1AE45BC4DD7}" dt="2023-09-19T14:00:39.546" v="476" actId="26606"/>
          <ac:picMkLst>
            <pc:docMk/>
            <pc:sldMk cId="132216771" sldId="341"/>
            <ac:picMk id="4" creationId="{DD75554A-B2FD-F186-1734-8294266CA7EB}"/>
          </ac:picMkLst>
        </pc:picChg>
      </pc:sldChg>
      <pc:sldChg chg="addSp delSp add del mod replTag delTag">
        <pc:chgData name="Ferry, Sherri L" userId="3b9a7ee3-4f46-4359-9007-2dcf45e25578" providerId="ADAL" clId="{0558C40B-3FD7-442A-A688-F1AE45BC4DD7}" dt="2023-09-19T13:48:08.672" v="104" actId="2696"/>
        <pc:sldMkLst>
          <pc:docMk/>
          <pc:sldMk cId="1200717175" sldId="341"/>
        </pc:sldMkLst>
        <pc:spChg chg="del">
          <ac:chgData name="Ferry, Sherri L" userId="3b9a7ee3-4f46-4359-9007-2dcf45e25578" providerId="ADAL" clId="{0558C40B-3FD7-442A-A688-F1AE45BC4DD7}" dt="2023-09-19T13:27:17.842" v="50" actId="21"/>
          <ac:spMkLst>
            <pc:docMk/>
            <pc:sldMk cId="1200717175" sldId="341"/>
            <ac:spMk id="5" creationId="{D145D48B-7833-2809-51DB-DF5757761607}"/>
          </ac:spMkLst>
        </pc:spChg>
        <pc:spChg chg="del">
          <ac:chgData name="Ferry, Sherri L" userId="3b9a7ee3-4f46-4359-9007-2dcf45e25578" providerId="ADAL" clId="{0558C40B-3FD7-442A-A688-F1AE45BC4DD7}" dt="2023-09-19T13:27:20.563" v="51" actId="21"/>
          <ac:spMkLst>
            <pc:docMk/>
            <pc:sldMk cId="1200717175" sldId="341"/>
            <ac:spMk id="12" creationId="{71841534-1382-2379-B452-895EA89598AE}"/>
          </ac:spMkLst>
        </pc:spChg>
        <pc:spChg chg="del">
          <ac:chgData name="Ferry, Sherri L" userId="3b9a7ee3-4f46-4359-9007-2dcf45e25578" providerId="ADAL" clId="{0558C40B-3FD7-442A-A688-F1AE45BC4DD7}" dt="2023-09-19T13:27:25.331" v="53" actId="21"/>
          <ac:spMkLst>
            <pc:docMk/>
            <pc:sldMk cId="1200717175" sldId="341"/>
            <ac:spMk id="15" creationId="{0F8207A6-5488-CA31-B7B4-88DA3DE3E263}"/>
          </ac:spMkLst>
        </pc:spChg>
        <pc:picChg chg="add del">
          <ac:chgData name="Ferry, Sherri L" userId="3b9a7ee3-4f46-4359-9007-2dcf45e25578" providerId="ADAL" clId="{0558C40B-3FD7-442A-A688-F1AE45BC4DD7}" dt="2023-09-19T13:43:57.246" v="96" actId="21"/>
          <ac:picMkLst>
            <pc:docMk/>
            <pc:sldMk cId="1200717175" sldId="341"/>
            <ac:picMk id="2" creationId="{750039B1-ECF8-1064-2B31-E9149EBD2B3C}"/>
          </ac:picMkLst>
        </pc:picChg>
        <pc:picChg chg="del">
          <ac:chgData name="Ferry, Sherri L" userId="3b9a7ee3-4f46-4359-9007-2dcf45e25578" providerId="ADAL" clId="{0558C40B-3FD7-442A-A688-F1AE45BC4DD7}" dt="2023-09-19T13:27:22.650" v="52" actId="21"/>
          <ac:picMkLst>
            <pc:docMk/>
            <pc:sldMk cId="1200717175" sldId="341"/>
            <ac:picMk id="4" creationId="{EDA0F948-301D-2507-8571-E336806262F5}"/>
          </ac:picMkLst>
        </pc:picChg>
        <pc:picChg chg="add del">
          <ac:chgData name="Ferry, Sherri L" userId="3b9a7ee3-4f46-4359-9007-2dcf45e25578" providerId="ADAL" clId="{0558C40B-3FD7-442A-A688-F1AE45BC4DD7}" dt="2023-09-19T13:39:43.375" v="61" actId="21"/>
          <ac:picMkLst>
            <pc:docMk/>
            <pc:sldMk cId="1200717175" sldId="341"/>
            <ac:picMk id="1026" creationId="{285D35B3-0FC5-79DA-E34F-37EC8196F9FF}"/>
          </ac:picMkLst>
        </pc:picChg>
        <pc:picChg chg="add del">
          <ac:chgData name="Ferry, Sherri L" userId="3b9a7ee3-4f46-4359-9007-2dcf45e25578" providerId="ADAL" clId="{0558C40B-3FD7-442A-A688-F1AE45BC4DD7}" dt="2023-09-19T13:39:14.754" v="59"/>
          <ac:picMkLst>
            <pc:docMk/>
            <pc:sldMk cId="1200717175" sldId="341"/>
            <ac:picMk id="1028" creationId="{5A9079D8-376C-E4D0-C400-ABDCDC857815}"/>
          </ac:picMkLst>
        </pc:picChg>
        <pc:picChg chg="add del">
          <ac:chgData name="Ferry, Sherri L" userId="3b9a7ee3-4f46-4359-9007-2dcf45e25578" providerId="ADAL" clId="{0558C40B-3FD7-442A-A688-F1AE45BC4DD7}" dt="2023-09-19T13:41:44.879" v="90" actId="21"/>
          <ac:picMkLst>
            <pc:docMk/>
            <pc:sldMk cId="1200717175" sldId="341"/>
            <ac:picMk id="1030" creationId="{70AF8488-C472-1D1E-000F-6CD691E641D6}"/>
          </ac:picMkLst>
        </pc:picChg>
      </pc:sldChg>
      <pc:sldChg chg="new del replTag">
        <pc:chgData name="Ferry, Sherri L" userId="3b9a7ee3-4f46-4359-9007-2dcf45e25578" providerId="ADAL" clId="{0558C40B-3FD7-442A-A688-F1AE45BC4DD7}" dt="2023-09-19T13:26:46.383" v="36" actId="2696"/>
        <pc:sldMkLst>
          <pc:docMk/>
          <pc:sldMk cId="1471457954" sldId="341"/>
        </pc:sldMkLst>
      </pc:sldChg>
      <pc:sldChg chg="addSp delSp modSp new del replTag delTag">
        <pc:chgData name="Ferry, Sherri L" userId="3b9a7ee3-4f46-4359-9007-2dcf45e25578" providerId="ADAL" clId="{0558C40B-3FD7-442A-A688-F1AE45BC4DD7}" dt="2023-09-19T13:41:05.346" v="81" actId="2696"/>
        <pc:sldMkLst>
          <pc:docMk/>
          <pc:sldMk cId="1025068174" sldId="342"/>
        </pc:sldMkLst>
        <pc:spChg chg="del">
          <ac:chgData name="Ferry, Sherri L" userId="3b9a7ee3-4f46-4359-9007-2dcf45e25578" providerId="ADAL" clId="{0558C40B-3FD7-442A-A688-F1AE45BC4DD7}" dt="2023-09-19T13:40:30.922" v="75"/>
          <ac:spMkLst>
            <pc:docMk/>
            <pc:sldMk cId="1025068174" sldId="342"/>
            <ac:spMk id="2" creationId="{8E330CB9-2224-D100-F68C-69D72922CA30}"/>
          </ac:spMkLst>
        </pc:spChg>
        <pc:spChg chg="add mod">
          <ac:chgData name="Ferry, Sherri L" userId="3b9a7ee3-4f46-4359-9007-2dcf45e25578" providerId="ADAL" clId="{0558C40B-3FD7-442A-A688-F1AE45BC4DD7}" dt="2023-09-19T13:41:01.106" v="78" actId="21"/>
          <ac:spMkLst>
            <pc:docMk/>
            <pc:sldMk cId="1025068174" sldId="342"/>
            <ac:spMk id="4" creationId="{AEC84D6C-74E4-283A-EC91-07605F5E9256}"/>
          </ac:spMkLst>
        </pc:spChg>
        <pc:picChg chg="add del mod">
          <ac:chgData name="Ferry, Sherri L" userId="3b9a7ee3-4f46-4359-9007-2dcf45e25578" providerId="ADAL" clId="{0558C40B-3FD7-442A-A688-F1AE45BC4DD7}" dt="2023-09-19T13:41:01.106" v="78" actId="21"/>
          <ac:picMkLst>
            <pc:docMk/>
            <pc:sldMk cId="1025068174" sldId="342"/>
            <ac:picMk id="3" creationId="{4C9F9B58-4645-8E9B-7BBF-8BCEC559A25D}"/>
          </ac:picMkLst>
        </pc:picChg>
      </pc:sldChg>
      <pc:sldChg chg="addSp delSp modSp new mod setBg replTag delTag">
        <pc:chgData name="Ferry, Sherri L" userId="3b9a7ee3-4f46-4359-9007-2dcf45e25578" providerId="ADAL" clId="{0558C40B-3FD7-442A-A688-F1AE45BC4DD7}" dt="2023-09-25T18:11:18.914" v="1143"/>
        <pc:sldMkLst>
          <pc:docMk/>
          <pc:sldMk cId="3022196478" sldId="342"/>
        </pc:sldMkLst>
        <pc:spChg chg="add del">
          <ac:chgData name="Ferry, Sherri L" userId="3b9a7ee3-4f46-4359-9007-2dcf45e25578" providerId="ADAL" clId="{0558C40B-3FD7-442A-A688-F1AE45BC4DD7}" dt="2023-09-19T14:12:05.112" v="515" actId="26606"/>
          <ac:spMkLst>
            <pc:docMk/>
            <pc:sldMk cId="3022196478" sldId="342"/>
            <ac:spMk id="2" creationId="{A016777B-E2E9-D8ED-F21E-4F8C26224AB0}"/>
          </ac:spMkLst>
        </pc:spChg>
        <pc:spChg chg="del">
          <ac:chgData name="Ferry, Sherri L" userId="3b9a7ee3-4f46-4359-9007-2dcf45e25578" providerId="ADAL" clId="{0558C40B-3FD7-442A-A688-F1AE45BC4DD7}" dt="2023-09-19T14:08:48.697" v="508"/>
          <ac:spMkLst>
            <pc:docMk/>
            <pc:sldMk cId="3022196478" sldId="342"/>
            <ac:spMk id="3" creationId="{FD148983-1779-0FE4-76FC-F756764B6131}"/>
          </ac:spMkLst>
        </pc:spChg>
        <pc:spChg chg="add mod">
          <ac:chgData name="Ferry, Sherri L" userId="3b9a7ee3-4f46-4359-9007-2dcf45e25578" providerId="ADAL" clId="{0558C40B-3FD7-442A-A688-F1AE45BC4DD7}" dt="2023-09-19T14:27:47.607" v="819" actId="1076"/>
          <ac:spMkLst>
            <pc:docMk/>
            <pc:sldMk cId="3022196478" sldId="342"/>
            <ac:spMk id="5" creationId="{D90DDE7B-E040-3F2D-0618-838A95DD673E}"/>
          </ac:spMkLst>
        </pc:spChg>
        <pc:spChg chg="add del">
          <ac:chgData name="Ferry, Sherri L" userId="3b9a7ee3-4f46-4359-9007-2dcf45e25578" providerId="ADAL" clId="{0558C40B-3FD7-442A-A688-F1AE45BC4DD7}" dt="2023-09-19T14:11:52.472" v="512" actId="26606"/>
          <ac:spMkLst>
            <pc:docMk/>
            <pc:sldMk cId="3022196478" sldId="342"/>
            <ac:spMk id="8" creationId="{88FD4087-C658-6E84-428E-2065AC59712F}"/>
          </ac:spMkLst>
        </pc:spChg>
        <pc:spChg chg="add del">
          <ac:chgData name="Ferry, Sherri L" userId="3b9a7ee3-4f46-4359-9007-2dcf45e25578" providerId="ADAL" clId="{0558C40B-3FD7-442A-A688-F1AE45BC4DD7}" dt="2023-09-19T14:12:05.109" v="514" actId="26606"/>
          <ac:spMkLst>
            <pc:docMk/>
            <pc:sldMk cId="3022196478" sldId="342"/>
            <ac:spMk id="11" creationId="{9F79630B-0F0B-446E-A637-38FA8F61D10E}"/>
          </ac:spMkLst>
        </pc:spChg>
        <pc:spChg chg="add del">
          <ac:chgData name="Ferry, Sherri L" userId="3b9a7ee3-4f46-4359-9007-2dcf45e25578" providerId="ADAL" clId="{0558C40B-3FD7-442A-A688-F1AE45BC4DD7}" dt="2023-09-19T14:12:05.109" v="514" actId="26606"/>
          <ac:spMkLst>
            <pc:docMk/>
            <pc:sldMk cId="3022196478" sldId="342"/>
            <ac:spMk id="13" creationId="{B3437C99-FC8E-4311-B48A-F0C4C329B154}"/>
          </ac:spMkLst>
        </pc:spChg>
        <pc:spChg chg="add del">
          <ac:chgData name="Ferry, Sherri L" userId="3b9a7ee3-4f46-4359-9007-2dcf45e25578" providerId="ADAL" clId="{0558C40B-3FD7-442A-A688-F1AE45BC4DD7}" dt="2023-09-19T14:11:52.472" v="512" actId="26606"/>
          <ac:spMkLst>
            <pc:docMk/>
            <pc:sldMk cId="3022196478" sldId="342"/>
            <ac:spMk id="15" creationId="{96CF2A2B-0745-440C-9224-C5C6A0A4286F}"/>
          </ac:spMkLst>
        </pc:spChg>
        <pc:spChg chg="add del">
          <ac:chgData name="Ferry, Sherri L" userId="3b9a7ee3-4f46-4359-9007-2dcf45e25578" providerId="ADAL" clId="{0558C40B-3FD7-442A-A688-F1AE45BC4DD7}" dt="2023-09-19T14:11:52.472" v="512" actId="26606"/>
          <ac:spMkLst>
            <pc:docMk/>
            <pc:sldMk cId="3022196478" sldId="342"/>
            <ac:spMk id="16" creationId="{75BE6D6B-84C9-4D2B-97EB-773B7369EF82}"/>
          </ac:spMkLst>
        </pc:spChg>
        <pc:spChg chg="add del">
          <ac:chgData name="Ferry, Sherri L" userId="3b9a7ee3-4f46-4359-9007-2dcf45e25578" providerId="ADAL" clId="{0558C40B-3FD7-442A-A688-F1AE45BC4DD7}" dt="2023-09-19T14:11:52.472" v="512" actId="26606"/>
          <ac:spMkLst>
            <pc:docMk/>
            <pc:sldMk cId="3022196478" sldId="342"/>
            <ac:spMk id="17" creationId="{A016777B-E2E9-D8ED-F21E-4F8C26224AB0}"/>
          </ac:spMkLst>
        </pc:spChg>
        <pc:spChg chg="add del">
          <ac:chgData name="Ferry, Sherri L" userId="3b9a7ee3-4f46-4359-9007-2dcf45e25578" providerId="ADAL" clId="{0558C40B-3FD7-442A-A688-F1AE45BC4DD7}" dt="2023-09-19T14:12:05.109" v="514" actId="26606"/>
          <ac:spMkLst>
            <pc:docMk/>
            <pc:sldMk cId="3022196478" sldId="342"/>
            <ac:spMk id="19" creationId="{A016777B-E2E9-D8ED-F21E-4F8C26224AB0}"/>
          </ac:spMkLst>
        </pc:spChg>
        <pc:spChg chg="add del">
          <ac:chgData name="Ferry, Sherri L" userId="3b9a7ee3-4f46-4359-9007-2dcf45e25578" providerId="ADAL" clId="{0558C40B-3FD7-442A-A688-F1AE45BC4DD7}" dt="2023-09-19T14:12:05.109" v="514" actId="26606"/>
          <ac:spMkLst>
            <pc:docMk/>
            <pc:sldMk cId="3022196478" sldId="342"/>
            <ac:spMk id="20" creationId="{8665C020-9C08-7ADF-4763-D96B1D4ACCF3}"/>
          </ac:spMkLst>
        </pc:spChg>
        <pc:grpChg chg="add del">
          <ac:chgData name="Ferry, Sherri L" userId="3b9a7ee3-4f46-4359-9007-2dcf45e25578" providerId="ADAL" clId="{0558C40B-3FD7-442A-A688-F1AE45BC4DD7}" dt="2023-09-19T14:09:09.258" v="510" actId="26606"/>
          <ac:grpSpMkLst>
            <pc:docMk/>
            <pc:sldMk cId="3022196478" sldId="342"/>
            <ac:grpSpMk id="9" creationId="{723C66ED-DBBF-12CA-7F5E-813E0E7D036A}"/>
          </ac:grpSpMkLst>
        </pc:grpChg>
        <pc:picChg chg="add mod">
          <ac:chgData name="Ferry, Sherri L" userId="3b9a7ee3-4f46-4359-9007-2dcf45e25578" providerId="ADAL" clId="{0558C40B-3FD7-442A-A688-F1AE45BC4DD7}" dt="2023-09-19T14:12:05.112" v="515" actId="26606"/>
          <ac:picMkLst>
            <pc:docMk/>
            <pc:sldMk cId="3022196478" sldId="342"/>
            <ac:picMk id="4" creationId="{184111AC-FD22-B6E0-9F24-DDBA4338F744}"/>
          </ac:picMkLst>
        </pc:picChg>
        <pc:picChg chg="add mod">
          <ac:chgData name="Ferry, Sherri L" userId="3b9a7ee3-4f46-4359-9007-2dcf45e25578" providerId="ADAL" clId="{0558C40B-3FD7-442A-A688-F1AE45BC4DD7}" dt="2023-09-19T14:25:45.930" v="810" actId="1076"/>
          <ac:picMkLst>
            <pc:docMk/>
            <pc:sldMk cId="3022196478" sldId="342"/>
            <ac:picMk id="7" creationId="{8747F040-E996-F208-F27F-FBF2651B72F9}"/>
          </ac:picMkLst>
        </pc:picChg>
      </pc:sldChg>
      <pc:sldChg chg="addSp delSp modSp new mod ord setBg replTag delTag">
        <pc:chgData name="Ferry, Sherri L" userId="3b9a7ee3-4f46-4359-9007-2dcf45e25578" providerId="ADAL" clId="{0558C40B-3FD7-442A-A688-F1AE45BC4DD7}" dt="2023-09-19T15:00:33.616" v="1126"/>
        <pc:sldMkLst>
          <pc:docMk/>
          <pc:sldMk cId="617676336" sldId="343"/>
        </pc:sldMkLst>
        <pc:spChg chg="add del mod ord">
          <ac:chgData name="Ferry, Sherri L" userId="3b9a7ee3-4f46-4359-9007-2dcf45e25578" providerId="ADAL" clId="{0558C40B-3FD7-442A-A688-F1AE45BC4DD7}" dt="2023-09-19T14:36:35.541" v="840" actId="26606"/>
          <ac:spMkLst>
            <pc:docMk/>
            <pc:sldMk cId="617676336" sldId="343"/>
            <ac:spMk id="2" creationId="{EBDDB7B7-B776-95A3-A160-1F642D3C3D04}"/>
          </ac:spMkLst>
        </pc:spChg>
        <pc:spChg chg="add del">
          <ac:chgData name="Ferry, Sherri L" userId="3b9a7ee3-4f46-4359-9007-2dcf45e25578" providerId="ADAL" clId="{0558C40B-3FD7-442A-A688-F1AE45BC4DD7}" dt="2023-09-19T14:30:08.469" v="832" actId="22"/>
          <ac:spMkLst>
            <pc:docMk/>
            <pc:sldMk cId="617676336" sldId="343"/>
            <ac:spMk id="3" creationId="{7E48912E-799B-5DB3-A0F7-6E5C4AE3CCCF}"/>
          </ac:spMkLst>
        </pc:spChg>
        <pc:spChg chg="add del">
          <ac:chgData name="Ferry, Sherri L" userId="3b9a7ee3-4f46-4359-9007-2dcf45e25578" providerId="ADAL" clId="{0558C40B-3FD7-442A-A688-F1AE45BC4DD7}" dt="2023-09-19T14:29:49.629" v="830" actId="26606"/>
          <ac:spMkLst>
            <pc:docMk/>
            <pc:sldMk cId="617676336" sldId="343"/>
            <ac:spMk id="9" creationId="{ED0877EA-D5A6-5F56-293F-2F81EA1E3F60}"/>
          </ac:spMkLst>
        </pc:spChg>
        <pc:spChg chg="add del mod">
          <ac:chgData name="Ferry, Sherri L" userId="3b9a7ee3-4f46-4359-9007-2dcf45e25578" providerId="ADAL" clId="{0558C40B-3FD7-442A-A688-F1AE45BC4DD7}" dt="2023-09-19T14:35:13.114" v="834" actId="22"/>
          <ac:spMkLst>
            <pc:docMk/>
            <pc:sldMk cId="617676336" sldId="343"/>
            <ac:spMk id="10" creationId="{181053C4-E280-9859-ACD9-4ABA145E1889}"/>
          </ac:spMkLst>
        </pc:spChg>
        <pc:spChg chg="add del">
          <ac:chgData name="Ferry, Sherri L" userId="3b9a7ee3-4f46-4359-9007-2dcf45e25578" providerId="ADAL" clId="{0558C40B-3FD7-442A-A688-F1AE45BC4DD7}" dt="2023-09-19T14:29:49.629" v="830" actId="26606"/>
          <ac:spMkLst>
            <pc:docMk/>
            <pc:sldMk cId="617676336" sldId="343"/>
            <ac:spMk id="12" creationId="{96CF2A2B-0745-440C-9224-C5C6A0A4286F}"/>
          </ac:spMkLst>
        </pc:spChg>
        <pc:spChg chg="add del">
          <ac:chgData name="Ferry, Sherri L" userId="3b9a7ee3-4f46-4359-9007-2dcf45e25578" providerId="ADAL" clId="{0558C40B-3FD7-442A-A688-F1AE45BC4DD7}" dt="2023-09-19T14:29:49.629" v="830" actId="26606"/>
          <ac:spMkLst>
            <pc:docMk/>
            <pc:sldMk cId="617676336" sldId="343"/>
            <ac:spMk id="14" creationId="{75BE6D6B-84C9-4D2B-97EB-773B7369EF82}"/>
          </ac:spMkLst>
        </pc:spChg>
        <pc:spChg chg="add mod">
          <ac:chgData name="Ferry, Sherri L" userId="3b9a7ee3-4f46-4359-9007-2dcf45e25578" providerId="ADAL" clId="{0558C40B-3FD7-442A-A688-F1AE45BC4DD7}" dt="2023-09-19T14:41:57.579" v="1024" actId="403"/>
          <ac:spMkLst>
            <pc:docMk/>
            <pc:sldMk cId="617676336" sldId="343"/>
            <ac:spMk id="15" creationId="{FEF5D99F-6A4D-5982-80AA-E53E33F2764C}"/>
          </ac:spMkLst>
        </pc:spChg>
        <pc:spChg chg="add mod">
          <ac:chgData name="Ferry, Sherri L" userId="3b9a7ee3-4f46-4359-9007-2dcf45e25578" providerId="ADAL" clId="{0558C40B-3FD7-442A-A688-F1AE45BC4DD7}" dt="2023-09-19T14:42:13.861" v="1027" actId="1076"/>
          <ac:spMkLst>
            <pc:docMk/>
            <pc:sldMk cId="617676336" sldId="343"/>
            <ac:spMk id="16" creationId="{F376BAD1-CDB4-6958-141B-06180A27B62D}"/>
          </ac:spMkLst>
        </pc:spChg>
        <pc:spChg chg="add del">
          <ac:chgData name="Ferry, Sherri L" userId="3b9a7ee3-4f46-4359-9007-2dcf45e25578" providerId="ADAL" clId="{0558C40B-3FD7-442A-A688-F1AE45BC4DD7}" dt="2023-09-19T14:36:17.639" v="837" actId="26606"/>
          <ac:spMkLst>
            <pc:docMk/>
            <pc:sldMk cId="617676336" sldId="343"/>
            <ac:spMk id="17" creationId="{A27968AC-D4ED-9E9D-5D0B-BB8B1674B771}"/>
          </ac:spMkLst>
        </pc:spChg>
        <pc:spChg chg="add del">
          <ac:chgData name="Ferry, Sherri L" userId="3b9a7ee3-4f46-4359-9007-2dcf45e25578" providerId="ADAL" clId="{0558C40B-3FD7-442A-A688-F1AE45BC4DD7}" dt="2023-09-19T14:36:35.538" v="839" actId="26606"/>
          <ac:spMkLst>
            <pc:docMk/>
            <pc:sldMk cId="617676336" sldId="343"/>
            <ac:spMk id="18" creationId="{51935DB0-36D0-5C2E-7342-262D35382F26}"/>
          </ac:spMkLst>
        </pc:spChg>
        <pc:spChg chg="add del">
          <ac:chgData name="Ferry, Sherri L" userId="3b9a7ee3-4f46-4359-9007-2dcf45e25578" providerId="ADAL" clId="{0558C40B-3FD7-442A-A688-F1AE45BC4DD7}" dt="2023-09-19T14:36:17.639" v="837" actId="26606"/>
          <ac:spMkLst>
            <pc:docMk/>
            <pc:sldMk cId="617676336" sldId="343"/>
            <ac:spMk id="20" creationId="{AE3A741D-C19B-960A-5803-1C5887147820}"/>
          </ac:spMkLst>
        </pc:spChg>
        <pc:spChg chg="add del">
          <ac:chgData name="Ferry, Sherri L" userId="3b9a7ee3-4f46-4359-9007-2dcf45e25578" providerId="ADAL" clId="{0558C40B-3FD7-442A-A688-F1AE45BC4DD7}" dt="2023-09-19T14:36:17.639" v="837" actId="26606"/>
          <ac:spMkLst>
            <pc:docMk/>
            <pc:sldMk cId="617676336" sldId="343"/>
            <ac:spMk id="22" creationId="{DC39DE25-0E4E-0AA7-0932-1D78C2372786}"/>
          </ac:spMkLst>
        </pc:spChg>
        <pc:spChg chg="add del">
          <ac:chgData name="Ferry, Sherri L" userId="3b9a7ee3-4f46-4359-9007-2dcf45e25578" providerId="ADAL" clId="{0558C40B-3FD7-442A-A688-F1AE45BC4DD7}" dt="2023-09-19T14:36:17.639" v="837" actId="26606"/>
          <ac:spMkLst>
            <pc:docMk/>
            <pc:sldMk cId="617676336" sldId="343"/>
            <ac:spMk id="24" creationId="{8D6EA299-0840-6DEA-E670-C49AEBC87E89}"/>
          </ac:spMkLst>
        </pc:spChg>
        <pc:spChg chg="add del">
          <ac:chgData name="Ferry, Sherri L" userId="3b9a7ee3-4f46-4359-9007-2dcf45e25578" providerId="ADAL" clId="{0558C40B-3FD7-442A-A688-F1AE45BC4DD7}" dt="2023-09-19T14:36:35.538" v="839" actId="26606"/>
          <ac:spMkLst>
            <pc:docMk/>
            <pc:sldMk cId="617676336" sldId="343"/>
            <ac:spMk id="26" creationId="{53D31893-BB06-4F90-7CCA-0A7A2694FA80}"/>
          </ac:spMkLst>
        </pc:spChg>
        <pc:spChg chg="add del">
          <ac:chgData name="Ferry, Sherri L" userId="3b9a7ee3-4f46-4359-9007-2dcf45e25578" providerId="ADAL" clId="{0558C40B-3FD7-442A-A688-F1AE45BC4DD7}" dt="2023-09-19T14:36:35.538" v="839" actId="26606"/>
          <ac:spMkLst>
            <pc:docMk/>
            <pc:sldMk cId="617676336" sldId="343"/>
            <ac:spMk id="27" creationId="{3F8ABF93-7FE7-6D3B-6AD7-C3921745C20D}"/>
          </ac:spMkLst>
        </pc:spChg>
        <pc:spChg chg="add del">
          <ac:chgData name="Ferry, Sherri L" userId="3b9a7ee3-4f46-4359-9007-2dcf45e25578" providerId="ADAL" clId="{0558C40B-3FD7-442A-A688-F1AE45BC4DD7}" dt="2023-09-19T14:36:35.538" v="839" actId="26606"/>
          <ac:spMkLst>
            <pc:docMk/>
            <pc:sldMk cId="617676336" sldId="343"/>
            <ac:spMk id="28" creationId="{D3C4FB21-0C2C-3F62-3EC5-DD378DBD37B2}"/>
          </ac:spMkLst>
        </pc:spChg>
        <pc:spChg chg="add">
          <ac:chgData name="Ferry, Sherri L" userId="3b9a7ee3-4f46-4359-9007-2dcf45e25578" providerId="ADAL" clId="{0558C40B-3FD7-442A-A688-F1AE45BC4DD7}" dt="2023-09-19T14:39:59.405" v="930" actId="26606"/>
          <ac:spMkLst>
            <pc:docMk/>
            <pc:sldMk cId="617676336" sldId="343"/>
            <ac:spMk id="36" creationId="{6B5E2835-4E47-45B3-9CFE-732FF7B05472}"/>
          </ac:spMkLst>
        </pc:spChg>
        <pc:spChg chg="add">
          <ac:chgData name="Ferry, Sherri L" userId="3b9a7ee3-4f46-4359-9007-2dcf45e25578" providerId="ADAL" clId="{0558C40B-3FD7-442A-A688-F1AE45BC4DD7}" dt="2023-09-19T14:39:59.405" v="930" actId="26606"/>
          <ac:spMkLst>
            <pc:docMk/>
            <pc:sldMk cId="617676336" sldId="343"/>
            <ac:spMk id="38" creationId="{5B45AD5D-AA52-4F7B-9362-576A39AD9E09}"/>
          </ac:spMkLst>
        </pc:spChg>
        <pc:spChg chg="add">
          <ac:chgData name="Ferry, Sherri L" userId="3b9a7ee3-4f46-4359-9007-2dcf45e25578" providerId="ADAL" clId="{0558C40B-3FD7-442A-A688-F1AE45BC4DD7}" dt="2023-09-19T14:39:59.405" v="930" actId="26606"/>
          <ac:spMkLst>
            <pc:docMk/>
            <pc:sldMk cId="617676336" sldId="343"/>
            <ac:spMk id="40" creationId="{AEDD7960-4866-4399-BEF6-DD1431AB4E34}"/>
          </ac:spMkLst>
        </pc:spChg>
        <pc:spChg chg="add">
          <ac:chgData name="Ferry, Sherri L" userId="3b9a7ee3-4f46-4359-9007-2dcf45e25578" providerId="ADAL" clId="{0558C40B-3FD7-442A-A688-F1AE45BC4DD7}" dt="2023-09-19T14:39:59.405" v="930" actId="26606"/>
          <ac:spMkLst>
            <pc:docMk/>
            <pc:sldMk cId="617676336" sldId="343"/>
            <ac:spMk id="42" creationId="{55D4142C-5077-457F-A6AD-3FECFDB39685}"/>
          </ac:spMkLst>
        </pc:spChg>
        <pc:spChg chg="add">
          <ac:chgData name="Ferry, Sherri L" userId="3b9a7ee3-4f46-4359-9007-2dcf45e25578" providerId="ADAL" clId="{0558C40B-3FD7-442A-A688-F1AE45BC4DD7}" dt="2023-09-19T14:39:59.405" v="930" actId="26606"/>
          <ac:spMkLst>
            <pc:docMk/>
            <pc:sldMk cId="617676336" sldId="343"/>
            <ac:spMk id="44" creationId="{7A5F0580-5EE9-419F-96EE-B6529EF6E7D0}"/>
          </ac:spMkLst>
        </pc:spChg>
        <pc:grpChg chg="add del">
          <ac:chgData name="Ferry, Sherri L" userId="3b9a7ee3-4f46-4359-9007-2dcf45e25578" providerId="ADAL" clId="{0558C40B-3FD7-442A-A688-F1AE45BC4DD7}" dt="2023-09-19T14:39:59.405" v="930" actId="26606"/>
          <ac:grpSpMkLst>
            <pc:docMk/>
            <pc:sldMk cId="617676336" sldId="343"/>
            <ac:grpSpMk id="30" creationId="{069C9563-3F88-F4E8-69B1-522A21F2EAD7}"/>
          </ac:grpSpMkLst>
        </pc:grpChg>
        <pc:picChg chg="add del mod ord">
          <ac:chgData name="Ferry, Sherri L" userId="3b9a7ee3-4f46-4359-9007-2dcf45e25578" providerId="ADAL" clId="{0558C40B-3FD7-442A-A688-F1AE45BC4DD7}" dt="2023-09-19T14:29:50.143" v="831" actId="22"/>
          <ac:picMkLst>
            <pc:docMk/>
            <pc:sldMk cId="617676336" sldId="343"/>
            <ac:picMk id="5" creationId="{89FFCB3C-E2F2-58F1-4C06-91DC1DB7343F}"/>
          </ac:picMkLst>
        </pc:picChg>
        <pc:picChg chg="add del mod ord">
          <ac:chgData name="Ferry, Sherri L" userId="3b9a7ee3-4f46-4359-9007-2dcf45e25578" providerId="ADAL" clId="{0558C40B-3FD7-442A-A688-F1AE45BC4DD7}" dt="2023-09-19T14:31:26.900" v="833" actId="21"/>
          <ac:picMkLst>
            <pc:docMk/>
            <pc:sldMk cId="617676336" sldId="343"/>
            <ac:picMk id="7" creationId="{E53201F5-0530-8F89-5490-EDD38DD2D532}"/>
          </ac:picMkLst>
        </pc:picChg>
        <pc:picChg chg="add mod ord modCrop">
          <ac:chgData name="Ferry, Sherri L" userId="3b9a7ee3-4f46-4359-9007-2dcf45e25578" providerId="ADAL" clId="{0558C40B-3FD7-442A-A688-F1AE45BC4DD7}" dt="2023-09-19T14:48:01.538" v="1069" actId="1076"/>
          <ac:picMkLst>
            <pc:docMk/>
            <pc:sldMk cId="617676336" sldId="343"/>
            <ac:picMk id="13" creationId="{1A6469ED-C702-D9D0-41AE-71E59C74CF5B}"/>
          </ac:picMkLst>
        </pc:picChg>
      </pc:sldChg>
      <pc:sldChg chg="addSp delSp modSp add mod ord setBg addAnim delAnim replTag delTag setClrOvrMap">
        <pc:chgData name="Ferry, Sherri L" userId="3b9a7ee3-4f46-4359-9007-2dcf45e25578" providerId="ADAL" clId="{0558C40B-3FD7-442A-A688-F1AE45BC4DD7}" dt="2023-10-02T18:02:57.984" v="2116"/>
        <pc:sldMkLst>
          <pc:docMk/>
          <pc:sldMk cId="240509729" sldId="344"/>
        </pc:sldMkLst>
        <pc:spChg chg="mod">
          <ac:chgData name="Ferry, Sherri L" userId="3b9a7ee3-4f46-4359-9007-2dcf45e25578" providerId="ADAL" clId="{0558C40B-3FD7-442A-A688-F1AE45BC4DD7}" dt="2023-10-02T14:42:29.372" v="1758" actId="14100"/>
          <ac:spMkLst>
            <pc:docMk/>
            <pc:sldMk cId="240509729" sldId="344"/>
            <ac:spMk id="2" creationId="{773EEB71-0EE6-AF18-5C55-B33C0C520269}"/>
          </ac:spMkLst>
        </pc:spChg>
        <pc:spChg chg="add mod">
          <ac:chgData name="Ferry, Sherri L" userId="3b9a7ee3-4f46-4359-9007-2dcf45e25578" providerId="ADAL" clId="{0558C40B-3FD7-442A-A688-F1AE45BC4DD7}" dt="2023-10-02T14:43:38.021" v="1762" actId="1076"/>
          <ac:spMkLst>
            <pc:docMk/>
            <pc:sldMk cId="240509729" sldId="344"/>
            <ac:spMk id="3" creationId="{FFAE9A65-EA9E-9072-C115-6F1CDFC82043}"/>
          </ac:spMkLst>
        </pc:spChg>
        <pc:spChg chg="add del">
          <ac:chgData name="Ferry, Sherri L" userId="3b9a7ee3-4f46-4359-9007-2dcf45e25578" providerId="ADAL" clId="{0558C40B-3FD7-442A-A688-F1AE45BC4DD7}" dt="2023-10-02T14:32:17.063" v="1707" actId="26606"/>
          <ac:spMkLst>
            <pc:docMk/>
            <pc:sldMk cId="240509729" sldId="344"/>
            <ac:spMk id="17" creationId="{71B2258F-86CA-4D4D-8270-BC05FCDEBFB3}"/>
          </ac:spMkLst>
        </pc:spChg>
        <pc:spChg chg="add del">
          <ac:chgData name="Ferry, Sherri L" userId="3b9a7ee3-4f46-4359-9007-2dcf45e25578" providerId="ADAL" clId="{0558C40B-3FD7-442A-A688-F1AE45BC4DD7}" dt="2023-10-02T14:30:17.866" v="1697" actId="26606"/>
          <ac:spMkLst>
            <pc:docMk/>
            <pc:sldMk cId="240509729" sldId="344"/>
            <ac:spMk id="22" creationId="{4E1BEB12-92AF-4445-98AD-4C7756E7C93B}"/>
          </ac:spMkLst>
        </pc:spChg>
        <pc:spChg chg="add del">
          <ac:chgData name="Ferry, Sherri L" userId="3b9a7ee3-4f46-4359-9007-2dcf45e25578" providerId="ADAL" clId="{0558C40B-3FD7-442A-A688-F1AE45BC4DD7}" dt="2023-10-02T14:30:17.866" v="1697" actId="26606"/>
          <ac:spMkLst>
            <pc:docMk/>
            <pc:sldMk cId="240509729" sldId="344"/>
            <ac:spMk id="24" creationId="{D0522C2C-7B5C-48A7-A969-03941E5D2E76}"/>
          </ac:spMkLst>
        </pc:spChg>
        <pc:spChg chg="add del">
          <ac:chgData name="Ferry, Sherri L" userId="3b9a7ee3-4f46-4359-9007-2dcf45e25578" providerId="ADAL" clId="{0558C40B-3FD7-442A-A688-F1AE45BC4DD7}" dt="2023-10-02T14:30:17.866" v="1697" actId="26606"/>
          <ac:spMkLst>
            <pc:docMk/>
            <pc:sldMk cId="240509729" sldId="344"/>
            <ac:spMk id="26" creationId="{9C682A1A-5B2D-4111-BBD6-620165633E5B}"/>
          </ac:spMkLst>
        </pc:spChg>
        <pc:spChg chg="add del">
          <ac:chgData name="Ferry, Sherri L" userId="3b9a7ee3-4f46-4359-9007-2dcf45e25578" providerId="ADAL" clId="{0558C40B-3FD7-442A-A688-F1AE45BC4DD7}" dt="2023-10-02T14:30:17.866" v="1697" actId="26606"/>
          <ac:spMkLst>
            <pc:docMk/>
            <pc:sldMk cId="240509729" sldId="344"/>
            <ac:spMk id="28" creationId="{D6EE29F2-D77F-4BD0-A20B-334D316A1C9D}"/>
          </ac:spMkLst>
        </pc:spChg>
        <pc:spChg chg="add del">
          <ac:chgData name="Ferry, Sherri L" userId="3b9a7ee3-4f46-4359-9007-2dcf45e25578" providerId="ADAL" clId="{0558C40B-3FD7-442A-A688-F1AE45BC4DD7}" dt="2023-10-02T14:30:17.866" v="1697" actId="26606"/>
          <ac:spMkLst>
            <pc:docMk/>
            <pc:sldMk cId="240509729" sldId="344"/>
            <ac:spMk id="30" creationId="{22D09ED2-868F-42C6-866E-F92E0CEF314F}"/>
          </ac:spMkLst>
        </pc:spChg>
        <pc:spChg chg="add del">
          <ac:chgData name="Ferry, Sherri L" userId="3b9a7ee3-4f46-4359-9007-2dcf45e25578" providerId="ADAL" clId="{0558C40B-3FD7-442A-A688-F1AE45BC4DD7}" dt="2023-10-02T14:31:11.083" v="1699" actId="26606"/>
          <ac:spMkLst>
            <pc:docMk/>
            <pc:sldMk cId="240509729" sldId="344"/>
            <ac:spMk id="32" creationId="{4522B21E-B2B9-4C72-9A71-C87EFD137480}"/>
          </ac:spMkLst>
        </pc:spChg>
        <pc:spChg chg="add del">
          <ac:chgData name="Ferry, Sherri L" userId="3b9a7ee3-4f46-4359-9007-2dcf45e25578" providerId="ADAL" clId="{0558C40B-3FD7-442A-A688-F1AE45BC4DD7}" dt="2023-10-02T14:31:11.083" v="1699" actId="26606"/>
          <ac:spMkLst>
            <pc:docMk/>
            <pc:sldMk cId="240509729" sldId="344"/>
            <ac:spMk id="33" creationId="{5EB7D2A2-F448-44D4-938C-DC84CBCB3B1E}"/>
          </ac:spMkLst>
        </pc:spChg>
        <pc:spChg chg="add del">
          <ac:chgData name="Ferry, Sherri L" userId="3b9a7ee3-4f46-4359-9007-2dcf45e25578" providerId="ADAL" clId="{0558C40B-3FD7-442A-A688-F1AE45BC4DD7}" dt="2023-10-02T14:31:11.083" v="1699" actId="26606"/>
          <ac:spMkLst>
            <pc:docMk/>
            <pc:sldMk cId="240509729" sldId="344"/>
            <ac:spMk id="34" creationId="{871AEA07-1E14-44B4-8E55-64EF049CD66F}"/>
          </ac:spMkLst>
        </pc:spChg>
        <pc:spChg chg="add del">
          <ac:chgData name="Ferry, Sherri L" userId="3b9a7ee3-4f46-4359-9007-2dcf45e25578" providerId="ADAL" clId="{0558C40B-3FD7-442A-A688-F1AE45BC4DD7}" dt="2023-10-02T14:31:23.832" v="1701" actId="26606"/>
          <ac:spMkLst>
            <pc:docMk/>
            <pc:sldMk cId="240509729" sldId="344"/>
            <ac:spMk id="37" creationId="{0E42565C-E3CC-4EF0-8093-88FCC788A3C2}"/>
          </ac:spMkLst>
        </pc:spChg>
        <pc:spChg chg="add del">
          <ac:chgData name="Ferry, Sherri L" userId="3b9a7ee3-4f46-4359-9007-2dcf45e25578" providerId="ADAL" clId="{0558C40B-3FD7-442A-A688-F1AE45BC4DD7}" dt="2023-10-02T14:31:23.832" v="1701" actId="26606"/>
          <ac:spMkLst>
            <pc:docMk/>
            <pc:sldMk cId="240509729" sldId="344"/>
            <ac:spMk id="38" creationId="{02F429C4-ABC9-46FC-818A-B5429CDE4A96}"/>
          </ac:spMkLst>
        </pc:spChg>
        <pc:spChg chg="add del">
          <ac:chgData name="Ferry, Sherri L" userId="3b9a7ee3-4f46-4359-9007-2dcf45e25578" providerId="ADAL" clId="{0558C40B-3FD7-442A-A688-F1AE45BC4DD7}" dt="2023-10-02T14:31:23.832" v="1701" actId="26606"/>
          <ac:spMkLst>
            <pc:docMk/>
            <pc:sldMk cId="240509729" sldId="344"/>
            <ac:spMk id="39" creationId="{2CEF98E4-3709-4952-8F42-2305CCE34FA3}"/>
          </ac:spMkLst>
        </pc:spChg>
        <pc:spChg chg="add del">
          <ac:chgData name="Ferry, Sherri L" userId="3b9a7ee3-4f46-4359-9007-2dcf45e25578" providerId="ADAL" clId="{0558C40B-3FD7-442A-A688-F1AE45BC4DD7}" dt="2023-10-02T14:31:23.832" v="1701" actId="26606"/>
          <ac:spMkLst>
            <pc:docMk/>
            <pc:sldMk cId="240509729" sldId="344"/>
            <ac:spMk id="40" creationId="{F10BCCF5-D685-47FF-B675-647EAEB72C8E}"/>
          </ac:spMkLst>
        </pc:spChg>
        <pc:spChg chg="add del">
          <ac:chgData name="Ferry, Sherri L" userId="3b9a7ee3-4f46-4359-9007-2dcf45e25578" providerId="ADAL" clId="{0558C40B-3FD7-442A-A688-F1AE45BC4DD7}" dt="2023-10-02T14:31:23.832" v="1701" actId="26606"/>
          <ac:spMkLst>
            <pc:docMk/>
            <pc:sldMk cId="240509729" sldId="344"/>
            <ac:spMk id="41" creationId="{B0EE8A42-107A-4D4C-8D56-BBAE95C7FC0D}"/>
          </ac:spMkLst>
        </pc:spChg>
        <pc:spChg chg="add del">
          <ac:chgData name="Ferry, Sherri L" userId="3b9a7ee3-4f46-4359-9007-2dcf45e25578" providerId="ADAL" clId="{0558C40B-3FD7-442A-A688-F1AE45BC4DD7}" dt="2023-10-02T14:31:30.158" v="1703" actId="26606"/>
          <ac:spMkLst>
            <pc:docMk/>
            <pc:sldMk cId="240509729" sldId="344"/>
            <ac:spMk id="43" creationId="{9AFC454B-A080-4D23-B177-6D5356C6E6EF}"/>
          </ac:spMkLst>
        </pc:spChg>
        <pc:spChg chg="add del">
          <ac:chgData name="Ferry, Sherri L" userId="3b9a7ee3-4f46-4359-9007-2dcf45e25578" providerId="ADAL" clId="{0558C40B-3FD7-442A-A688-F1AE45BC4DD7}" dt="2023-10-02T14:31:30.158" v="1703" actId="26606"/>
          <ac:spMkLst>
            <pc:docMk/>
            <pc:sldMk cId="240509729" sldId="344"/>
            <ac:spMk id="44" creationId="{D0522C2C-7B5C-48A7-A969-03941E5D2E76}"/>
          </ac:spMkLst>
        </pc:spChg>
        <pc:spChg chg="add del">
          <ac:chgData name="Ferry, Sherri L" userId="3b9a7ee3-4f46-4359-9007-2dcf45e25578" providerId="ADAL" clId="{0558C40B-3FD7-442A-A688-F1AE45BC4DD7}" dt="2023-10-02T14:31:30.158" v="1703" actId="26606"/>
          <ac:spMkLst>
            <pc:docMk/>
            <pc:sldMk cId="240509729" sldId="344"/>
            <ac:spMk id="45" creationId="{9C682A1A-5B2D-4111-BBD6-620165633E5B}"/>
          </ac:spMkLst>
        </pc:spChg>
        <pc:spChg chg="add del">
          <ac:chgData name="Ferry, Sherri L" userId="3b9a7ee3-4f46-4359-9007-2dcf45e25578" providerId="ADAL" clId="{0558C40B-3FD7-442A-A688-F1AE45BC4DD7}" dt="2023-10-02T14:31:30.158" v="1703" actId="26606"/>
          <ac:spMkLst>
            <pc:docMk/>
            <pc:sldMk cId="240509729" sldId="344"/>
            <ac:spMk id="46" creationId="{D6EE29F2-D77F-4BD0-A20B-334D316A1C9D}"/>
          </ac:spMkLst>
        </pc:spChg>
        <pc:spChg chg="add del">
          <ac:chgData name="Ferry, Sherri L" userId="3b9a7ee3-4f46-4359-9007-2dcf45e25578" providerId="ADAL" clId="{0558C40B-3FD7-442A-A688-F1AE45BC4DD7}" dt="2023-10-02T14:31:30.158" v="1703" actId="26606"/>
          <ac:spMkLst>
            <pc:docMk/>
            <pc:sldMk cId="240509729" sldId="344"/>
            <ac:spMk id="47" creationId="{22D09ED2-868F-42C6-866E-F92E0CEF314F}"/>
          </ac:spMkLst>
        </pc:spChg>
        <pc:spChg chg="add del">
          <ac:chgData name="Ferry, Sherri L" userId="3b9a7ee3-4f46-4359-9007-2dcf45e25578" providerId="ADAL" clId="{0558C40B-3FD7-442A-A688-F1AE45BC4DD7}" dt="2023-10-02T14:32:17.063" v="1706" actId="26606"/>
          <ac:spMkLst>
            <pc:docMk/>
            <pc:sldMk cId="240509729" sldId="344"/>
            <ac:spMk id="49" creationId="{9C7E0A2C-7C0A-4AAC-B3B0-6C12B2EBAE05}"/>
          </ac:spMkLst>
        </pc:spChg>
        <pc:spChg chg="add del">
          <ac:chgData name="Ferry, Sherri L" userId="3b9a7ee3-4f46-4359-9007-2dcf45e25578" providerId="ADAL" clId="{0558C40B-3FD7-442A-A688-F1AE45BC4DD7}" dt="2023-10-02T14:32:17.063" v="1706" actId="26606"/>
          <ac:spMkLst>
            <pc:docMk/>
            <pc:sldMk cId="240509729" sldId="344"/>
            <ac:spMk id="50" creationId="{5EB7D2A2-F448-44D4-938C-DC84CBCB3B1E}"/>
          </ac:spMkLst>
        </pc:spChg>
        <pc:spChg chg="add del">
          <ac:chgData name="Ferry, Sherri L" userId="3b9a7ee3-4f46-4359-9007-2dcf45e25578" providerId="ADAL" clId="{0558C40B-3FD7-442A-A688-F1AE45BC4DD7}" dt="2023-10-02T14:32:17.063" v="1706" actId="26606"/>
          <ac:spMkLst>
            <pc:docMk/>
            <pc:sldMk cId="240509729" sldId="344"/>
            <ac:spMk id="51" creationId="{871AEA07-1E14-44B4-8E55-64EF049CD66F}"/>
          </ac:spMkLst>
        </pc:spChg>
        <pc:spChg chg="add">
          <ac:chgData name="Ferry, Sherri L" userId="3b9a7ee3-4f46-4359-9007-2dcf45e25578" providerId="ADAL" clId="{0558C40B-3FD7-442A-A688-F1AE45BC4DD7}" dt="2023-10-02T14:32:17.063" v="1707" actId="26606"/>
          <ac:spMkLst>
            <pc:docMk/>
            <pc:sldMk cId="240509729" sldId="344"/>
            <ac:spMk id="54" creationId="{4522B21E-B2B9-4C72-9A71-C87EFD137480}"/>
          </ac:spMkLst>
        </pc:spChg>
        <pc:spChg chg="add">
          <ac:chgData name="Ferry, Sherri L" userId="3b9a7ee3-4f46-4359-9007-2dcf45e25578" providerId="ADAL" clId="{0558C40B-3FD7-442A-A688-F1AE45BC4DD7}" dt="2023-10-02T14:32:17.063" v="1707" actId="26606"/>
          <ac:spMkLst>
            <pc:docMk/>
            <pc:sldMk cId="240509729" sldId="344"/>
            <ac:spMk id="55" creationId="{5EB7D2A2-F448-44D4-938C-DC84CBCB3B1E}"/>
          </ac:spMkLst>
        </pc:spChg>
        <pc:spChg chg="add">
          <ac:chgData name="Ferry, Sherri L" userId="3b9a7ee3-4f46-4359-9007-2dcf45e25578" providerId="ADAL" clId="{0558C40B-3FD7-442A-A688-F1AE45BC4DD7}" dt="2023-10-02T14:32:17.063" v="1707" actId="26606"/>
          <ac:spMkLst>
            <pc:docMk/>
            <pc:sldMk cId="240509729" sldId="344"/>
            <ac:spMk id="56" creationId="{871AEA07-1E14-44B4-8E55-64EF049CD66F}"/>
          </ac:spMkLst>
        </pc:spChg>
        <pc:cxnChg chg="add del">
          <ac:chgData name="Ferry, Sherri L" userId="3b9a7ee3-4f46-4359-9007-2dcf45e25578" providerId="ADAL" clId="{0558C40B-3FD7-442A-A688-F1AE45BC4DD7}" dt="2023-10-02T14:31:11.083" v="1699" actId="26606"/>
          <ac:cxnSpMkLst>
            <pc:docMk/>
            <pc:sldMk cId="240509729" sldId="344"/>
            <ac:cxnSpMk id="35" creationId="{F7C8EA93-3210-4C62-99E9-153C275E3A87}"/>
          </ac:cxnSpMkLst>
        </pc:cxnChg>
        <pc:cxnChg chg="add del">
          <ac:chgData name="Ferry, Sherri L" userId="3b9a7ee3-4f46-4359-9007-2dcf45e25578" providerId="ADAL" clId="{0558C40B-3FD7-442A-A688-F1AE45BC4DD7}" dt="2023-10-02T14:32:17.063" v="1706" actId="26606"/>
          <ac:cxnSpMkLst>
            <pc:docMk/>
            <pc:sldMk cId="240509729" sldId="344"/>
            <ac:cxnSpMk id="52" creationId="{F7C8EA93-3210-4C62-99E9-153C275E3A87}"/>
          </ac:cxnSpMkLst>
        </pc:cxnChg>
        <pc:cxnChg chg="add">
          <ac:chgData name="Ferry, Sherri L" userId="3b9a7ee3-4f46-4359-9007-2dcf45e25578" providerId="ADAL" clId="{0558C40B-3FD7-442A-A688-F1AE45BC4DD7}" dt="2023-10-02T14:32:17.063" v="1707" actId="26606"/>
          <ac:cxnSpMkLst>
            <pc:docMk/>
            <pc:sldMk cId="240509729" sldId="344"/>
            <ac:cxnSpMk id="57" creationId="{F7C8EA93-3210-4C62-99E9-153C275E3A87}"/>
          </ac:cxnSpMkLst>
        </pc:cxnChg>
      </pc:sldChg>
      <pc:sldChg chg="addSp delSp modSp new mod ord setBg replTag delTag setClrOvrMap">
        <pc:chgData name="Ferry, Sherri L" userId="3b9a7ee3-4f46-4359-9007-2dcf45e25578" providerId="ADAL" clId="{0558C40B-3FD7-442A-A688-F1AE45BC4DD7}" dt="2023-10-02T18:02:54.927" v="2112"/>
        <pc:sldMkLst>
          <pc:docMk/>
          <pc:sldMk cId="455619465" sldId="345"/>
        </pc:sldMkLst>
        <pc:spChg chg="del">
          <ac:chgData name="Ferry, Sherri L" userId="3b9a7ee3-4f46-4359-9007-2dcf45e25578" providerId="ADAL" clId="{0558C40B-3FD7-442A-A688-F1AE45BC4DD7}" dt="2023-10-02T17:03:17.813" v="1798" actId="26606"/>
          <ac:spMkLst>
            <pc:docMk/>
            <pc:sldMk cId="455619465" sldId="345"/>
            <ac:spMk id="2" creationId="{B8C4087C-4523-9B02-2AEF-E1EB73A3B8F9}"/>
          </ac:spMkLst>
        </pc:spChg>
        <pc:spChg chg="del">
          <ac:chgData name="Ferry, Sherri L" userId="3b9a7ee3-4f46-4359-9007-2dcf45e25578" providerId="ADAL" clId="{0558C40B-3FD7-442A-A688-F1AE45BC4DD7}" dt="2023-10-02T16:57:59.616" v="1786"/>
          <ac:spMkLst>
            <pc:docMk/>
            <pc:sldMk cId="455619465" sldId="345"/>
            <ac:spMk id="3" creationId="{7F98950F-3CAD-EC06-17F7-CB533A6A3591}"/>
          </ac:spMkLst>
        </pc:spChg>
        <pc:spChg chg="add del mod">
          <ac:chgData name="Ferry, Sherri L" userId="3b9a7ee3-4f46-4359-9007-2dcf45e25578" providerId="ADAL" clId="{0558C40B-3FD7-442A-A688-F1AE45BC4DD7}" dt="2023-10-02T17:01:15.135" v="1792"/>
          <ac:spMkLst>
            <pc:docMk/>
            <pc:sldMk cId="455619465" sldId="345"/>
            <ac:spMk id="6" creationId="{9CA66533-A67D-A654-C680-91D5BFDAB1EC}"/>
          </ac:spMkLst>
        </pc:spChg>
        <pc:spChg chg="add del mod ord">
          <ac:chgData name="Ferry, Sherri L" userId="3b9a7ee3-4f46-4359-9007-2dcf45e25578" providerId="ADAL" clId="{0558C40B-3FD7-442A-A688-F1AE45BC4DD7}" dt="2023-10-02T17:36:00.318" v="1946" actId="26606"/>
          <ac:spMkLst>
            <pc:docMk/>
            <pc:sldMk cId="455619465" sldId="345"/>
            <ac:spMk id="8" creationId="{B93ED432-4248-1FEB-5EFC-B62523FFA700}"/>
          </ac:spMkLst>
        </pc:spChg>
        <pc:spChg chg="add del mod ord">
          <ac:chgData name="Ferry, Sherri L" userId="3b9a7ee3-4f46-4359-9007-2dcf45e25578" providerId="ADAL" clId="{0558C40B-3FD7-442A-A688-F1AE45BC4DD7}" dt="2023-10-02T17:36:00.318" v="1946" actId="26606"/>
          <ac:spMkLst>
            <pc:docMk/>
            <pc:sldMk cId="455619465" sldId="345"/>
            <ac:spMk id="9" creationId="{55BADE85-4ED1-1195-BE3B-3FF3B3DD1B25}"/>
          </ac:spMkLst>
        </pc:spChg>
        <pc:spChg chg="add del mod">
          <ac:chgData name="Ferry, Sherri L" userId="3b9a7ee3-4f46-4359-9007-2dcf45e25578" providerId="ADAL" clId="{0558C40B-3FD7-442A-A688-F1AE45BC4DD7}" dt="2023-10-02T17:12:48.453" v="1875" actId="21"/>
          <ac:spMkLst>
            <pc:docMk/>
            <pc:sldMk cId="455619465" sldId="345"/>
            <ac:spMk id="10" creationId="{E59715A3-729E-3940-BC41-A96220CA6B4B}"/>
          </ac:spMkLst>
        </pc:spChg>
        <pc:spChg chg="add del mod">
          <ac:chgData name="Ferry, Sherri L" userId="3b9a7ee3-4f46-4359-9007-2dcf45e25578" providerId="ADAL" clId="{0558C40B-3FD7-442A-A688-F1AE45BC4DD7}" dt="2023-10-02T17:12:44.717" v="1874" actId="21"/>
          <ac:spMkLst>
            <pc:docMk/>
            <pc:sldMk cId="455619465" sldId="345"/>
            <ac:spMk id="11" creationId="{97EC4B94-AEDB-CD09-D3FF-A22F624D2CD9}"/>
          </ac:spMkLst>
        </pc:spChg>
        <pc:spChg chg="add del">
          <ac:chgData name="Ferry, Sherri L" userId="3b9a7ee3-4f46-4359-9007-2dcf45e25578" providerId="ADAL" clId="{0558C40B-3FD7-442A-A688-F1AE45BC4DD7}" dt="2023-10-02T17:03:45.094" v="1800" actId="26606"/>
          <ac:spMkLst>
            <pc:docMk/>
            <pc:sldMk cId="455619465" sldId="345"/>
            <ac:spMk id="12" creationId="{22F15A2D-2324-487D-A02A-BF46C5C580EB}"/>
          </ac:spMkLst>
        </pc:spChg>
        <pc:spChg chg="add del mod">
          <ac:chgData name="Ferry, Sherri L" userId="3b9a7ee3-4f46-4359-9007-2dcf45e25578" providerId="ADAL" clId="{0558C40B-3FD7-442A-A688-F1AE45BC4DD7}" dt="2023-10-02T17:17:46.012" v="1885" actId="21"/>
          <ac:spMkLst>
            <pc:docMk/>
            <pc:sldMk cId="455619465" sldId="345"/>
            <ac:spMk id="13" creationId="{D93EDB58-62EC-40C9-A16C-C7BCF2E0DD3A}"/>
          </ac:spMkLst>
        </pc:spChg>
        <pc:spChg chg="add del">
          <ac:chgData name="Ferry, Sherri L" userId="3b9a7ee3-4f46-4359-9007-2dcf45e25578" providerId="ADAL" clId="{0558C40B-3FD7-442A-A688-F1AE45BC4DD7}" dt="2023-10-02T17:03:45.094" v="1800" actId="26606"/>
          <ac:spMkLst>
            <pc:docMk/>
            <pc:sldMk cId="455619465" sldId="345"/>
            <ac:spMk id="14" creationId="{2AEAFA59-923A-4F54-8B49-44C970BCC323}"/>
          </ac:spMkLst>
        </pc:spChg>
        <pc:spChg chg="add del">
          <ac:chgData name="Ferry, Sherri L" userId="3b9a7ee3-4f46-4359-9007-2dcf45e25578" providerId="ADAL" clId="{0558C40B-3FD7-442A-A688-F1AE45BC4DD7}" dt="2023-10-02T17:03:45.094" v="1800" actId="26606"/>
          <ac:spMkLst>
            <pc:docMk/>
            <pc:sldMk cId="455619465" sldId="345"/>
            <ac:spMk id="16" creationId="{C37E9D4B-7BFA-4D10-B666-547BAC499469}"/>
          </ac:spMkLst>
        </pc:spChg>
        <pc:spChg chg="add del mod">
          <ac:chgData name="Ferry, Sherri L" userId="3b9a7ee3-4f46-4359-9007-2dcf45e25578" providerId="ADAL" clId="{0558C40B-3FD7-442A-A688-F1AE45BC4DD7}" dt="2023-10-02T17:16:29.852" v="1876"/>
          <ac:spMkLst>
            <pc:docMk/>
            <pc:sldMk cId="455619465" sldId="345"/>
            <ac:spMk id="17" creationId="{041BD651-A878-A505-B5A1-79510C3205B6}"/>
          </ac:spMkLst>
        </pc:spChg>
        <pc:spChg chg="add del">
          <ac:chgData name="Ferry, Sherri L" userId="3b9a7ee3-4f46-4359-9007-2dcf45e25578" providerId="ADAL" clId="{0558C40B-3FD7-442A-A688-F1AE45BC4DD7}" dt="2023-10-02T17:04:14.343" v="1803" actId="26606"/>
          <ac:spMkLst>
            <pc:docMk/>
            <pc:sldMk cId="455619465" sldId="345"/>
            <ac:spMk id="21" creationId="{AB8C311F-7253-4AED-9701-7FC0708C41C7}"/>
          </ac:spMkLst>
        </pc:spChg>
        <pc:spChg chg="add del mod">
          <ac:chgData name="Ferry, Sherri L" userId="3b9a7ee3-4f46-4359-9007-2dcf45e25578" providerId="ADAL" clId="{0558C40B-3FD7-442A-A688-F1AE45BC4DD7}" dt="2023-10-02T17:29:26.931" v="1915" actId="21"/>
          <ac:spMkLst>
            <pc:docMk/>
            <pc:sldMk cId="455619465" sldId="345"/>
            <ac:spMk id="22" creationId="{CC42A6FA-89E9-8A9D-C17A-D145F9EE55DF}"/>
          </ac:spMkLst>
        </pc:spChg>
        <pc:spChg chg="add del">
          <ac:chgData name="Ferry, Sherri L" userId="3b9a7ee3-4f46-4359-9007-2dcf45e25578" providerId="ADAL" clId="{0558C40B-3FD7-442A-A688-F1AE45BC4DD7}" dt="2023-10-02T17:04:14.343" v="1803" actId="26606"/>
          <ac:spMkLst>
            <pc:docMk/>
            <pc:sldMk cId="455619465" sldId="345"/>
            <ac:spMk id="23" creationId="{E2384209-CB15-4CDF-9D31-C44FD9A3F20D}"/>
          </ac:spMkLst>
        </pc:spChg>
        <pc:spChg chg="add del">
          <ac:chgData name="Ferry, Sherri L" userId="3b9a7ee3-4f46-4359-9007-2dcf45e25578" providerId="ADAL" clId="{0558C40B-3FD7-442A-A688-F1AE45BC4DD7}" dt="2023-10-02T17:04:14.343" v="1803" actId="26606"/>
          <ac:spMkLst>
            <pc:docMk/>
            <pc:sldMk cId="455619465" sldId="345"/>
            <ac:spMk id="25" creationId="{2633B3B5-CC90-43F0-8714-D31D1F3F0209}"/>
          </ac:spMkLst>
        </pc:spChg>
        <pc:spChg chg="add del mod">
          <ac:chgData name="Ferry, Sherri L" userId="3b9a7ee3-4f46-4359-9007-2dcf45e25578" providerId="ADAL" clId="{0558C40B-3FD7-442A-A688-F1AE45BC4DD7}" dt="2023-10-02T17:38:20.474" v="1957" actId="26606"/>
          <ac:spMkLst>
            <pc:docMk/>
            <pc:sldMk cId="455619465" sldId="345"/>
            <ac:spMk id="26" creationId="{52BAB4C5-4FA3-66E3-6B2F-071425825B7A}"/>
          </ac:spMkLst>
        </pc:spChg>
        <pc:spChg chg="add del">
          <ac:chgData name="Ferry, Sherri L" userId="3b9a7ee3-4f46-4359-9007-2dcf45e25578" providerId="ADAL" clId="{0558C40B-3FD7-442A-A688-F1AE45BC4DD7}" dt="2023-10-02T17:04:14.343" v="1803" actId="26606"/>
          <ac:spMkLst>
            <pc:docMk/>
            <pc:sldMk cId="455619465" sldId="345"/>
            <ac:spMk id="27" creationId="{A8D57A06-A426-446D-B02C-A2DC6B62E45E}"/>
          </ac:spMkLst>
        </pc:spChg>
        <pc:spChg chg="add mod">
          <ac:chgData name="Ferry, Sherri L" userId="3b9a7ee3-4f46-4359-9007-2dcf45e25578" providerId="ADAL" clId="{0558C40B-3FD7-442A-A688-F1AE45BC4DD7}" dt="2023-10-02T17:54:25.701" v="2087" actId="1076"/>
          <ac:spMkLst>
            <pc:docMk/>
            <pc:sldMk cId="455619465" sldId="345"/>
            <ac:spMk id="28" creationId="{E0399E09-82F1-47ED-6ED1-78D92968844C}"/>
          </ac:spMkLst>
        </pc:spChg>
        <pc:spChg chg="add mod">
          <ac:chgData name="Ferry, Sherri L" userId="3b9a7ee3-4f46-4359-9007-2dcf45e25578" providerId="ADAL" clId="{0558C40B-3FD7-442A-A688-F1AE45BC4DD7}" dt="2023-10-02T17:56:09.088" v="2101" actId="1076"/>
          <ac:spMkLst>
            <pc:docMk/>
            <pc:sldMk cId="455619465" sldId="345"/>
            <ac:spMk id="29" creationId="{26E651F4-93C7-3540-D69F-FCE955C38813}"/>
          </ac:spMkLst>
        </pc:spChg>
        <pc:spChg chg="add mod">
          <ac:chgData name="Ferry, Sherri L" userId="3b9a7ee3-4f46-4359-9007-2dcf45e25578" providerId="ADAL" clId="{0558C40B-3FD7-442A-A688-F1AE45BC4DD7}" dt="2023-10-02T17:56:14.604" v="2102" actId="1076"/>
          <ac:spMkLst>
            <pc:docMk/>
            <pc:sldMk cId="455619465" sldId="345"/>
            <ac:spMk id="30" creationId="{C744ED0D-AFEE-3622-8D23-B6EAAAF3D3E7}"/>
          </ac:spMkLst>
        </pc:spChg>
        <pc:spChg chg="add del">
          <ac:chgData name="Ferry, Sherri L" userId="3b9a7ee3-4f46-4359-9007-2dcf45e25578" providerId="ADAL" clId="{0558C40B-3FD7-442A-A688-F1AE45BC4DD7}" dt="2023-10-02T17:04:53.771" v="1806" actId="26606"/>
          <ac:spMkLst>
            <pc:docMk/>
            <pc:sldMk cId="455619465" sldId="345"/>
            <ac:spMk id="31" creationId="{17652C99-2B0A-74BB-529D-2A4D44697653}"/>
          </ac:spMkLst>
        </pc:spChg>
        <pc:spChg chg="add mod">
          <ac:chgData name="Ferry, Sherri L" userId="3b9a7ee3-4f46-4359-9007-2dcf45e25578" providerId="ADAL" clId="{0558C40B-3FD7-442A-A688-F1AE45BC4DD7}" dt="2023-10-02T17:48:09.485" v="2041" actId="1076"/>
          <ac:spMkLst>
            <pc:docMk/>
            <pc:sldMk cId="455619465" sldId="345"/>
            <ac:spMk id="32" creationId="{4D330217-AD93-EB85-3925-4197352B3258}"/>
          </ac:spMkLst>
        </pc:spChg>
        <pc:spChg chg="add del">
          <ac:chgData name="Ferry, Sherri L" userId="3b9a7ee3-4f46-4359-9007-2dcf45e25578" providerId="ADAL" clId="{0558C40B-3FD7-442A-A688-F1AE45BC4DD7}" dt="2023-10-02T17:04:53.771" v="1806" actId="26606"/>
          <ac:spMkLst>
            <pc:docMk/>
            <pc:sldMk cId="455619465" sldId="345"/>
            <ac:spMk id="34" creationId="{B210AC1D-4063-4C6E-9528-FA9C4C0C18E6}"/>
          </ac:spMkLst>
        </pc:spChg>
        <pc:spChg chg="add del">
          <ac:chgData name="Ferry, Sherri L" userId="3b9a7ee3-4f46-4359-9007-2dcf45e25578" providerId="ADAL" clId="{0558C40B-3FD7-442A-A688-F1AE45BC4DD7}" dt="2023-10-02T17:04:53.771" v="1806" actId="26606"/>
          <ac:spMkLst>
            <pc:docMk/>
            <pc:sldMk cId="455619465" sldId="345"/>
            <ac:spMk id="36" creationId="{02F8C595-E68C-4306-AED8-DC7826A0A506}"/>
          </ac:spMkLst>
        </pc:spChg>
        <pc:spChg chg="add del">
          <ac:chgData name="Ferry, Sherri L" userId="3b9a7ee3-4f46-4359-9007-2dcf45e25578" providerId="ADAL" clId="{0558C40B-3FD7-442A-A688-F1AE45BC4DD7}" dt="2023-10-02T17:36:00.318" v="1946" actId="26606"/>
          <ac:spMkLst>
            <pc:docMk/>
            <pc:sldMk cId="455619465" sldId="345"/>
            <ac:spMk id="41" creationId="{42A4FC2C-047E-45A5-965D-8E1E3BF09BC6}"/>
          </ac:spMkLst>
        </pc:spChg>
        <pc:spChg chg="add del">
          <ac:chgData name="Ferry, Sherri L" userId="3b9a7ee3-4f46-4359-9007-2dcf45e25578" providerId="ADAL" clId="{0558C40B-3FD7-442A-A688-F1AE45BC4DD7}" dt="2023-10-02T17:11:42.758" v="1865" actId="26606"/>
          <ac:spMkLst>
            <pc:docMk/>
            <pc:sldMk cId="455619465" sldId="345"/>
            <ac:spMk id="43" creationId="{9228552E-C8B1-4A80-8448-0787CE0FC704}"/>
          </ac:spMkLst>
        </pc:spChg>
        <pc:spChg chg="add del">
          <ac:chgData name="Ferry, Sherri L" userId="3b9a7ee3-4f46-4359-9007-2dcf45e25578" providerId="ADAL" clId="{0558C40B-3FD7-442A-A688-F1AE45BC4DD7}" dt="2023-10-02T17:12:01.894" v="1867" actId="26606"/>
          <ac:spMkLst>
            <pc:docMk/>
            <pc:sldMk cId="455619465" sldId="345"/>
            <ac:spMk id="44" creationId="{C0A1ED06-4733-4020-9C60-81D4D801408D}"/>
          </ac:spMkLst>
        </pc:spChg>
        <pc:spChg chg="add del">
          <ac:chgData name="Ferry, Sherri L" userId="3b9a7ee3-4f46-4359-9007-2dcf45e25578" providerId="ADAL" clId="{0558C40B-3FD7-442A-A688-F1AE45BC4DD7}" dt="2023-10-02T17:11:42.758" v="1865" actId="26606"/>
          <ac:spMkLst>
            <pc:docMk/>
            <pc:sldMk cId="455619465" sldId="345"/>
            <ac:spMk id="45" creationId="{DDF6C008-C1F7-BB80-6840-9591E5C7A5DB}"/>
          </ac:spMkLst>
        </pc:spChg>
        <pc:spChg chg="add del">
          <ac:chgData name="Ferry, Sherri L" userId="3b9a7ee3-4f46-4359-9007-2dcf45e25578" providerId="ADAL" clId="{0558C40B-3FD7-442A-A688-F1AE45BC4DD7}" dt="2023-10-02T17:07:21.063" v="1823" actId="26606"/>
          <ac:spMkLst>
            <pc:docMk/>
            <pc:sldMk cId="455619465" sldId="345"/>
            <ac:spMk id="46" creationId="{B098FE6D-7262-4839-92B0-81ABB08819F3}"/>
          </ac:spMkLst>
        </pc:spChg>
        <pc:spChg chg="add del">
          <ac:chgData name="Ferry, Sherri L" userId="3b9a7ee3-4f46-4359-9007-2dcf45e25578" providerId="ADAL" clId="{0558C40B-3FD7-442A-A688-F1AE45BC4DD7}" dt="2023-10-02T17:12:01.894" v="1867" actId="26606"/>
          <ac:spMkLst>
            <pc:docMk/>
            <pc:sldMk cId="455619465" sldId="345"/>
            <ac:spMk id="47" creationId="{3C7546C9-ED7A-1E59-C67D-BB1726AADC3E}"/>
          </ac:spMkLst>
        </pc:spChg>
        <pc:spChg chg="add del">
          <ac:chgData name="Ferry, Sherri L" userId="3b9a7ee3-4f46-4359-9007-2dcf45e25578" providerId="ADAL" clId="{0558C40B-3FD7-442A-A688-F1AE45BC4DD7}" dt="2023-10-02T17:07:21.063" v="1823" actId="26606"/>
          <ac:spMkLst>
            <pc:docMk/>
            <pc:sldMk cId="455619465" sldId="345"/>
            <ac:spMk id="48" creationId="{F489C2E0-4895-4B72-85EA-7EE9FAFFDC7E}"/>
          </ac:spMkLst>
        </pc:spChg>
        <pc:spChg chg="add del">
          <ac:chgData name="Ferry, Sherri L" userId="3b9a7ee3-4f46-4359-9007-2dcf45e25578" providerId="ADAL" clId="{0558C40B-3FD7-442A-A688-F1AE45BC4DD7}" dt="2023-10-02T17:12:01.894" v="1867" actId="26606"/>
          <ac:spMkLst>
            <pc:docMk/>
            <pc:sldMk cId="455619465" sldId="345"/>
            <ac:spMk id="50" creationId="{B0CA3509-3AF9-45FE-93ED-57BB5D5E8E07}"/>
          </ac:spMkLst>
        </pc:spChg>
        <pc:spChg chg="add del">
          <ac:chgData name="Ferry, Sherri L" userId="3b9a7ee3-4f46-4359-9007-2dcf45e25578" providerId="ADAL" clId="{0558C40B-3FD7-442A-A688-F1AE45BC4DD7}" dt="2023-10-02T17:38:20.474" v="1956" actId="26606"/>
          <ac:spMkLst>
            <pc:docMk/>
            <pc:sldMk cId="455619465" sldId="345"/>
            <ac:spMk id="57" creationId="{AB8C311F-7253-4AED-9701-7FC0708C41C7}"/>
          </ac:spMkLst>
        </pc:spChg>
        <pc:spChg chg="add del">
          <ac:chgData name="Ferry, Sherri L" userId="3b9a7ee3-4f46-4359-9007-2dcf45e25578" providerId="ADAL" clId="{0558C40B-3FD7-442A-A688-F1AE45BC4DD7}" dt="2023-10-02T17:38:20.474" v="1956" actId="26606"/>
          <ac:spMkLst>
            <pc:docMk/>
            <pc:sldMk cId="455619465" sldId="345"/>
            <ac:spMk id="59" creationId="{E2384209-CB15-4CDF-9D31-C44FD9A3F20D}"/>
          </ac:spMkLst>
        </pc:spChg>
        <pc:spChg chg="add del">
          <ac:chgData name="Ferry, Sherri L" userId="3b9a7ee3-4f46-4359-9007-2dcf45e25578" providerId="ADAL" clId="{0558C40B-3FD7-442A-A688-F1AE45BC4DD7}" dt="2023-10-02T17:38:20.474" v="1956" actId="26606"/>
          <ac:spMkLst>
            <pc:docMk/>
            <pc:sldMk cId="455619465" sldId="345"/>
            <ac:spMk id="61" creationId="{2633B3B5-CC90-43F0-8714-D31D1F3F0209}"/>
          </ac:spMkLst>
        </pc:spChg>
        <pc:spChg chg="add del">
          <ac:chgData name="Ferry, Sherri L" userId="3b9a7ee3-4f46-4359-9007-2dcf45e25578" providerId="ADAL" clId="{0558C40B-3FD7-442A-A688-F1AE45BC4DD7}" dt="2023-10-02T17:38:20.474" v="1956" actId="26606"/>
          <ac:spMkLst>
            <pc:docMk/>
            <pc:sldMk cId="455619465" sldId="345"/>
            <ac:spMk id="63" creationId="{A8D57A06-A426-446D-B02C-A2DC6B62E45E}"/>
          </ac:spMkLst>
        </pc:spChg>
        <pc:spChg chg="add del">
          <ac:chgData name="Ferry, Sherri L" userId="3b9a7ee3-4f46-4359-9007-2dcf45e25578" providerId="ADAL" clId="{0558C40B-3FD7-442A-A688-F1AE45BC4DD7}" dt="2023-10-02T17:41:05.992" v="1979" actId="26606"/>
          <ac:spMkLst>
            <pc:docMk/>
            <pc:sldMk cId="455619465" sldId="345"/>
            <ac:spMk id="65" creationId="{D5997EA8-5EFC-40CD-A85F-C3C3BC5F9EB7}"/>
          </ac:spMkLst>
        </pc:spChg>
        <pc:spChg chg="add del">
          <ac:chgData name="Ferry, Sherri L" userId="3b9a7ee3-4f46-4359-9007-2dcf45e25578" providerId="ADAL" clId="{0558C40B-3FD7-442A-A688-F1AE45BC4DD7}" dt="2023-10-02T17:41:05.992" v="1979" actId="26606"/>
          <ac:spMkLst>
            <pc:docMk/>
            <pc:sldMk cId="455619465" sldId="345"/>
            <ac:spMk id="66" creationId="{1CF6A1EC-BD15-42D9-A339-A3970CF7C65A}"/>
          </ac:spMkLst>
        </pc:spChg>
        <pc:spChg chg="add del">
          <ac:chgData name="Ferry, Sherri L" userId="3b9a7ee3-4f46-4359-9007-2dcf45e25578" providerId="ADAL" clId="{0558C40B-3FD7-442A-A688-F1AE45BC4DD7}" dt="2023-10-02T17:41:05.992" v="1979" actId="26606"/>
          <ac:spMkLst>
            <pc:docMk/>
            <pc:sldMk cId="455619465" sldId="345"/>
            <ac:spMk id="67" creationId="{A720C27D-5C39-492B-BD68-C220C0F838AC}"/>
          </ac:spMkLst>
        </pc:spChg>
        <pc:spChg chg="add del">
          <ac:chgData name="Ferry, Sherri L" userId="3b9a7ee3-4f46-4359-9007-2dcf45e25578" providerId="ADAL" clId="{0558C40B-3FD7-442A-A688-F1AE45BC4DD7}" dt="2023-10-02T17:41:05.992" v="1979" actId="26606"/>
          <ac:spMkLst>
            <pc:docMk/>
            <pc:sldMk cId="455619465" sldId="345"/>
            <ac:spMk id="68" creationId="{A4F3394A-A959-460A-ACF9-5FA682C76940}"/>
          </ac:spMkLst>
        </pc:spChg>
        <pc:spChg chg="add del">
          <ac:chgData name="Ferry, Sherri L" userId="3b9a7ee3-4f46-4359-9007-2dcf45e25578" providerId="ADAL" clId="{0558C40B-3FD7-442A-A688-F1AE45BC4DD7}" dt="2023-10-02T17:41:05.992" v="1979" actId="26606"/>
          <ac:spMkLst>
            <pc:docMk/>
            <pc:sldMk cId="455619465" sldId="345"/>
            <ac:spMk id="69" creationId="{52BAB4C5-4FA3-66E3-6B2F-071425825B7A}"/>
          </ac:spMkLst>
        </pc:spChg>
        <pc:spChg chg="add del">
          <ac:chgData name="Ferry, Sherri L" userId="3b9a7ee3-4f46-4359-9007-2dcf45e25578" providerId="ADAL" clId="{0558C40B-3FD7-442A-A688-F1AE45BC4DD7}" dt="2023-10-02T17:42:33.804" v="1986" actId="26606"/>
          <ac:spMkLst>
            <pc:docMk/>
            <pc:sldMk cId="455619465" sldId="345"/>
            <ac:spMk id="74" creationId="{AB8C311F-7253-4AED-9701-7FC0708C41C7}"/>
          </ac:spMkLst>
        </pc:spChg>
        <pc:spChg chg="add del">
          <ac:chgData name="Ferry, Sherri L" userId="3b9a7ee3-4f46-4359-9007-2dcf45e25578" providerId="ADAL" clId="{0558C40B-3FD7-442A-A688-F1AE45BC4DD7}" dt="2023-10-02T17:42:33.804" v="1986" actId="26606"/>
          <ac:spMkLst>
            <pc:docMk/>
            <pc:sldMk cId="455619465" sldId="345"/>
            <ac:spMk id="76" creationId="{E2384209-CB15-4CDF-9D31-C44FD9A3F20D}"/>
          </ac:spMkLst>
        </pc:spChg>
        <pc:spChg chg="add del">
          <ac:chgData name="Ferry, Sherri L" userId="3b9a7ee3-4f46-4359-9007-2dcf45e25578" providerId="ADAL" clId="{0558C40B-3FD7-442A-A688-F1AE45BC4DD7}" dt="2023-10-02T17:42:33.804" v="1986" actId="26606"/>
          <ac:spMkLst>
            <pc:docMk/>
            <pc:sldMk cId="455619465" sldId="345"/>
            <ac:spMk id="78" creationId="{2633B3B5-CC90-43F0-8714-D31D1F3F0209}"/>
          </ac:spMkLst>
        </pc:spChg>
        <pc:spChg chg="add del">
          <ac:chgData name="Ferry, Sherri L" userId="3b9a7ee3-4f46-4359-9007-2dcf45e25578" providerId="ADAL" clId="{0558C40B-3FD7-442A-A688-F1AE45BC4DD7}" dt="2023-10-02T17:42:33.804" v="1986" actId="26606"/>
          <ac:spMkLst>
            <pc:docMk/>
            <pc:sldMk cId="455619465" sldId="345"/>
            <ac:spMk id="80" creationId="{A8D57A06-A426-446D-B02C-A2DC6B62E45E}"/>
          </ac:spMkLst>
        </pc:spChg>
        <pc:grpChg chg="add del">
          <ac:chgData name="Ferry, Sherri L" userId="3b9a7ee3-4f46-4359-9007-2dcf45e25578" providerId="ADAL" clId="{0558C40B-3FD7-442A-A688-F1AE45BC4DD7}" dt="2023-10-02T17:38:20.474" v="1957" actId="26606"/>
          <ac:grpSpMkLst>
            <pc:docMk/>
            <pc:sldMk cId="455619465" sldId="345"/>
            <ac:grpSpMk id="49" creationId="{5EFBDE31-BB3E-6CFC-23CD-B5976DA38438}"/>
          </ac:grpSpMkLst>
        </pc:grpChg>
        <pc:grpChg chg="add">
          <ac:chgData name="Ferry, Sherri L" userId="3b9a7ee3-4f46-4359-9007-2dcf45e25578" providerId="ADAL" clId="{0558C40B-3FD7-442A-A688-F1AE45BC4DD7}" dt="2023-10-02T17:42:33.804" v="1986" actId="26606"/>
          <ac:grpSpMkLst>
            <pc:docMk/>
            <pc:sldMk cId="455619465" sldId="345"/>
            <ac:grpSpMk id="85" creationId="{63737881-458F-40AD-B72B-B57D267DC423}"/>
          </ac:grpSpMkLst>
        </pc:grpChg>
        <pc:picChg chg="add del mod ord modCrop">
          <ac:chgData name="Ferry, Sherri L" userId="3b9a7ee3-4f46-4359-9007-2dcf45e25578" providerId="ADAL" clId="{0558C40B-3FD7-442A-A688-F1AE45BC4DD7}" dt="2023-10-02T16:58:39.611" v="1791" actId="21"/>
          <ac:picMkLst>
            <pc:docMk/>
            <pc:sldMk cId="455619465" sldId="345"/>
            <ac:picMk id="4" creationId="{E1857EC7-F0A4-05E3-39C5-20EFA55C40DB}"/>
          </ac:picMkLst>
        </pc:picChg>
        <pc:picChg chg="add del mod ord modCrop">
          <ac:chgData name="Ferry, Sherri L" userId="3b9a7ee3-4f46-4359-9007-2dcf45e25578" providerId="ADAL" clId="{0558C40B-3FD7-442A-A688-F1AE45BC4DD7}" dt="2023-10-02T17:12:38.294" v="1873" actId="21"/>
          <ac:picMkLst>
            <pc:docMk/>
            <pc:sldMk cId="455619465" sldId="345"/>
            <ac:picMk id="7" creationId="{7BDC7CD7-A257-3328-3BF5-6B02D5BFB0C3}"/>
          </ac:picMkLst>
        </pc:picChg>
        <pc:picChg chg="add del mod modCrop">
          <ac:chgData name="Ferry, Sherri L" userId="3b9a7ee3-4f46-4359-9007-2dcf45e25578" providerId="ADAL" clId="{0558C40B-3FD7-442A-A688-F1AE45BC4DD7}" dt="2023-10-02T17:35:36.882" v="1945" actId="21"/>
          <ac:picMkLst>
            <pc:docMk/>
            <pc:sldMk cId="455619465" sldId="345"/>
            <ac:picMk id="18" creationId="{C282E533-CB4B-CCA0-3819-62C6D677E778}"/>
          </ac:picMkLst>
        </pc:picChg>
        <pc:picChg chg="add mod ord modCrop">
          <ac:chgData name="Ferry, Sherri L" userId="3b9a7ee3-4f46-4359-9007-2dcf45e25578" providerId="ADAL" clId="{0558C40B-3FD7-442A-A688-F1AE45BC4DD7}" dt="2023-10-02T17:56:00.453" v="2100" actId="1076"/>
          <ac:picMkLst>
            <pc:docMk/>
            <pc:sldMk cId="455619465" sldId="345"/>
            <ac:picMk id="19" creationId="{F04B5A95-CC9F-5B7E-F3C2-95F4AE1ABB16}"/>
          </ac:picMkLst>
        </pc:picChg>
      </pc:sldChg>
      <pc:sldChg chg="addSp delSp modSp new del mod setBg replTag delTag">
        <pc:chgData name="Ferry, Sherri L" userId="3b9a7ee3-4f46-4359-9007-2dcf45e25578" providerId="ADAL" clId="{0558C40B-3FD7-442A-A688-F1AE45BC4DD7}" dt="2023-10-02T17:52:19.672" v="2071" actId="2696"/>
        <pc:sldMkLst>
          <pc:docMk/>
          <pc:sldMk cId="1008445406" sldId="346"/>
        </pc:sldMkLst>
        <pc:spChg chg="add del">
          <ac:chgData name="Ferry, Sherri L" userId="3b9a7ee3-4f46-4359-9007-2dcf45e25578" providerId="ADAL" clId="{0558C40B-3FD7-442A-A688-F1AE45BC4DD7}" dt="2023-10-02T17:50:40.477" v="2059" actId="26606"/>
          <ac:spMkLst>
            <pc:docMk/>
            <pc:sldMk cId="1008445406" sldId="346"/>
            <ac:spMk id="2" creationId="{34EBBDC1-A7BB-8AAF-AD3F-DB5CE4A12655}"/>
          </ac:spMkLst>
        </pc:spChg>
        <pc:spChg chg="del">
          <ac:chgData name="Ferry, Sherri L" userId="3b9a7ee3-4f46-4359-9007-2dcf45e25578" providerId="ADAL" clId="{0558C40B-3FD7-442A-A688-F1AE45BC4DD7}" dt="2023-10-02T17:49:13.811" v="2048"/>
          <ac:spMkLst>
            <pc:docMk/>
            <pc:sldMk cId="1008445406" sldId="346"/>
            <ac:spMk id="3" creationId="{A97AB74B-8165-A06E-0AE0-95EC0A7FB355}"/>
          </ac:spMkLst>
        </pc:spChg>
        <pc:spChg chg="add del">
          <ac:chgData name="Ferry, Sherri L" userId="3b9a7ee3-4f46-4359-9007-2dcf45e25578" providerId="ADAL" clId="{0558C40B-3FD7-442A-A688-F1AE45BC4DD7}" dt="2023-10-02T17:51:24.206" v="2063" actId="26606"/>
          <ac:spMkLst>
            <pc:docMk/>
            <pc:sldMk cId="1008445406" sldId="346"/>
            <ac:spMk id="8" creationId="{D690C4A4-1D4F-32D9-3ED0-8C16C39C0E15}"/>
          </ac:spMkLst>
        </pc:spChg>
        <pc:spChg chg="add del">
          <ac:chgData name="Ferry, Sherri L" userId="3b9a7ee3-4f46-4359-9007-2dcf45e25578" providerId="ADAL" clId="{0558C40B-3FD7-442A-A688-F1AE45BC4DD7}" dt="2023-10-02T17:50:40.470" v="2058" actId="26606"/>
          <ac:spMkLst>
            <pc:docMk/>
            <pc:sldMk cId="1008445406" sldId="346"/>
            <ac:spMk id="9" creationId="{42A4FC2C-047E-45A5-965D-8E1E3BF09BC6}"/>
          </ac:spMkLst>
        </pc:spChg>
        <pc:spChg chg="add del">
          <ac:chgData name="Ferry, Sherri L" userId="3b9a7ee3-4f46-4359-9007-2dcf45e25578" providerId="ADAL" clId="{0558C40B-3FD7-442A-A688-F1AE45BC4DD7}" dt="2023-10-02T17:51:24.206" v="2063" actId="26606"/>
          <ac:spMkLst>
            <pc:docMk/>
            <pc:sldMk cId="1008445406" sldId="346"/>
            <ac:spMk id="11" creationId="{C0763A76-9F1C-4FC5-82B7-DD475DA461B2}"/>
          </ac:spMkLst>
        </pc:spChg>
        <pc:spChg chg="add del">
          <ac:chgData name="Ferry, Sherri L" userId="3b9a7ee3-4f46-4359-9007-2dcf45e25578" providerId="ADAL" clId="{0558C40B-3FD7-442A-A688-F1AE45BC4DD7}" dt="2023-10-02T17:51:24.206" v="2063" actId="26606"/>
          <ac:spMkLst>
            <pc:docMk/>
            <pc:sldMk cId="1008445406" sldId="346"/>
            <ac:spMk id="12" creationId="{34EBBDC1-A7BB-8AAF-AD3F-DB5CE4A12655}"/>
          </ac:spMkLst>
        </pc:spChg>
        <pc:spChg chg="add del">
          <ac:chgData name="Ferry, Sherri L" userId="3b9a7ee3-4f46-4359-9007-2dcf45e25578" providerId="ADAL" clId="{0558C40B-3FD7-442A-A688-F1AE45BC4DD7}" dt="2023-10-02T17:51:24.206" v="2063" actId="26606"/>
          <ac:spMkLst>
            <pc:docMk/>
            <pc:sldMk cId="1008445406" sldId="346"/>
            <ac:spMk id="13" creationId="{E81BF4F6-F2CF-4984-9D14-D6966D92F99F}"/>
          </ac:spMkLst>
        </pc:spChg>
        <pc:spChg chg="add">
          <ac:chgData name="Ferry, Sherri L" userId="3b9a7ee3-4f46-4359-9007-2dcf45e25578" providerId="ADAL" clId="{0558C40B-3FD7-442A-A688-F1AE45BC4DD7}" dt="2023-10-02T17:51:24.206" v="2063" actId="26606"/>
          <ac:spMkLst>
            <pc:docMk/>
            <pc:sldMk cId="1008445406" sldId="346"/>
            <ac:spMk id="18" creationId="{42A4FC2C-047E-45A5-965D-8E1E3BF09BC6}"/>
          </ac:spMkLst>
        </pc:spChg>
        <pc:picChg chg="add mod modCrop">
          <ac:chgData name="Ferry, Sherri L" userId="3b9a7ee3-4f46-4359-9007-2dcf45e25578" providerId="ADAL" clId="{0558C40B-3FD7-442A-A688-F1AE45BC4DD7}" dt="2023-10-02T17:52:01.208" v="2066" actId="27614"/>
          <ac:picMkLst>
            <pc:docMk/>
            <pc:sldMk cId="1008445406" sldId="346"/>
            <ac:picMk id="4" creationId="{23CAB008-DB80-6420-7BB1-6F13F9C63409}"/>
          </ac:picMkLst>
        </pc:picChg>
      </pc:sldChg>
    </pc:docChg>
  </pc:docChgLst>
  <pc:docChgLst>
    <pc:chgData name="Ferry, Sherri L" userId="S::sferry@christianacare.org::3b9a7ee3-4f46-4359-9007-2dcf45e25578" providerId="AD" clId="Web-{44E10C24-287A-4754-A68E-3607E7D2C467}"/>
    <pc:docChg chg="modSld">
      <pc:chgData name="Ferry, Sherri L" userId="S::sferry@christianacare.org::3b9a7ee3-4f46-4359-9007-2dcf45e25578" providerId="AD" clId="Web-{44E10C24-287A-4754-A68E-3607E7D2C467}" dt="2023-06-09T16:51:08.951" v="84" actId="1076"/>
      <pc:docMkLst>
        <pc:docMk/>
      </pc:docMkLst>
      <pc:sldChg chg="delSp modSp">
        <pc:chgData name="Ferry, Sherri L" userId="S::sferry@christianacare.org::3b9a7ee3-4f46-4359-9007-2dcf45e25578" providerId="AD" clId="Web-{44E10C24-287A-4754-A68E-3607E7D2C467}" dt="2023-06-09T16:02:33.515" v="4" actId="20577"/>
        <pc:sldMkLst>
          <pc:docMk/>
          <pc:sldMk cId="661765998" sldId="262"/>
        </pc:sldMkLst>
        <pc:spChg chg="mod">
          <ac:chgData name="Ferry, Sherri L" userId="S::sferry@christianacare.org::3b9a7ee3-4f46-4359-9007-2dcf45e25578" providerId="AD" clId="Web-{44E10C24-287A-4754-A68E-3607E7D2C467}" dt="2023-06-09T16:02:33.515" v="4" actId="20577"/>
          <ac:spMkLst>
            <pc:docMk/>
            <pc:sldMk cId="661765998" sldId="262"/>
            <ac:spMk id="6" creationId="{52098271-BE23-4C73-8CD1-032F6F4F4198}"/>
          </ac:spMkLst>
        </pc:spChg>
        <pc:picChg chg="del">
          <ac:chgData name="Ferry, Sherri L" userId="S::sferry@christianacare.org::3b9a7ee3-4f46-4359-9007-2dcf45e25578" providerId="AD" clId="Web-{44E10C24-287A-4754-A68E-3607E7D2C467}" dt="2023-06-09T16:02:29.765" v="0"/>
          <ac:picMkLst>
            <pc:docMk/>
            <pc:sldMk cId="661765998" sldId="262"/>
            <ac:picMk id="19" creationId="{8E6F9296-36A8-1EC3-62C3-45CF952C48C6}"/>
          </ac:picMkLst>
        </pc:picChg>
      </pc:sldChg>
      <pc:sldChg chg="addSp delSp modSp mod modClrScheme delDesignElem chgLayout">
        <pc:chgData name="Ferry, Sherri L" userId="S::sferry@christianacare.org::3b9a7ee3-4f46-4359-9007-2dcf45e25578" providerId="AD" clId="Web-{44E10C24-287A-4754-A68E-3607E7D2C467}" dt="2023-06-09T16:51:08.951" v="84" actId="1076"/>
        <pc:sldMkLst>
          <pc:docMk/>
          <pc:sldMk cId="3853696347" sldId="325"/>
        </pc:sldMkLst>
        <pc:spChg chg="del">
          <ac:chgData name="Ferry, Sherri L" userId="S::sferry@christianacare.org::3b9a7ee3-4f46-4359-9007-2dcf45e25578" providerId="AD" clId="Web-{44E10C24-287A-4754-A68E-3607E7D2C467}" dt="2023-06-09T16:38:06.447" v="61"/>
          <ac:spMkLst>
            <pc:docMk/>
            <pc:sldMk cId="3853696347" sldId="325"/>
            <ac:spMk id="4" creationId="{6B7B222E-B8F7-E25A-0B5F-880DBEFB9D8C}"/>
          </ac:spMkLst>
        </pc:spChg>
        <pc:spChg chg="add del">
          <ac:chgData name="Ferry, Sherri L" userId="S::sferry@christianacare.org::3b9a7ee3-4f46-4359-9007-2dcf45e25578" providerId="AD" clId="Web-{44E10C24-287A-4754-A68E-3607E7D2C467}" dt="2023-06-09T16:50:24.060" v="75"/>
          <ac:spMkLst>
            <pc:docMk/>
            <pc:sldMk cId="3853696347" sldId="325"/>
            <ac:spMk id="8" creationId="{F3060C83-F051-4F0E-ABAD-AA0DFC48B218}"/>
          </ac:spMkLst>
        </pc:spChg>
        <pc:spChg chg="add del">
          <ac:chgData name="Ferry, Sherri L" userId="S::sferry@christianacare.org::3b9a7ee3-4f46-4359-9007-2dcf45e25578" providerId="AD" clId="Web-{44E10C24-287A-4754-A68E-3607E7D2C467}" dt="2023-06-09T16:50:24.060" v="75"/>
          <ac:spMkLst>
            <pc:docMk/>
            <pc:sldMk cId="3853696347" sldId="325"/>
            <ac:spMk id="10" creationId="{83C98ABE-055B-441F-B07E-44F97F083C39}"/>
          </ac:spMkLst>
        </pc:spChg>
        <pc:spChg chg="add del">
          <ac:chgData name="Ferry, Sherri L" userId="S::sferry@christianacare.org::3b9a7ee3-4f46-4359-9007-2dcf45e25578" providerId="AD" clId="Web-{44E10C24-287A-4754-A68E-3607E7D2C467}" dt="2023-06-09T16:50:24.060" v="75"/>
          <ac:spMkLst>
            <pc:docMk/>
            <pc:sldMk cId="3853696347" sldId="325"/>
            <ac:spMk id="12" creationId="{29FDB030-9B49-4CED-8CCD-4D99382388AC}"/>
          </ac:spMkLst>
        </pc:spChg>
        <pc:spChg chg="add del">
          <ac:chgData name="Ferry, Sherri L" userId="S::sferry@christianacare.org::3b9a7ee3-4f46-4359-9007-2dcf45e25578" providerId="AD" clId="Web-{44E10C24-287A-4754-A68E-3607E7D2C467}" dt="2023-06-09T16:50:24.060" v="75"/>
          <ac:spMkLst>
            <pc:docMk/>
            <pc:sldMk cId="3853696347" sldId="325"/>
            <ac:spMk id="14" creationId="{3783CA14-24A1-485C-8B30-D6A5D87987AD}"/>
          </ac:spMkLst>
        </pc:spChg>
        <pc:spChg chg="add del">
          <ac:chgData name="Ferry, Sherri L" userId="S::sferry@christianacare.org::3b9a7ee3-4f46-4359-9007-2dcf45e25578" providerId="AD" clId="Web-{44E10C24-287A-4754-A68E-3607E7D2C467}" dt="2023-06-09T16:50:24.060" v="75"/>
          <ac:spMkLst>
            <pc:docMk/>
            <pc:sldMk cId="3853696347" sldId="325"/>
            <ac:spMk id="16" creationId="{9A97C86A-04D6-40F7-AE84-31AB43E6A846}"/>
          </ac:spMkLst>
        </pc:spChg>
        <pc:spChg chg="add del">
          <ac:chgData name="Ferry, Sherri L" userId="S::sferry@christianacare.org::3b9a7ee3-4f46-4359-9007-2dcf45e25578" providerId="AD" clId="Web-{44E10C24-287A-4754-A68E-3607E7D2C467}" dt="2023-06-09T16:50:24.060" v="75"/>
          <ac:spMkLst>
            <pc:docMk/>
            <pc:sldMk cId="3853696347" sldId="325"/>
            <ac:spMk id="18" creationId="{FF9F2414-84E8-453E-B1F3-389FDE8192D9}"/>
          </ac:spMkLst>
        </pc:spChg>
        <pc:spChg chg="add del">
          <ac:chgData name="Ferry, Sherri L" userId="S::sferry@christianacare.org::3b9a7ee3-4f46-4359-9007-2dcf45e25578" providerId="AD" clId="Web-{44E10C24-287A-4754-A68E-3607E7D2C467}" dt="2023-06-09T16:50:24.060" v="75"/>
          <ac:spMkLst>
            <pc:docMk/>
            <pc:sldMk cId="3853696347" sldId="325"/>
            <ac:spMk id="20" creationId="{3ECA69A1-7536-43AC-85EF-C7106179F5ED}"/>
          </ac:spMkLst>
        </pc:spChg>
        <pc:spChg chg="add">
          <ac:chgData name="Ferry, Sherri L" userId="S::sferry@christianacare.org::3b9a7ee3-4f46-4359-9007-2dcf45e25578" providerId="AD" clId="Web-{44E10C24-287A-4754-A68E-3607E7D2C467}" dt="2023-06-09T16:50:24.060" v="75"/>
          <ac:spMkLst>
            <pc:docMk/>
            <pc:sldMk cId="3853696347" sldId="325"/>
            <ac:spMk id="25" creationId="{42A4FC2C-047E-45A5-965D-8E1E3BF09BC6}"/>
          </ac:spMkLst>
        </pc:spChg>
        <pc:spChg chg="del">
          <ac:chgData name="Ferry, Sherri L" userId="S::sferry@christianacare.org::3b9a7ee3-4f46-4359-9007-2dcf45e25578" providerId="AD" clId="Web-{44E10C24-287A-4754-A68E-3607E7D2C467}" dt="2023-06-09T16:38:21.510" v="62"/>
          <ac:spMkLst>
            <pc:docMk/>
            <pc:sldMk cId="3853696347" sldId="325"/>
            <ac:spMk id="2060" creationId="{B1595A09-E336-4D1B-9B3A-06A2287A54E2}"/>
          </ac:spMkLst>
        </pc:spChg>
        <pc:spChg chg="del">
          <ac:chgData name="Ferry, Sherri L" userId="S::sferry@christianacare.org::3b9a7ee3-4f46-4359-9007-2dcf45e25578" providerId="AD" clId="Web-{44E10C24-287A-4754-A68E-3607E7D2C467}" dt="2023-06-09T16:38:21.510" v="62"/>
          <ac:spMkLst>
            <pc:docMk/>
            <pc:sldMk cId="3853696347" sldId="325"/>
            <ac:spMk id="2062" creationId="{3540989C-C7B8-473B-BF87-6F2DA6A90006}"/>
          </ac:spMkLst>
        </pc:spChg>
        <pc:graphicFrameChg chg="add mod ord modGraphic">
          <ac:chgData name="Ferry, Sherri L" userId="S::sferry@christianacare.org::3b9a7ee3-4f46-4359-9007-2dcf45e25578" providerId="AD" clId="Web-{44E10C24-287A-4754-A68E-3607E7D2C467}" dt="2023-06-09T16:51:08.951" v="84" actId="1076"/>
          <ac:graphicFrameMkLst>
            <pc:docMk/>
            <pc:sldMk cId="3853696347" sldId="325"/>
            <ac:graphicFrameMk id="3" creationId="{860387AC-E613-A43D-3DC3-A6A74C35FCA2}"/>
          </ac:graphicFrameMkLst>
        </pc:graphicFrameChg>
        <pc:picChg chg="add del mod">
          <ac:chgData name="Ferry, Sherri L" userId="S::sferry@christianacare.org::3b9a7ee3-4f46-4359-9007-2dcf45e25578" providerId="AD" clId="Web-{44E10C24-287A-4754-A68E-3607E7D2C467}" dt="2023-06-09T16:50:02.654" v="71"/>
          <ac:picMkLst>
            <pc:docMk/>
            <pc:sldMk cId="3853696347" sldId="325"/>
            <ac:picMk id="2" creationId="{0A67C155-7129-B76E-B70A-729D7A633BA5}"/>
          </ac:picMkLst>
        </pc:picChg>
        <pc:picChg chg="add del mod">
          <ac:chgData name="Ferry, Sherri L" userId="S::sferry@christianacare.org::3b9a7ee3-4f46-4359-9007-2dcf45e25578" providerId="AD" clId="Web-{44E10C24-287A-4754-A68E-3607E7D2C467}" dt="2023-06-09T16:50:08.935" v="73"/>
          <ac:picMkLst>
            <pc:docMk/>
            <pc:sldMk cId="3853696347" sldId="325"/>
            <ac:picMk id="5" creationId="{CDB7C6F5-1F74-403C-60CC-3B825DCB144A}"/>
          </ac:picMkLst>
        </pc:picChg>
        <pc:picChg chg="add mod">
          <ac:chgData name="Ferry, Sherri L" userId="S::sferry@christianacare.org::3b9a7ee3-4f46-4359-9007-2dcf45e25578" providerId="AD" clId="Web-{44E10C24-287A-4754-A68E-3607E7D2C467}" dt="2023-06-09T16:50:24.060" v="75"/>
          <ac:picMkLst>
            <pc:docMk/>
            <pc:sldMk cId="3853696347" sldId="325"/>
            <ac:picMk id="6" creationId="{29C7578A-EE37-F469-6FE3-247985BFDF83}"/>
          </ac:picMkLst>
        </pc:picChg>
        <pc:picChg chg="del">
          <ac:chgData name="Ferry, Sherri L" userId="S::sferry@christianacare.org::3b9a7ee3-4f46-4359-9007-2dcf45e25578" providerId="AD" clId="Web-{44E10C24-287A-4754-A68E-3607E7D2C467}" dt="2023-06-09T16:37:53.838" v="59"/>
          <ac:picMkLst>
            <pc:docMk/>
            <pc:sldMk cId="3853696347" sldId="325"/>
            <ac:picMk id="2050" creationId="{26AF8C76-372D-1377-A422-F48F679FBD43}"/>
          </ac:picMkLst>
        </pc:picChg>
        <pc:picChg chg="del">
          <ac:chgData name="Ferry, Sherri L" userId="S::sferry@christianacare.org::3b9a7ee3-4f46-4359-9007-2dcf45e25578" providerId="AD" clId="Web-{44E10C24-287A-4754-A68E-3607E7D2C467}" dt="2023-06-09T16:37:59.510" v="60"/>
          <ac:picMkLst>
            <pc:docMk/>
            <pc:sldMk cId="3853696347" sldId="325"/>
            <ac:picMk id="2052" creationId="{A17F69F5-A951-A4FC-B12C-66AB7E1B816C}"/>
          </ac:picMkLst>
        </pc:picChg>
      </pc:sldChg>
      <pc:sldChg chg="delSp modSp">
        <pc:chgData name="Ferry, Sherri L" userId="S::sferry@christianacare.org::3b9a7ee3-4f46-4359-9007-2dcf45e25578" providerId="AD" clId="Web-{44E10C24-287A-4754-A68E-3607E7D2C467}" dt="2023-06-09T16:03:42.299" v="56" actId="20577"/>
        <pc:sldMkLst>
          <pc:docMk/>
          <pc:sldMk cId="3894782012" sldId="329"/>
        </pc:sldMkLst>
        <pc:spChg chg="mod">
          <ac:chgData name="Ferry, Sherri L" userId="S::sferry@christianacare.org::3b9a7ee3-4f46-4359-9007-2dcf45e25578" providerId="AD" clId="Web-{44E10C24-287A-4754-A68E-3607E7D2C467}" dt="2023-06-09T16:03:42.299" v="56" actId="20577"/>
          <ac:spMkLst>
            <pc:docMk/>
            <pc:sldMk cId="3894782012" sldId="329"/>
            <ac:spMk id="3" creationId="{DDE600AB-D159-B927-B191-E72CA6FFD56C}"/>
          </ac:spMkLst>
        </pc:spChg>
        <pc:picChg chg="del">
          <ac:chgData name="Ferry, Sherri L" userId="S::sferry@christianacare.org::3b9a7ee3-4f46-4359-9007-2dcf45e25578" providerId="AD" clId="Web-{44E10C24-287A-4754-A68E-3607E7D2C467}" dt="2023-06-09T16:02:41.093" v="5"/>
          <ac:picMkLst>
            <pc:docMk/>
            <pc:sldMk cId="3894782012" sldId="329"/>
            <ac:picMk id="1026" creationId="{95FF0099-DDDD-4B3E-3284-60CE199494DF}"/>
          </ac:picMkLst>
        </pc:picChg>
      </pc:sldChg>
    </pc:docChg>
  </pc:docChgLst>
  <pc:docChgLst>
    <pc:chgData name="Ferry, Sherri L" userId="S::sferry@christianacare.org::3b9a7ee3-4f46-4359-9007-2dcf45e25578" providerId="AD" clId="Web-{8ABDC453-F0DF-4396-907A-73850D0E7E65}"/>
    <pc:docChg chg="modSld">
      <pc:chgData name="Ferry, Sherri L" userId="S::sferry@christianacare.org::3b9a7ee3-4f46-4359-9007-2dcf45e25578" providerId="AD" clId="Web-{8ABDC453-F0DF-4396-907A-73850D0E7E65}" dt="2023-12-06T19:05:36.801" v="2" actId="1076"/>
      <pc:docMkLst>
        <pc:docMk/>
      </pc:docMkLst>
      <pc:sldChg chg="modSp">
        <pc:chgData name="Ferry, Sherri L" userId="S::sferry@christianacare.org::3b9a7ee3-4f46-4359-9007-2dcf45e25578" providerId="AD" clId="Web-{8ABDC453-F0DF-4396-907A-73850D0E7E65}" dt="2023-12-06T19:05:36.801" v="2" actId="1076"/>
        <pc:sldMkLst>
          <pc:docMk/>
          <pc:sldMk cId="661765998" sldId="262"/>
        </pc:sldMkLst>
        <pc:picChg chg="mod ord">
          <ac:chgData name="Ferry, Sherri L" userId="S::sferry@christianacare.org::3b9a7ee3-4f46-4359-9007-2dcf45e25578" providerId="AD" clId="Web-{8ABDC453-F0DF-4396-907A-73850D0E7E65}" dt="2023-12-06T19:05:36.801" v="2" actId="1076"/>
          <ac:picMkLst>
            <pc:docMk/>
            <pc:sldMk cId="661765998" sldId="262"/>
            <ac:picMk id="7" creationId="{06441645-B5FA-960E-E6CA-0E7DD10320F5}"/>
          </ac:picMkLst>
        </pc:picChg>
      </pc:sldChg>
    </pc:docChg>
  </pc:docChgLst>
  <pc:docChgLst>
    <pc:chgData name="Ferry, Sherri L" userId="S::sferry@christianacare.org::3b9a7ee3-4f46-4359-9007-2dcf45e25578" providerId="AD" clId="Web-{5D76B341-3B5E-81AA-E3AD-BDBDF1E1BC17}"/>
    <pc:docChg chg="modSld">
      <pc:chgData name="Ferry, Sherri L" userId="S::sferry@christianacare.org::3b9a7ee3-4f46-4359-9007-2dcf45e25578" providerId="AD" clId="Web-{5D76B341-3B5E-81AA-E3AD-BDBDF1E1BC17}" dt="2024-01-22T17:07:04.769" v="3" actId="20577"/>
      <pc:docMkLst>
        <pc:docMk/>
      </pc:docMkLst>
      <pc:sldChg chg="modSp">
        <pc:chgData name="Ferry, Sherri L" userId="S::sferry@christianacare.org::3b9a7ee3-4f46-4359-9007-2dcf45e25578" providerId="AD" clId="Web-{5D76B341-3B5E-81AA-E3AD-BDBDF1E1BC17}" dt="2024-01-22T17:07:04.769" v="3" actId="20577"/>
        <pc:sldMkLst>
          <pc:docMk/>
          <pc:sldMk cId="122276948" sldId="355"/>
        </pc:sldMkLst>
        <pc:spChg chg="mod">
          <ac:chgData name="Ferry, Sherri L" userId="S::sferry@christianacare.org::3b9a7ee3-4f46-4359-9007-2dcf45e25578" providerId="AD" clId="Web-{5D76B341-3B5E-81AA-E3AD-BDBDF1E1BC17}" dt="2024-01-22T17:07:04.769" v="3" actId="20577"/>
          <ac:spMkLst>
            <pc:docMk/>
            <pc:sldMk cId="122276948" sldId="355"/>
            <ac:spMk id="9" creationId="{61DF91D1-1564-AEA5-AFA0-5C63106F8011}"/>
          </ac:spMkLst>
        </pc:spChg>
      </pc:sldChg>
    </pc:docChg>
  </pc:docChgLst>
  <pc:docChgLst>
    <pc:chgData name="Ferry, Sherri L" userId="S::sferry@christianacare.org::3b9a7ee3-4f46-4359-9007-2dcf45e25578" providerId="AD" clId="Web-{8F45B06F-5060-4693-87E1-8B7DB71509AF}"/>
    <pc:docChg chg="delSld">
      <pc:chgData name="Ferry, Sherri L" userId="S::sferry@christianacare.org::3b9a7ee3-4f46-4359-9007-2dcf45e25578" providerId="AD" clId="Web-{8F45B06F-5060-4693-87E1-8B7DB71509AF}" dt="2023-11-20T17:06:08.813" v="0"/>
      <pc:docMkLst>
        <pc:docMk/>
      </pc:docMkLst>
      <pc:sldChg chg="del">
        <pc:chgData name="Ferry, Sherri L" userId="S::sferry@christianacare.org::3b9a7ee3-4f46-4359-9007-2dcf45e25578" providerId="AD" clId="Web-{8F45B06F-5060-4693-87E1-8B7DB71509AF}" dt="2023-11-20T17:06:08.813" v="0"/>
        <pc:sldMkLst>
          <pc:docMk/>
          <pc:sldMk cId="184304364" sldId="354"/>
        </pc:sldMkLst>
      </pc:sldChg>
    </pc:docChg>
  </pc:docChgLst>
  <pc:docChgLst>
    <pc:chgData name="Ferry, Sherri L" userId="S::sferry@christianacare.org::3b9a7ee3-4f46-4359-9007-2dcf45e25578" providerId="AD" clId="Web-{B8CE2D8E-75A0-431A-845E-85AB4F6CCA7C}"/>
    <pc:docChg chg="addSld modSld">
      <pc:chgData name="Ferry, Sherri L" userId="S::sferry@christianacare.org::3b9a7ee3-4f46-4359-9007-2dcf45e25578" providerId="AD" clId="Web-{B8CE2D8E-75A0-431A-845E-85AB4F6CCA7C}" dt="2023-12-06T17:49:09.720" v="12" actId="1076"/>
      <pc:docMkLst>
        <pc:docMk/>
      </pc:docMkLst>
      <pc:sldChg chg="addSp delSp modSp add">
        <pc:chgData name="Ferry, Sherri L" userId="S::sferry@christianacare.org::3b9a7ee3-4f46-4359-9007-2dcf45e25578" providerId="AD" clId="Web-{B8CE2D8E-75A0-431A-845E-85AB4F6CCA7C}" dt="2023-12-06T17:49:09.720" v="12" actId="1076"/>
        <pc:sldMkLst>
          <pc:docMk/>
          <pc:sldMk cId="3894782012" sldId="329"/>
        </pc:sldMkLst>
        <pc:spChg chg="mod">
          <ac:chgData name="Ferry, Sherri L" userId="S::sferry@christianacare.org::3b9a7ee3-4f46-4359-9007-2dcf45e25578" providerId="AD" clId="Web-{B8CE2D8E-75A0-431A-845E-85AB4F6CCA7C}" dt="2023-12-06T17:47:41.326" v="8" actId="20577"/>
          <ac:spMkLst>
            <pc:docMk/>
            <pc:sldMk cId="3894782012" sldId="329"/>
            <ac:spMk id="3" creationId="{DDE600AB-D159-B927-B191-E72CA6FFD56C}"/>
          </ac:spMkLst>
        </pc:spChg>
        <pc:spChg chg="mod">
          <ac:chgData name="Ferry, Sherri L" userId="S::sferry@christianacare.org::3b9a7ee3-4f46-4359-9007-2dcf45e25578" providerId="AD" clId="Web-{B8CE2D8E-75A0-431A-845E-85AB4F6CCA7C}" dt="2023-12-06T17:49:09.720" v="12" actId="1076"/>
          <ac:spMkLst>
            <pc:docMk/>
            <pc:sldMk cId="3894782012" sldId="329"/>
            <ac:spMk id="12" creationId="{13DEDDB2-E471-C82A-C154-C80782639C5C}"/>
          </ac:spMkLst>
        </pc:spChg>
        <pc:picChg chg="add mod">
          <ac:chgData name="Ferry, Sherri L" userId="S::sferry@christianacare.org::3b9a7ee3-4f46-4359-9007-2dcf45e25578" providerId="AD" clId="Web-{B8CE2D8E-75A0-431A-845E-85AB4F6CCA7C}" dt="2023-12-06T17:49:01.985" v="11" actId="1076"/>
          <ac:picMkLst>
            <pc:docMk/>
            <pc:sldMk cId="3894782012" sldId="329"/>
            <ac:picMk id="2" creationId="{5D5E4146-4BD1-AF57-CC1A-539F23ADE55F}"/>
          </ac:picMkLst>
        </pc:picChg>
        <pc:picChg chg="del">
          <ac:chgData name="Ferry, Sherri L" userId="S::sferry@christianacare.org::3b9a7ee3-4f46-4359-9007-2dcf45e25578" providerId="AD" clId="Web-{B8CE2D8E-75A0-431A-845E-85AB4F6CCA7C}" dt="2023-12-06T17:47:46.108" v="9"/>
          <ac:picMkLst>
            <pc:docMk/>
            <pc:sldMk cId="3894782012" sldId="329"/>
            <ac:picMk id="1026" creationId="{95FF0099-DDDD-4B3E-3284-60CE199494DF}"/>
          </ac:picMkLst>
        </pc:picChg>
      </pc:sldChg>
    </pc:docChg>
  </pc:docChgLst>
  <pc:docChgLst>
    <pc:chgData name="Ferry, Sherri L" userId="S::sferry@christianacare.org::3b9a7ee3-4f46-4359-9007-2dcf45e25578" providerId="AD" clId="Web-{2D694701-E907-4C99-A8F5-3979543ED456}"/>
    <pc:docChg chg="mod">
      <pc:chgData name="Ferry, Sherri L" userId="S::sferry@christianacare.org::3b9a7ee3-4f46-4359-9007-2dcf45e25578" providerId="AD" clId="Web-{2D694701-E907-4C99-A8F5-3979543ED456}" dt="2023-11-08T11:33:41.804" v="1"/>
      <pc:docMkLst>
        <pc:docMk/>
      </pc:docMkLst>
      <pc:sldChg chg="modCm">
        <pc:chgData name="Ferry, Sherri L" userId="S::sferry@christianacare.org::3b9a7ee3-4f46-4359-9007-2dcf45e25578" providerId="AD" clId="Web-{2D694701-E907-4C99-A8F5-3979543ED456}" dt="2023-11-08T11:33:41.804" v="1"/>
        <pc:sldMkLst>
          <pc:docMk/>
          <pc:sldMk cId="2016940247" sldId="327"/>
        </pc:sldMkLst>
      </pc:sldChg>
    </pc:docChg>
  </pc:docChgLst>
  <pc:docChgLst>
    <pc:chgData name="Ferry, Sherri L" userId="S::sferry@christianacare.org::3b9a7ee3-4f46-4359-9007-2dcf45e25578" providerId="AD" clId="Web-{15161D94-DA96-2429-B0F2-39A75165A010}"/>
    <pc:docChg chg="modSld">
      <pc:chgData name="Ferry, Sherri L" userId="S::sferry@christianacare.org::3b9a7ee3-4f46-4359-9007-2dcf45e25578" providerId="AD" clId="Web-{15161D94-DA96-2429-B0F2-39A75165A010}" dt="2024-01-25T11:49:49.712" v="7" actId="20577"/>
      <pc:docMkLst>
        <pc:docMk/>
      </pc:docMkLst>
      <pc:sldChg chg="modSp">
        <pc:chgData name="Ferry, Sherri L" userId="S::sferry@christianacare.org::3b9a7ee3-4f46-4359-9007-2dcf45e25578" providerId="AD" clId="Web-{15161D94-DA96-2429-B0F2-39A75165A010}" dt="2024-01-25T11:49:49.712" v="7" actId="20577"/>
        <pc:sldMkLst>
          <pc:docMk/>
          <pc:sldMk cId="163139801" sldId="356"/>
        </pc:sldMkLst>
        <pc:spChg chg="mod">
          <ac:chgData name="Ferry, Sherri L" userId="S::sferry@christianacare.org::3b9a7ee3-4f46-4359-9007-2dcf45e25578" providerId="AD" clId="Web-{15161D94-DA96-2429-B0F2-39A75165A010}" dt="2024-01-25T11:49:40.123" v="4" actId="20577"/>
          <ac:spMkLst>
            <pc:docMk/>
            <pc:sldMk cId="163139801" sldId="356"/>
            <ac:spMk id="7" creationId="{F74028CD-883A-DC56-4F2A-7AAC4F0CFB4E}"/>
          </ac:spMkLst>
        </pc:spChg>
        <pc:spChg chg="mod">
          <ac:chgData name="Ferry, Sherri L" userId="S::sferry@christianacare.org::3b9a7ee3-4f46-4359-9007-2dcf45e25578" providerId="AD" clId="Web-{15161D94-DA96-2429-B0F2-39A75165A010}" dt="2024-01-25T11:49:49.712" v="7" actId="20577"/>
          <ac:spMkLst>
            <pc:docMk/>
            <pc:sldMk cId="163139801" sldId="356"/>
            <ac:spMk id="9" creationId="{397EBFA1-61BE-95DF-63D8-A4084DBE71A6}"/>
          </ac:spMkLst>
        </pc:spChg>
      </pc:sldChg>
    </pc:docChg>
  </pc:docChgLst>
  <pc:docChgLst>
    <pc:chgData name="Ferry, Sherri L" userId="S::sferry@christianacare.org::3b9a7ee3-4f46-4359-9007-2dcf45e25578" providerId="AD" clId="Web-{DDEBA70E-42B3-435F-AA78-71E63952AFF8}"/>
    <pc:docChg chg="addSld delSld modSld">
      <pc:chgData name="Ferry, Sherri L" userId="S::sferry@christianacare.org::3b9a7ee3-4f46-4359-9007-2dcf45e25578" providerId="AD" clId="Web-{DDEBA70E-42B3-435F-AA78-71E63952AFF8}" dt="2024-02-19T12:18:46.743" v="499" actId="1076"/>
      <pc:docMkLst>
        <pc:docMk/>
      </pc:docMkLst>
      <pc:sldChg chg="modSp">
        <pc:chgData name="Ferry, Sherri L" userId="S::sferry@christianacare.org::3b9a7ee3-4f46-4359-9007-2dcf45e25578" providerId="AD" clId="Web-{DDEBA70E-42B3-435F-AA78-71E63952AFF8}" dt="2024-02-19T10:49:40.953" v="154" actId="20577"/>
        <pc:sldMkLst>
          <pc:docMk/>
          <pc:sldMk cId="661765998" sldId="262"/>
        </pc:sldMkLst>
        <pc:spChg chg="mod">
          <ac:chgData name="Ferry, Sherri L" userId="S::sferry@christianacare.org::3b9a7ee3-4f46-4359-9007-2dcf45e25578" providerId="AD" clId="Web-{DDEBA70E-42B3-435F-AA78-71E63952AFF8}" dt="2024-02-19T10:49:40.953" v="154" actId="20577"/>
          <ac:spMkLst>
            <pc:docMk/>
            <pc:sldMk cId="661765998" sldId="262"/>
            <ac:spMk id="6" creationId="{52098271-BE23-4C73-8CD1-032F6F4F4198}"/>
          </ac:spMkLst>
        </pc:spChg>
      </pc:sldChg>
      <pc:sldChg chg="addSp delSp modSp">
        <pc:chgData name="Ferry, Sherri L" userId="S::sferry@christianacare.org::3b9a7ee3-4f46-4359-9007-2dcf45e25578" providerId="AD" clId="Web-{DDEBA70E-42B3-435F-AA78-71E63952AFF8}" dt="2024-02-19T12:15:13.107" v="474"/>
        <pc:sldMkLst>
          <pc:docMk/>
          <pc:sldMk cId="3894782012" sldId="329"/>
        </pc:sldMkLst>
        <pc:spChg chg="mod">
          <ac:chgData name="Ferry, Sherri L" userId="S::sferry@christianacare.org::3b9a7ee3-4f46-4359-9007-2dcf45e25578" providerId="AD" clId="Web-{DDEBA70E-42B3-435F-AA78-71E63952AFF8}" dt="2024-02-19T11:36:31.144" v="404" actId="20577"/>
          <ac:spMkLst>
            <pc:docMk/>
            <pc:sldMk cId="3894782012" sldId="329"/>
            <ac:spMk id="3" creationId="{DDE600AB-D159-B927-B191-E72CA6FFD56C}"/>
          </ac:spMkLst>
        </pc:spChg>
        <pc:picChg chg="del">
          <ac:chgData name="Ferry, Sherri L" userId="S::sferry@christianacare.org::3b9a7ee3-4f46-4359-9007-2dcf45e25578" providerId="AD" clId="Web-{DDEBA70E-42B3-435F-AA78-71E63952AFF8}" dt="2024-02-19T11:40:04.164" v="406"/>
          <ac:picMkLst>
            <pc:docMk/>
            <pc:sldMk cId="3894782012" sldId="329"/>
            <ac:picMk id="4" creationId="{E113A5F9-75AF-8A66-55AF-3FC162479BB8}"/>
          </ac:picMkLst>
        </pc:picChg>
        <pc:picChg chg="add mod">
          <ac:chgData name="Ferry, Sherri L" userId="S::sferry@christianacare.org::3b9a7ee3-4f46-4359-9007-2dcf45e25578" providerId="AD" clId="Web-{DDEBA70E-42B3-435F-AA78-71E63952AFF8}" dt="2024-02-19T12:15:13.107" v="474"/>
          <ac:picMkLst>
            <pc:docMk/>
            <pc:sldMk cId="3894782012" sldId="329"/>
            <ac:picMk id="5" creationId="{2AA96388-DC7F-A310-780B-658D727E3445}"/>
          </ac:picMkLst>
        </pc:picChg>
        <pc:picChg chg="mod">
          <ac:chgData name="Ferry, Sherri L" userId="S::sferry@christianacare.org::3b9a7ee3-4f46-4359-9007-2dcf45e25578" providerId="AD" clId="Web-{DDEBA70E-42B3-435F-AA78-71E63952AFF8}" dt="2024-02-19T12:14:18.885" v="468"/>
          <ac:picMkLst>
            <pc:docMk/>
            <pc:sldMk cId="3894782012" sldId="329"/>
            <ac:picMk id="2052" creationId="{613315ED-F046-4692-53F8-13BC4452F101}"/>
          </ac:picMkLst>
        </pc:picChg>
      </pc:sldChg>
      <pc:sldChg chg="addSp delSp modSp">
        <pc:chgData name="Ferry, Sherri L" userId="S::sferry@christianacare.org::3b9a7ee3-4f46-4359-9007-2dcf45e25578" providerId="AD" clId="Web-{DDEBA70E-42B3-435F-AA78-71E63952AFF8}" dt="2024-02-19T12:18:46.743" v="499" actId="1076"/>
        <pc:sldMkLst>
          <pc:docMk/>
          <pc:sldMk cId="3884308871" sldId="352"/>
        </pc:sldMkLst>
        <pc:spChg chg="del">
          <ac:chgData name="Ferry, Sherri L" userId="S::sferry@christianacare.org::3b9a7ee3-4f46-4359-9007-2dcf45e25578" providerId="AD" clId="Web-{DDEBA70E-42B3-435F-AA78-71E63952AFF8}" dt="2024-02-19T10:58:50.372" v="167"/>
          <ac:spMkLst>
            <pc:docMk/>
            <pc:sldMk cId="3884308871" sldId="352"/>
            <ac:spMk id="2" creationId="{B45241EF-3B33-AEFE-424C-BA0D3F4E8A03}"/>
          </ac:spMkLst>
        </pc:spChg>
        <pc:spChg chg="add del mod">
          <ac:chgData name="Ferry, Sherri L" userId="S::sferry@christianacare.org::3b9a7ee3-4f46-4359-9007-2dcf45e25578" providerId="AD" clId="Web-{DDEBA70E-42B3-435F-AA78-71E63952AFF8}" dt="2024-02-19T10:57:57.012" v="162"/>
          <ac:spMkLst>
            <pc:docMk/>
            <pc:sldMk cId="3884308871" sldId="352"/>
            <ac:spMk id="4" creationId="{40DC25D8-8EA6-0B5D-7D7C-04791D5AAA53}"/>
          </ac:spMkLst>
        </pc:spChg>
        <pc:spChg chg="add del mod">
          <ac:chgData name="Ferry, Sherri L" userId="S::sferry@christianacare.org::3b9a7ee3-4f46-4359-9007-2dcf45e25578" providerId="AD" clId="Web-{DDEBA70E-42B3-435F-AA78-71E63952AFF8}" dt="2024-02-19T10:58:28.278" v="164"/>
          <ac:spMkLst>
            <pc:docMk/>
            <pc:sldMk cId="3884308871" sldId="352"/>
            <ac:spMk id="7" creationId="{0B29E57F-59BF-A36A-355C-CF3896177EBC}"/>
          </ac:spMkLst>
        </pc:spChg>
        <pc:spChg chg="add del mod">
          <ac:chgData name="Ferry, Sherri L" userId="S::sferry@christianacare.org::3b9a7ee3-4f46-4359-9007-2dcf45e25578" providerId="AD" clId="Web-{DDEBA70E-42B3-435F-AA78-71E63952AFF8}" dt="2024-02-19T11:01:34.220" v="172"/>
          <ac:spMkLst>
            <pc:docMk/>
            <pc:sldMk cId="3884308871" sldId="352"/>
            <ac:spMk id="11" creationId="{4A9726F4-793B-D6AB-4AB2-4D19FA334A8B}"/>
          </ac:spMkLst>
        </pc:spChg>
        <pc:spChg chg="add mod ord">
          <ac:chgData name="Ferry, Sherri L" userId="S::sferry@christianacare.org::3b9a7ee3-4f46-4359-9007-2dcf45e25578" providerId="AD" clId="Web-{DDEBA70E-42B3-435F-AA78-71E63952AFF8}" dt="2024-02-19T12:17:49.834" v="488" actId="14100"/>
          <ac:spMkLst>
            <pc:docMk/>
            <pc:sldMk cId="3884308871" sldId="352"/>
            <ac:spMk id="12" creationId="{BC6CE61F-CFB8-4336-0228-A4473E2E9795}"/>
          </ac:spMkLst>
        </pc:spChg>
        <pc:spChg chg="add del mod">
          <ac:chgData name="Ferry, Sherri L" userId="S::sferry@christianacare.org::3b9a7ee3-4f46-4359-9007-2dcf45e25578" providerId="AD" clId="Web-{DDEBA70E-42B3-435F-AA78-71E63952AFF8}" dt="2024-02-19T11:15:02.583" v="257"/>
          <ac:spMkLst>
            <pc:docMk/>
            <pc:sldMk cId="3884308871" sldId="352"/>
            <ac:spMk id="14" creationId="{8CEA5FA1-6116-6922-0FCA-75B7ED0958FC}"/>
          </ac:spMkLst>
        </pc:spChg>
        <pc:spChg chg="add del">
          <ac:chgData name="Ferry, Sherri L" userId="S::sferry@christianacare.org::3b9a7ee3-4f46-4359-9007-2dcf45e25578" providerId="AD" clId="Web-{DDEBA70E-42B3-435F-AA78-71E63952AFF8}" dt="2024-02-19T11:11:40.922" v="254"/>
          <ac:spMkLst>
            <pc:docMk/>
            <pc:sldMk cId="3884308871" sldId="352"/>
            <ac:spMk id="16" creationId="{8950AD4C-6AF3-49F8-94E1-DBCAFB39478B}"/>
          </ac:spMkLst>
        </pc:spChg>
        <pc:spChg chg="add del">
          <ac:chgData name="Ferry, Sherri L" userId="S::sferry@christianacare.org::3b9a7ee3-4f46-4359-9007-2dcf45e25578" providerId="AD" clId="Web-{DDEBA70E-42B3-435F-AA78-71E63952AFF8}" dt="2024-02-19T11:11:40.922" v="254"/>
          <ac:spMkLst>
            <pc:docMk/>
            <pc:sldMk cId="3884308871" sldId="352"/>
            <ac:spMk id="18" creationId="{8DBEAE55-3EA1-41D7-A212-5F7D8986C1F2}"/>
          </ac:spMkLst>
        </pc:spChg>
        <pc:spChg chg="add del">
          <ac:chgData name="Ferry, Sherri L" userId="S::sferry@christianacare.org::3b9a7ee3-4f46-4359-9007-2dcf45e25578" providerId="AD" clId="Web-{DDEBA70E-42B3-435F-AA78-71E63952AFF8}" dt="2024-02-19T11:01:34.220" v="172"/>
          <ac:spMkLst>
            <pc:docMk/>
            <pc:sldMk cId="3884308871" sldId="352"/>
            <ac:spMk id="19" creationId="{37C89E4B-3C9F-44B9-8B86-D9E3D112D8EC}"/>
          </ac:spMkLst>
        </pc:spChg>
        <pc:spChg chg="add del">
          <ac:chgData name="Ferry, Sherri L" userId="S::sferry@christianacare.org::3b9a7ee3-4f46-4359-9007-2dcf45e25578" providerId="AD" clId="Web-{DDEBA70E-42B3-435F-AA78-71E63952AFF8}" dt="2024-02-19T11:11:40.922" v="254"/>
          <ac:spMkLst>
            <pc:docMk/>
            <pc:sldMk cId="3884308871" sldId="352"/>
            <ac:spMk id="22" creationId="{CFC5F0E7-644F-4101-BE72-12825CF537E7}"/>
          </ac:spMkLst>
        </pc:spChg>
        <pc:spChg chg="add del">
          <ac:chgData name="Ferry, Sherri L" userId="S::sferry@christianacare.org::3b9a7ee3-4f46-4359-9007-2dcf45e25578" providerId="AD" clId="Web-{DDEBA70E-42B3-435F-AA78-71E63952AFF8}" dt="2024-02-19T11:01:34.220" v="171"/>
          <ac:spMkLst>
            <pc:docMk/>
            <pc:sldMk cId="3884308871" sldId="352"/>
            <ac:spMk id="25" creationId="{06B83858-ED7D-57B6-6CAA-83168807C43C}"/>
          </ac:spMkLst>
        </pc:spChg>
        <pc:spChg chg="add del">
          <ac:chgData name="Ferry, Sherri L" userId="S::sferry@christianacare.org::3b9a7ee3-4f46-4359-9007-2dcf45e25578" providerId="AD" clId="Web-{DDEBA70E-42B3-435F-AA78-71E63952AFF8}" dt="2024-02-19T11:01:34.220" v="171"/>
          <ac:spMkLst>
            <pc:docMk/>
            <pc:sldMk cId="3884308871" sldId="352"/>
            <ac:spMk id="28" creationId="{4A9726F4-793B-D6AB-4AB2-4D19FA334A8B}"/>
          </ac:spMkLst>
        </pc:spChg>
        <pc:spChg chg="add del mod">
          <ac:chgData name="Ferry, Sherri L" userId="S::sferry@christianacare.org::3b9a7ee3-4f46-4359-9007-2dcf45e25578" providerId="AD" clId="Web-{DDEBA70E-42B3-435F-AA78-71E63952AFF8}" dt="2024-02-19T11:44:21.655" v="436"/>
          <ac:spMkLst>
            <pc:docMk/>
            <pc:sldMk cId="3884308871" sldId="352"/>
            <ac:spMk id="29" creationId="{7D462D0D-C275-08B7-E920-82C28D3296CF}"/>
          </ac:spMkLst>
        </pc:spChg>
        <pc:spChg chg="add del">
          <ac:chgData name="Ferry, Sherri L" userId="S::sferry@christianacare.org::3b9a7ee3-4f46-4359-9007-2dcf45e25578" providerId="AD" clId="Web-{DDEBA70E-42B3-435F-AA78-71E63952AFF8}" dt="2024-02-19T11:01:34.220" v="171"/>
          <ac:spMkLst>
            <pc:docMk/>
            <pc:sldMk cId="3884308871" sldId="352"/>
            <ac:spMk id="30" creationId="{D380959B-464C-9ED8-C9EB-AB6FC997C1B8}"/>
          </ac:spMkLst>
        </pc:spChg>
        <pc:spChg chg="add del">
          <ac:chgData name="Ferry, Sherri L" userId="S::sferry@christianacare.org::3b9a7ee3-4f46-4359-9007-2dcf45e25578" providerId="AD" clId="Web-{DDEBA70E-42B3-435F-AA78-71E63952AFF8}" dt="2024-02-19T11:01:34.220" v="171"/>
          <ac:spMkLst>
            <pc:docMk/>
            <pc:sldMk cId="3884308871" sldId="352"/>
            <ac:spMk id="33" creationId="{6D516D1B-71A4-69F7-918E-258C3545FB72}"/>
          </ac:spMkLst>
        </pc:spChg>
        <pc:spChg chg="add del">
          <ac:chgData name="Ferry, Sherri L" userId="S::sferry@christianacare.org::3b9a7ee3-4f46-4359-9007-2dcf45e25578" providerId="AD" clId="Web-{DDEBA70E-42B3-435F-AA78-71E63952AFF8}" dt="2024-02-19T11:01:34.220" v="171"/>
          <ac:spMkLst>
            <pc:docMk/>
            <pc:sldMk cId="3884308871" sldId="352"/>
            <ac:spMk id="34" creationId="{FF97FFD4-A8B9-3D4D-1623-7BE467E46A6A}"/>
          </ac:spMkLst>
        </pc:spChg>
        <pc:spChg chg="add del">
          <ac:chgData name="Ferry, Sherri L" userId="S::sferry@christianacare.org::3b9a7ee3-4f46-4359-9007-2dcf45e25578" providerId="AD" clId="Web-{DDEBA70E-42B3-435F-AA78-71E63952AFF8}" dt="2024-02-19T11:11:40.922" v="254"/>
          <ac:spMkLst>
            <pc:docMk/>
            <pc:sldMk cId="3884308871" sldId="352"/>
            <ac:spMk id="35" creationId="{B1F9B6B4-B0C4-45C6-A086-901C960D03E7}"/>
          </ac:spMkLst>
        </pc:spChg>
        <pc:spChg chg="add">
          <ac:chgData name="Ferry, Sherri L" userId="S::sferry@christianacare.org::3b9a7ee3-4f46-4359-9007-2dcf45e25578" providerId="AD" clId="Web-{DDEBA70E-42B3-435F-AA78-71E63952AFF8}" dt="2024-02-19T11:15:05.708" v="258"/>
          <ac:spMkLst>
            <pc:docMk/>
            <pc:sldMk cId="3884308871" sldId="352"/>
            <ac:spMk id="36" creationId="{42A4FC2C-047E-45A5-965D-8E1E3BF09BC6}"/>
          </ac:spMkLst>
        </pc:spChg>
        <pc:picChg chg="add del mod">
          <ac:chgData name="Ferry, Sherri L" userId="S::sferry@christianacare.org::3b9a7ee3-4f46-4359-9007-2dcf45e25578" providerId="AD" clId="Web-{DDEBA70E-42B3-435F-AA78-71E63952AFF8}" dt="2024-02-19T12:17:02.816" v="479"/>
          <ac:picMkLst>
            <pc:docMk/>
            <pc:sldMk cId="3884308871" sldId="352"/>
            <ac:picMk id="2" creationId="{85444461-5942-2036-E1FE-7DDC3612BB76}"/>
          </ac:picMkLst>
        </pc:picChg>
        <pc:picChg chg="add mod modCrop">
          <ac:chgData name="Ferry, Sherri L" userId="S::sferry@christianacare.org::3b9a7ee3-4f46-4359-9007-2dcf45e25578" providerId="AD" clId="Web-{DDEBA70E-42B3-435F-AA78-71E63952AFF8}" dt="2024-02-19T12:18:46.743" v="499" actId="1076"/>
          <ac:picMkLst>
            <pc:docMk/>
            <pc:sldMk cId="3884308871" sldId="352"/>
            <ac:picMk id="3" creationId="{A8E6849C-E668-DD73-5FC2-A631BCD17731}"/>
          </ac:picMkLst>
        </pc:picChg>
        <pc:picChg chg="add del mod ord">
          <ac:chgData name="Ferry, Sherri L" userId="S::sferry@christianacare.org::3b9a7ee3-4f46-4359-9007-2dcf45e25578" providerId="AD" clId="Web-{DDEBA70E-42B3-435F-AA78-71E63952AFF8}" dt="2024-02-19T10:58:02.637" v="163"/>
          <ac:picMkLst>
            <pc:docMk/>
            <pc:sldMk cId="3884308871" sldId="352"/>
            <ac:picMk id="5" creationId="{9DE89594-7AE6-27DA-C129-07756D64DC1F}"/>
          </ac:picMkLst>
        </pc:picChg>
        <pc:picChg chg="add del mod ord modCrop">
          <ac:chgData name="Ferry, Sherri L" userId="S::sferry@christianacare.org::3b9a7ee3-4f46-4359-9007-2dcf45e25578" providerId="AD" clId="Web-{DDEBA70E-42B3-435F-AA78-71E63952AFF8}" dt="2024-02-19T11:14:39.676" v="256"/>
          <ac:picMkLst>
            <pc:docMk/>
            <pc:sldMk cId="3884308871" sldId="352"/>
            <ac:picMk id="8" creationId="{4ADE7359-29AE-D198-9452-799E00A12D67}"/>
          </ac:picMkLst>
        </pc:picChg>
        <pc:picChg chg="del">
          <ac:chgData name="Ferry, Sherri L" userId="S::sferry@christianacare.org::3b9a7ee3-4f46-4359-9007-2dcf45e25578" providerId="AD" clId="Web-{DDEBA70E-42B3-435F-AA78-71E63952AFF8}" dt="2024-02-19T10:57:53.121" v="161"/>
          <ac:picMkLst>
            <pc:docMk/>
            <pc:sldMk cId="3884308871" sldId="352"/>
            <ac:picMk id="9" creationId="{77A06C48-566C-7679-22CC-2230D877C4A6}"/>
          </ac:picMkLst>
        </pc:picChg>
        <pc:picChg chg="add mod ord">
          <ac:chgData name="Ferry, Sherri L" userId="S::sferry@christianacare.org::3b9a7ee3-4f46-4359-9007-2dcf45e25578" providerId="AD" clId="Web-{DDEBA70E-42B3-435F-AA78-71E63952AFF8}" dt="2024-02-19T11:44:26.233" v="437" actId="1076"/>
          <ac:picMkLst>
            <pc:docMk/>
            <pc:sldMk cId="3884308871" sldId="352"/>
            <ac:picMk id="15" creationId="{65E2B90C-3926-1D1B-E3F4-CAEA48ADB97E}"/>
          </ac:picMkLst>
        </pc:picChg>
        <pc:picChg chg="add del mod">
          <ac:chgData name="Ferry, Sherri L" userId="S::sferry@christianacare.org::3b9a7ee3-4f46-4359-9007-2dcf45e25578" providerId="AD" clId="Web-{DDEBA70E-42B3-435F-AA78-71E63952AFF8}" dt="2024-02-19T11:42:23.152" v="421"/>
          <ac:picMkLst>
            <pc:docMk/>
            <pc:sldMk cId="3884308871" sldId="352"/>
            <ac:picMk id="17" creationId="{0FAF7DD1-113C-7933-2145-3E9046080337}"/>
          </ac:picMkLst>
        </pc:picChg>
        <pc:picChg chg="add del mod">
          <ac:chgData name="Ferry, Sherri L" userId="S::sferry@christianacare.org::3b9a7ee3-4f46-4359-9007-2dcf45e25578" providerId="AD" clId="Web-{DDEBA70E-42B3-435F-AA78-71E63952AFF8}" dt="2024-02-19T11:17:31.273" v="273"/>
          <ac:picMkLst>
            <pc:docMk/>
            <pc:sldMk cId="3884308871" sldId="352"/>
            <ac:picMk id="20" creationId="{15EAA384-7D83-80B9-C3C7-4043E0C1B419}"/>
          </ac:picMkLst>
        </pc:picChg>
        <pc:picChg chg="add del mod">
          <ac:chgData name="Ferry, Sherri L" userId="S::sferry@christianacare.org::3b9a7ee3-4f46-4359-9007-2dcf45e25578" providerId="AD" clId="Web-{DDEBA70E-42B3-435F-AA78-71E63952AFF8}" dt="2024-02-19T11:42:19.089" v="420"/>
          <ac:picMkLst>
            <pc:docMk/>
            <pc:sldMk cId="3884308871" sldId="352"/>
            <ac:picMk id="24" creationId="{B11796A8-3DD8-7A10-EF39-6AD9FD884C7D}"/>
          </ac:picMkLst>
        </pc:picChg>
        <pc:picChg chg="add del mod">
          <ac:chgData name="Ferry, Sherri L" userId="S::sferry@christianacare.org::3b9a7ee3-4f46-4359-9007-2dcf45e25578" providerId="AD" clId="Web-{DDEBA70E-42B3-435F-AA78-71E63952AFF8}" dt="2024-02-19T11:43:06.200" v="427"/>
          <ac:picMkLst>
            <pc:docMk/>
            <pc:sldMk cId="3884308871" sldId="352"/>
            <ac:picMk id="26" creationId="{B5D2BA82-CA27-A5FF-E977-3751B84822E1}"/>
          </ac:picMkLst>
        </pc:picChg>
        <pc:picChg chg="add del mod">
          <ac:chgData name="Ferry, Sherri L" userId="S::sferry@christianacare.org::3b9a7ee3-4f46-4359-9007-2dcf45e25578" providerId="AD" clId="Web-{DDEBA70E-42B3-435F-AA78-71E63952AFF8}" dt="2024-02-19T11:45:11.453" v="446"/>
          <ac:picMkLst>
            <pc:docMk/>
            <pc:sldMk cId="3884308871" sldId="352"/>
            <ac:picMk id="27" creationId="{A9C82C28-9BF4-9577-5877-8FACAA98DB50}"/>
          </ac:picMkLst>
        </pc:picChg>
        <pc:picChg chg="del">
          <ac:chgData name="Ferry, Sherri L" userId="S::sferry@christianacare.org::3b9a7ee3-4f46-4359-9007-2dcf45e25578" providerId="AD" clId="Web-{DDEBA70E-42B3-435F-AA78-71E63952AFF8}" dt="2024-02-19T10:58:41.513" v="166"/>
          <ac:picMkLst>
            <pc:docMk/>
            <pc:sldMk cId="3884308871" sldId="352"/>
            <ac:picMk id="31" creationId="{B17CAB85-A04C-A958-1741-674F90494E61}"/>
          </ac:picMkLst>
        </pc:picChg>
        <pc:picChg chg="del">
          <ac:chgData name="Ferry, Sherri L" userId="S::sferry@christianacare.org::3b9a7ee3-4f46-4359-9007-2dcf45e25578" providerId="AD" clId="Web-{DDEBA70E-42B3-435F-AA78-71E63952AFF8}" dt="2024-02-19T10:58:37.278" v="165"/>
          <ac:picMkLst>
            <pc:docMk/>
            <pc:sldMk cId="3884308871" sldId="352"/>
            <ac:picMk id="32" creationId="{0BB034AE-CF30-3C33-183B-42D5D0A21C3E}"/>
          </ac:picMkLst>
        </pc:picChg>
        <pc:picChg chg="add del mod">
          <ac:chgData name="Ferry, Sherri L" userId="S::sferry@christianacare.org::3b9a7ee3-4f46-4359-9007-2dcf45e25578" providerId="AD" clId="Web-{DDEBA70E-42B3-435F-AA78-71E63952AFF8}" dt="2024-02-19T11:46:28.939" v="454"/>
          <ac:picMkLst>
            <pc:docMk/>
            <pc:sldMk cId="3884308871" sldId="352"/>
            <ac:picMk id="38" creationId="{3679B526-8D0D-12E6-F5FD-AB7B538AB55B}"/>
          </ac:picMkLst>
        </pc:picChg>
        <pc:picChg chg="add del mod ord">
          <ac:chgData name="Ferry, Sherri L" userId="S::sferry@christianacare.org::3b9a7ee3-4f46-4359-9007-2dcf45e25578" providerId="AD" clId="Web-{DDEBA70E-42B3-435F-AA78-71E63952AFF8}" dt="2024-02-19T11:48:32.942" v="463"/>
          <ac:picMkLst>
            <pc:docMk/>
            <pc:sldMk cId="3884308871" sldId="352"/>
            <ac:picMk id="39" creationId="{A06D10D2-5F37-CD17-E9EA-CD434271A089}"/>
          </ac:picMkLst>
        </pc:picChg>
        <pc:picChg chg="add del mod">
          <ac:chgData name="Ferry, Sherri L" userId="S::sferry@christianacare.org::3b9a7ee3-4f46-4359-9007-2dcf45e25578" providerId="AD" clId="Web-{DDEBA70E-42B3-435F-AA78-71E63952AFF8}" dt="2024-02-19T11:49:14.802" v="465"/>
          <ac:picMkLst>
            <pc:docMk/>
            <pc:sldMk cId="3884308871" sldId="352"/>
            <ac:picMk id="40" creationId="{B0246331-606E-2EA6-927F-07DC6A340F07}"/>
          </ac:picMkLst>
        </pc:picChg>
        <pc:cxnChg chg="add del">
          <ac:chgData name="Ferry, Sherri L" userId="S::sferry@christianacare.org::3b9a7ee3-4f46-4359-9007-2dcf45e25578" providerId="AD" clId="Web-{DDEBA70E-42B3-435F-AA78-71E63952AFF8}" dt="2024-02-19T11:01:34.220" v="172"/>
          <ac:cxnSpMkLst>
            <pc:docMk/>
            <pc:sldMk cId="3884308871" sldId="352"/>
            <ac:cxnSpMk id="21" creationId="{AA2EAA10-076F-46BD-8F0F-B9A2FB77A85C}"/>
          </ac:cxnSpMkLst>
        </pc:cxnChg>
        <pc:cxnChg chg="add del">
          <ac:chgData name="Ferry, Sherri L" userId="S::sferry@christianacare.org::3b9a7ee3-4f46-4359-9007-2dcf45e25578" providerId="AD" clId="Web-{DDEBA70E-42B3-435F-AA78-71E63952AFF8}" dt="2024-02-19T11:01:34.220" v="172"/>
          <ac:cxnSpMkLst>
            <pc:docMk/>
            <pc:sldMk cId="3884308871" sldId="352"/>
            <ac:cxnSpMk id="23" creationId="{D891E407-403B-4764-86C9-33A56D3BCAA3}"/>
          </ac:cxnSpMkLst>
        </pc:cxnChg>
      </pc:sldChg>
      <pc:sldChg chg="del">
        <pc:chgData name="Ferry, Sherri L" userId="S::sferry@christianacare.org::3b9a7ee3-4f46-4359-9007-2dcf45e25578" providerId="AD" clId="Web-{DDEBA70E-42B3-435F-AA78-71E63952AFF8}" dt="2024-02-19T10:49:58.719" v="155"/>
        <pc:sldMkLst>
          <pc:docMk/>
          <pc:sldMk cId="570709104" sldId="353"/>
        </pc:sldMkLst>
      </pc:sldChg>
      <pc:sldChg chg="addSp delSp modSp new mod setBg">
        <pc:chgData name="Ferry, Sherri L" userId="S::sferry@christianacare.org::3b9a7ee3-4f46-4359-9007-2dcf45e25578" providerId="AD" clId="Web-{DDEBA70E-42B3-435F-AA78-71E63952AFF8}" dt="2024-02-19T11:34:49.063" v="355" actId="1076"/>
        <pc:sldMkLst>
          <pc:docMk/>
          <pc:sldMk cId="2378287567" sldId="353"/>
        </pc:sldMkLst>
        <pc:spChg chg="del">
          <ac:chgData name="Ferry, Sherri L" userId="S::sferry@christianacare.org::3b9a7ee3-4f46-4359-9007-2dcf45e25578" providerId="AD" clId="Web-{DDEBA70E-42B3-435F-AA78-71E63952AFF8}" dt="2024-02-19T11:27:13.787" v="286"/>
          <ac:spMkLst>
            <pc:docMk/>
            <pc:sldMk cId="2378287567" sldId="353"/>
            <ac:spMk id="2" creationId="{2495FE69-80DD-B376-DB78-B1280D225EAC}"/>
          </ac:spMkLst>
        </pc:spChg>
        <pc:spChg chg="del">
          <ac:chgData name="Ferry, Sherri L" userId="S::sferry@christianacare.org::3b9a7ee3-4f46-4359-9007-2dcf45e25578" providerId="AD" clId="Web-{DDEBA70E-42B3-435F-AA78-71E63952AFF8}" dt="2024-02-19T11:26:06.035" v="280"/>
          <ac:spMkLst>
            <pc:docMk/>
            <pc:sldMk cId="2378287567" sldId="353"/>
            <ac:spMk id="3" creationId="{40A3237F-0400-2532-7D2E-9788CCC4FD1C}"/>
          </ac:spMkLst>
        </pc:spChg>
        <pc:spChg chg="add mod">
          <ac:chgData name="Ferry, Sherri L" userId="S::sferry@christianacare.org::3b9a7ee3-4f46-4359-9007-2dcf45e25578" providerId="AD" clId="Web-{DDEBA70E-42B3-435F-AA78-71E63952AFF8}" dt="2024-02-19T11:34:49.063" v="355" actId="1076"/>
          <ac:spMkLst>
            <pc:docMk/>
            <pc:sldMk cId="2378287567" sldId="353"/>
            <ac:spMk id="8" creationId="{D74460D3-26E3-90B3-F66A-93B1433DC917}"/>
          </ac:spMkLst>
        </pc:spChg>
        <pc:spChg chg="add">
          <ac:chgData name="Ferry, Sherri L" userId="S::sferry@christianacare.org::3b9a7ee3-4f46-4359-9007-2dcf45e25578" providerId="AD" clId="Web-{DDEBA70E-42B3-435F-AA78-71E63952AFF8}" dt="2024-02-19T11:29:10.102" v="290"/>
          <ac:spMkLst>
            <pc:docMk/>
            <pc:sldMk cId="2378287567" sldId="353"/>
            <ac:spMk id="11" creationId="{C681C32C-7AFC-4BB3-9088-65CBDFC5D1C2}"/>
          </ac:spMkLst>
        </pc:spChg>
        <pc:spChg chg="add">
          <ac:chgData name="Ferry, Sherri L" userId="S::sferry@christianacare.org::3b9a7ee3-4f46-4359-9007-2dcf45e25578" providerId="AD" clId="Web-{DDEBA70E-42B3-435F-AA78-71E63952AFF8}" dt="2024-02-19T11:29:10.102" v="290"/>
          <ac:spMkLst>
            <pc:docMk/>
            <pc:sldMk cId="2378287567" sldId="353"/>
            <ac:spMk id="13" creationId="{199C0ED0-69DE-4C31-A5CF-E2A46FD30226}"/>
          </ac:spMkLst>
        </pc:spChg>
        <pc:spChg chg="add">
          <ac:chgData name="Ferry, Sherri L" userId="S::sferry@christianacare.org::3b9a7ee3-4f46-4359-9007-2dcf45e25578" providerId="AD" clId="Web-{DDEBA70E-42B3-435F-AA78-71E63952AFF8}" dt="2024-02-19T11:29:10.102" v="290"/>
          <ac:spMkLst>
            <pc:docMk/>
            <pc:sldMk cId="2378287567" sldId="353"/>
            <ac:spMk id="15" creationId="{8D42B8BD-40AF-488E-8A79-D7256C917229}"/>
          </ac:spMkLst>
        </pc:spChg>
        <pc:picChg chg="add del mod ord">
          <ac:chgData name="Ferry, Sherri L" userId="S::sferry@christianacare.org::3b9a7ee3-4f46-4359-9007-2dcf45e25578" providerId="AD" clId="Web-{DDEBA70E-42B3-435F-AA78-71E63952AFF8}" dt="2024-02-19T11:34:09.766" v="349"/>
          <ac:picMkLst>
            <pc:docMk/>
            <pc:sldMk cId="2378287567" sldId="353"/>
            <ac:picMk id="4" creationId="{A89A83A0-4069-8672-A139-863CE6B715CA}"/>
          </ac:picMkLst>
        </pc:picChg>
        <pc:picChg chg="add mod">
          <ac:chgData name="Ferry, Sherri L" userId="S::sferry@christianacare.org::3b9a7ee3-4f46-4359-9007-2dcf45e25578" providerId="AD" clId="Web-{DDEBA70E-42B3-435F-AA78-71E63952AFF8}" dt="2024-02-19T11:34:42.938" v="354" actId="1076"/>
          <ac:picMkLst>
            <pc:docMk/>
            <pc:sldMk cId="2378287567" sldId="353"/>
            <ac:picMk id="5" creationId="{E3A9C53A-48E3-D886-9353-93BF909C3E01}"/>
          </ac:picMkLst>
        </pc:picChg>
      </pc:sldChg>
      <pc:sldChg chg="del">
        <pc:chgData name="Ferry, Sherri L" userId="S::sferry@christianacare.org::3b9a7ee3-4f46-4359-9007-2dcf45e25578" providerId="AD" clId="Web-{DDEBA70E-42B3-435F-AA78-71E63952AFF8}" dt="2024-02-19T10:50:11.532" v="157"/>
        <pc:sldMkLst>
          <pc:docMk/>
          <pc:sldMk cId="791297621" sldId="354"/>
        </pc:sldMkLst>
      </pc:sldChg>
      <pc:sldChg chg="del">
        <pc:chgData name="Ferry, Sherri L" userId="S::sferry@christianacare.org::3b9a7ee3-4f46-4359-9007-2dcf45e25578" providerId="AD" clId="Web-{DDEBA70E-42B3-435F-AA78-71E63952AFF8}" dt="2024-02-19T10:50:35.017" v="160"/>
        <pc:sldMkLst>
          <pc:docMk/>
          <pc:sldMk cId="122276948" sldId="355"/>
        </pc:sldMkLst>
      </pc:sldChg>
      <pc:sldChg chg="del">
        <pc:chgData name="Ferry, Sherri L" userId="S::sferry@christianacare.org::3b9a7ee3-4f46-4359-9007-2dcf45e25578" providerId="AD" clId="Web-{DDEBA70E-42B3-435F-AA78-71E63952AFF8}" dt="2024-02-19T10:50:24.142" v="159"/>
        <pc:sldMkLst>
          <pc:docMk/>
          <pc:sldMk cId="163139801" sldId="356"/>
        </pc:sldMkLst>
      </pc:sldChg>
      <pc:sldChg chg="add del replId">
        <pc:chgData name="Ferry, Sherri L" userId="S::sferry@christianacare.org::3b9a7ee3-4f46-4359-9007-2dcf45e25578" providerId="AD" clId="Web-{DDEBA70E-42B3-435F-AA78-71E63952AFF8}" dt="2024-02-19T10:50:15.892" v="158"/>
        <pc:sldMkLst>
          <pc:docMk/>
          <pc:sldMk cId="94658800" sldId="357"/>
        </pc:sldMkLst>
      </pc:sldChg>
    </pc:docChg>
  </pc:docChgLst>
  <pc:docChgLst>
    <pc:chgData name="Ferry, Sherri L" userId="S::sferry@christianacare.org::3b9a7ee3-4f46-4359-9007-2dcf45e25578" providerId="AD" clId="Web-{DF4211DD-7BD0-4796-B4EE-5B3197428394}"/>
    <pc:docChg chg="modSld">
      <pc:chgData name="Ferry, Sherri L" userId="S::sferry@christianacare.org::3b9a7ee3-4f46-4359-9007-2dcf45e25578" providerId="AD" clId="Web-{DF4211DD-7BD0-4796-B4EE-5B3197428394}" dt="2023-12-07T14:24:28.003" v="15" actId="20577"/>
      <pc:docMkLst>
        <pc:docMk/>
      </pc:docMkLst>
      <pc:sldChg chg="addSp delSp modSp">
        <pc:chgData name="Ferry, Sherri L" userId="S::sferry@christianacare.org::3b9a7ee3-4f46-4359-9007-2dcf45e25578" providerId="AD" clId="Web-{DF4211DD-7BD0-4796-B4EE-5B3197428394}" dt="2023-12-07T14:24:28.003" v="15" actId="20577"/>
        <pc:sldMkLst>
          <pc:docMk/>
          <pc:sldMk cId="1828814918" sldId="352"/>
        </pc:sldMkLst>
        <pc:spChg chg="mod">
          <ac:chgData name="Ferry, Sherri L" userId="S::sferry@christianacare.org::3b9a7ee3-4f46-4359-9007-2dcf45e25578" providerId="AD" clId="Web-{DF4211DD-7BD0-4796-B4EE-5B3197428394}" dt="2023-12-07T14:24:28.003" v="15" actId="20577"/>
          <ac:spMkLst>
            <pc:docMk/>
            <pc:sldMk cId="1828814918" sldId="352"/>
            <ac:spMk id="6" creationId="{C1AC28EC-59A7-69A5-68E1-77595A7CABD8}"/>
          </ac:spMkLst>
        </pc:spChg>
        <pc:spChg chg="del">
          <ac:chgData name="Ferry, Sherri L" userId="S::sferry@christianacare.org::3b9a7ee3-4f46-4359-9007-2dcf45e25578" providerId="AD" clId="Web-{DF4211DD-7BD0-4796-B4EE-5B3197428394}" dt="2023-12-07T14:21:28.238" v="0"/>
          <ac:spMkLst>
            <pc:docMk/>
            <pc:sldMk cId="1828814918" sldId="352"/>
            <ac:spMk id="11" creationId="{1C41613C-CB8A-2367-35A9-9106466A2788}"/>
          </ac:spMkLst>
        </pc:spChg>
        <pc:spChg chg="del">
          <ac:chgData name="Ferry, Sherri L" userId="S::sferry@christianacare.org::3b9a7ee3-4f46-4359-9007-2dcf45e25578" providerId="AD" clId="Web-{DF4211DD-7BD0-4796-B4EE-5B3197428394}" dt="2023-12-07T14:21:53.410" v="1"/>
          <ac:spMkLst>
            <pc:docMk/>
            <pc:sldMk cId="1828814918" sldId="352"/>
            <ac:spMk id="3111" creationId="{8B089790-F4B6-46A7-BB28-7B74A9A9EFDC}"/>
          </ac:spMkLst>
        </pc:spChg>
        <pc:spChg chg="add del">
          <ac:chgData name="Ferry, Sherri L" userId="S::sferry@christianacare.org::3b9a7ee3-4f46-4359-9007-2dcf45e25578" providerId="AD" clId="Web-{DF4211DD-7BD0-4796-B4EE-5B3197428394}" dt="2023-12-07T14:24:16.144" v="11"/>
          <ac:spMkLst>
            <pc:docMk/>
            <pc:sldMk cId="1828814918" sldId="352"/>
            <ac:spMk id="3122" creationId="{6753252F-4873-4F63-801D-CC719279A7D5}"/>
          </ac:spMkLst>
        </pc:spChg>
        <pc:spChg chg="add del">
          <ac:chgData name="Ferry, Sherri L" userId="S::sferry@christianacare.org::3b9a7ee3-4f46-4359-9007-2dcf45e25578" providerId="AD" clId="Web-{DF4211DD-7BD0-4796-B4EE-5B3197428394}" dt="2023-12-07T14:24:16.144" v="11"/>
          <ac:spMkLst>
            <pc:docMk/>
            <pc:sldMk cId="1828814918" sldId="352"/>
            <ac:spMk id="3124" creationId="{047C8CCB-F95D-4249-92DD-651249D3535A}"/>
          </ac:spMkLst>
        </pc:spChg>
        <pc:spChg chg="add del">
          <ac:chgData name="Ferry, Sherri L" userId="S::sferry@christianacare.org::3b9a7ee3-4f46-4359-9007-2dcf45e25578" providerId="AD" clId="Web-{DF4211DD-7BD0-4796-B4EE-5B3197428394}" dt="2023-12-07T14:23:32.003" v="7"/>
          <ac:spMkLst>
            <pc:docMk/>
            <pc:sldMk cId="1828814918" sldId="352"/>
            <ac:spMk id="3129" creationId="{D4771268-CB57-404A-9271-370EB28F6090}"/>
          </ac:spMkLst>
        </pc:spChg>
        <pc:spChg chg="add del">
          <ac:chgData name="Ferry, Sherri L" userId="S::sferry@christianacare.org::3b9a7ee3-4f46-4359-9007-2dcf45e25578" providerId="AD" clId="Web-{DF4211DD-7BD0-4796-B4EE-5B3197428394}" dt="2023-12-07T14:23:55.503" v="9"/>
          <ac:spMkLst>
            <pc:docMk/>
            <pc:sldMk cId="1828814918" sldId="352"/>
            <ac:spMk id="3136" creationId="{870A1295-61BC-4214-AA3E-D396673024D0}"/>
          </ac:spMkLst>
        </pc:spChg>
        <pc:spChg chg="add del">
          <ac:chgData name="Ferry, Sherri L" userId="S::sferry@christianacare.org::3b9a7ee3-4f46-4359-9007-2dcf45e25578" providerId="AD" clId="Web-{DF4211DD-7BD0-4796-B4EE-5B3197428394}" dt="2023-12-07T14:24:16.144" v="11"/>
          <ac:spMkLst>
            <pc:docMk/>
            <pc:sldMk cId="1828814918" sldId="352"/>
            <ac:spMk id="3138" creationId="{0E91F5CA-B392-444C-88E3-BF5BAAEBDEB0}"/>
          </ac:spMkLst>
        </pc:spChg>
        <pc:spChg chg="add del">
          <ac:chgData name="Ferry, Sherri L" userId="S::sferry@christianacare.org::3b9a7ee3-4f46-4359-9007-2dcf45e25578" providerId="AD" clId="Web-{DF4211DD-7BD0-4796-B4EE-5B3197428394}" dt="2023-12-07T14:24:16.144" v="11"/>
          <ac:spMkLst>
            <pc:docMk/>
            <pc:sldMk cId="1828814918" sldId="352"/>
            <ac:spMk id="3139" creationId="{0459807F-B6FA-44D3-9A53-C55B6B56884A}"/>
          </ac:spMkLst>
        </pc:spChg>
        <pc:grpChg chg="del">
          <ac:chgData name="Ferry, Sherri L" userId="S::sferry@christianacare.org::3b9a7ee3-4f46-4359-9007-2dcf45e25578" providerId="AD" clId="Web-{DF4211DD-7BD0-4796-B4EE-5B3197428394}" dt="2023-12-07T14:21:53.410" v="1"/>
          <ac:grpSpMkLst>
            <pc:docMk/>
            <pc:sldMk cId="1828814918" sldId="352"/>
            <ac:grpSpMk id="3113" creationId="{9DE3F54D-33BC-4382-A2AB-5E002F0F1166}"/>
          </ac:grpSpMkLst>
        </pc:grpChg>
        <pc:grpChg chg="add del">
          <ac:chgData name="Ferry, Sherri L" userId="S::sferry@christianacare.org::3b9a7ee3-4f46-4359-9007-2dcf45e25578" providerId="AD" clId="Web-{DF4211DD-7BD0-4796-B4EE-5B3197428394}" dt="2023-12-07T14:23:55.503" v="9"/>
          <ac:grpSpMkLst>
            <pc:docMk/>
            <pc:sldMk cId="1828814918" sldId="352"/>
            <ac:grpSpMk id="3131" creationId="{0B139475-2B26-4CA9-9413-DE741E49F7BB}"/>
          </ac:grpSpMkLst>
        </pc:grpChg>
        <pc:picChg chg="mod ord">
          <ac:chgData name="Ferry, Sherri L" userId="S::sferry@christianacare.org::3b9a7ee3-4f46-4359-9007-2dcf45e25578" providerId="AD" clId="Web-{DF4211DD-7BD0-4796-B4EE-5B3197428394}" dt="2023-12-07T14:24:16.144" v="11"/>
          <ac:picMkLst>
            <pc:docMk/>
            <pc:sldMk cId="1828814918" sldId="352"/>
            <ac:picMk id="3082" creationId="{9DF926DA-7050-81F4-301B-D328973B72BD}"/>
          </ac:picMkLst>
        </pc:picChg>
      </pc:sldChg>
    </pc:docChg>
  </pc:docChgLst>
  <pc:docChgLst>
    <pc:chgData name="Ferry, Sherri L" userId="S::sferry@christianacare.org::3b9a7ee3-4f46-4359-9007-2dcf45e25578" providerId="AD" clId="Web-{9C6B348C-B936-4FD0-A0A5-69B1626C12BA}"/>
    <pc:docChg chg="modSld">
      <pc:chgData name="Ferry, Sherri L" userId="S::sferry@christianacare.org::3b9a7ee3-4f46-4359-9007-2dcf45e25578" providerId="AD" clId="Web-{9C6B348C-B936-4FD0-A0A5-69B1626C12BA}" dt="2023-08-16T16:02:23.062" v="3"/>
      <pc:docMkLst>
        <pc:docMk/>
      </pc:docMkLst>
      <pc:sldChg chg="addSp delSp modSp">
        <pc:chgData name="Ferry, Sherri L" userId="S::sferry@christianacare.org::3b9a7ee3-4f46-4359-9007-2dcf45e25578" providerId="AD" clId="Web-{9C6B348C-B936-4FD0-A0A5-69B1626C12BA}" dt="2023-08-16T16:02:23.062" v="3"/>
        <pc:sldMkLst>
          <pc:docMk/>
          <pc:sldMk cId="3894782012" sldId="329"/>
        </pc:sldMkLst>
        <pc:spChg chg="del">
          <ac:chgData name="Ferry, Sherri L" userId="S::sferry@christianacare.org::3b9a7ee3-4f46-4359-9007-2dcf45e25578" providerId="AD" clId="Web-{9C6B348C-B936-4FD0-A0A5-69B1626C12BA}" dt="2023-08-16T15:59:40.807" v="2"/>
          <ac:spMkLst>
            <pc:docMk/>
            <pc:sldMk cId="3894782012" sldId="329"/>
            <ac:spMk id="3" creationId="{DDE600AB-D159-B927-B191-E72CA6FFD56C}"/>
          </ac:spMkLst>
        </pc:spChg>
        <pc:picChg chg="del">
          <ac:chgData name="Ferry, Sherri L" userId="S::sferry@christianacare.org::3b9a7ee3-4f46-4359-9007-2dcf45e25578" providerId="AD" clId="Web-{9C6B348C-B936-4FD0-A0A5-69B1626C12BA}" dt="2023-08-16T15:59:35.838" v="1"/>
          <ac:picMkLst>
            <pc:docMk/>
            <pc:sldMk cId="3894782012" sldId="329"/>
            <ac:picMk id="2" creationId="{0DF27A3A-3C83-C6EF-E4FA-7C3E10D7EC58}"/>
          </ac:picMkLst>
        </pc:picChg>
        <pc:picChg chg="add mod">
          <ac:chgData name="Ferry, Sherri L" userId="S::sferry@christianacare.org::3b9a7ee3-4f46-4359-9007-2dcf45e25578" providerId="AD" clId="Web-{9C6B348C-B936-4FD0-A0A5-69B1626C12BA}" dt="2023-08-16T16:02:23.062" v="3"/>
          <ac:picMkLst>
            <pc:docMk/>
            <pc:sldMk cId="3894782012" sldId="329"/>
            <ac:picMk id="4" creationId="{D86BB06F-84ED-3760-6D6D-B2373F54FA86}"/>
          </ac:picMkLst>
        </pc:picChg>
        <pc:picChg chg="del">
          <ac:chgData name="Ferry, Sherri L" userId="S::sferry@christianacare.org::3b9a7ee3-4f46-4359-9007-2dcf45e25578" providerId="AD" clId="Web-{9C6B348C-B936-4FD0-A0A5-69B1626C12BA}" dt="2023-08-16T15:59:33.041" v="0"/>
          <ac:picMkLst>
            <pc:docMk/>
            <pc:sldMk cId="3894782012" sldId="329"/>
            <ac:picMk id="2052" creationId="{613315ED-F046-4692-53F8-13BC4452F101}"/>
          </ac:picMkLst>
        </pc:picChg>
      </pc:sldChg>
    </pc:docChg>
  </pc:docChgLst>
  <pc:docChgLst>
    <pc:chgData name="Ferry, Sherri L" userId="S::sferry@christianacare.org::3b9a7ee3-4f46-4359-9007-2dcf45e25578" providerId="AD" clId="Web-{3CA4C40A-236C-460D-BB44-ECB4F4C8C967}"/>
    <pc:docChg chg="modSld">
      <pc:chgData name="Ferry, Sherri L" userId="S::sferry@christianacare.org::3b9a7ee3-4f46-4359-9007-2dcf45e25578" providerId="AD" clId="Web-{3CA4C40A-236C-460D-BB44-ECB4F4C8C967}" dt="2023-10-17T11:28:00.476" v="2"/>
      <pc:docMkLst>
        <pc:docMk/>
      </pc:docMkLst>
      <pc:sldChg chg="delSp modSp">
        <pc:chgData name="Ferry, Sherri L" userId="S::sferry@christianacare.org::3b9a7ee3-4f46-4359-9007-2dcf45e25578" providerId="AD" clId="Web-{3CA4C40A-236C-460D-BB44-ECB4F4C8C967}" dt="2023-10-17T11:28:00.476" v="2"/>
        <pc:sldMkLst>
          <pc:docMk/>
          <pc:sldMk cId="415900586" sldId="340"/>
        </pc:sldMkLst>
        <pc:spChg chg="del mod">
          <ac:chgData name="Ferry, Sherri L" userId="S::sferry@christianacare.org::3b9a7ee3-4f46-4359-9007-2dcf45e25578" providerId="AD" clId="Web-{3CA4C40A-236C-460D-BB44-ECB4F4C8C967}" dt="2023-10-17T11:28:00.476" v="2"/>
          <ac:spMkLst>
            <pc:docMk/>
            <pc:sldMk cId="415900586" sldId="340"/>
            <ac:spMk id="12" creationId="{71841534-1382-2379-B452-895EA89598AE}"/>
          </ac:spMkLst>
        </pc:spChg>
      </pc:sldChg>
    </pc:docChg>
  </pc:docChgLst>
  <pc:docChgLst>
    <pc:chgData name="Ferry, Sherri L" userId="S::sferry@christianacare.org::3b9a7ee3-4f46-4359-9007-2dcf45e25578" providerId="AD" clId="Web-{1ACDA721-9A0B-41B0-8048-835977740A80}"/>
    <pc:docChg chg="addSld">
      <pc:chgData name="Ferry, Sherri L" userId="S::sferry@christianacare.org::3b9a7ee3-4f46-4359-9007-2dcf45e25578" providerId="AD" clId="Web-{1ACDA721-9A0B-41B0-8048-835977740A80}" dt="2024-01-24T13:10:58.793" v="0"/>
      <pc:docMkLst>
        <pc:docMk/>
      </pc:docMkLst>
      <pc:sldChg chg="new">
        <pc:chgData name="Ferry, Sherri L" userId="S::sferry@christianacare.org::3b9a7ee3-4f46-4359-9007-2dcf45e25578" providerId="AD" clId="Web-{1ACDA721-9A0B-41B0-8048-835977740A80}" dt="2024-01-24T13:10:58.793" v="0"/>
        <pc:sldMkLst>
          <pc:docMk/>
          <pc:sldMk cId="163139801" sldId="356"/>
        </pc:sldMkLst>
      </pc:sldChg>
    </pc:docChg>
  </pc:docChgLst>
  <pc:docChgLst>
    <pc:chgData name="Halbert DO, Caitlin A" userId="daa880d8-bcec-4e26-9e1c-aa7f84bed059" providerId="ADAL" clId="{3F292327-09D2-452C-9334-9F733924D03A}"/>
    <pc:docChg chg="undo custSel modSld sldOrd">
      <pc:chgData name="Halbert DO, Caitlin A" userId="daa880d8-bcec-4e26-9e1c-aa7f84bed059" providerId="ADAL" clId="{3F292327-09D2-452C-9334-9F733924D03A}" dt="2023-10-02T21:23:47.363" v="180" actId="33524"/>
      <pc:docMkLst>
        <pc:docMk/>
      </pc:docMkLst>
      <pc:sldChg chg="modSp mod ord setBg addCm modCm modNotesTx">
        <pc:chgData name="Halbert DO, Caitlin A" userId="daa880d8-bcec-4e26-9e1c-aa7f84bed059" providerId="ADAL" clId="{3F292327-09D2-452C-9334-9F733924D03A}" dt="2023-09-19T14:56:04.772" v="165" actId="1076"/>
        <pc:sldMkLst>
          <pc:docMk/>
          <pc:sldMk cId="3334062880" sldId="256"/>
        </pc:sldMkLst>
        <pc:spChg chg="mod ord">
          <ac:chgData name="Halbert DO, Caitlin A" userId="daa880d8-bcec-4e26-9e1c-aa7f84bed059" providerId="ADAL" clId="{3F292327-09D2-452C-9334-9F733924D03A}" dt="2023-09-19T14:56:04.772" v="165" actId="1076"/>
          <ac:spMkLst>
            <pc:docMk/>
            <pc:sldMk cId="3334062880" sldId="256"/>
            <ac:spMk id="2" creationId="{773EEB71-0EE6-AF18-5C55-B33C0C520269}"/>
          </ac:spMkLst>
        </pc:spChg>
        <pc:picChg chg="mod ord">
          <ac:chgData name="Halbert DO, Caitlin A" userId="daa880d8-bcec-4e26-9e1c-aa7f84bed059" providerId="ADAL" clId="{3F292327-09D2-452C-9334-9F733924D03A}" dt="2023-09-19T14:52:51.569" v="118" actId="1076"/>
          <ac:picMkLst>
            <pc:docMk/>
            <pc:sldMk cId="3334062880" sldId="256"/>
            <ac:picMk id="4" creationId="{2B31A688-EBC2-644F-6E74-FEAA63E08218}"/>
          </ac:picMkLst>
        </pc:picChg>
      </pc:sldChg>
      <pc:sldChg chg="modSp mod">
        <pc:chgData name="Halbert DO, Caitlin A" userId="daa880d8-bcec-4e26-9e1c-aa7f84bed059" providerId="ADAL" clId="{3F292327-09D2-452C-9334-9F733924D03A}" dt="2023-09-19T14:55:26.927" v="161" actId="114"/>
        <pc:sldMkLst>
          <pc:docMk/>
          <pc:sldMk cId="2851127434" sldId="290"/>
        </pc:sldMkLst>
        <pc:spChg chg="mod">
          <ac:chgData name="Halbert DO, Caitlin A" userId="daa880d8-bcec-4e26-9e1c-aa7f84bed059" providerId="ADAL" clId="{3F292327-09D2-452C-9334-9F733924D03A}" dt="2023-09-19T14:55:26.927" v="161" actId="114"/>
          <ac:spMkLst>
            <pc:docMk/>
            <pc:sldMk cId="2851127434" sldId="290"/>
            <ac:spMk id="9" creationId="{57D53E82-670D-4C03-B639-6AA5CF44D07E}"/>
          </ac:spMkLst>
        </pc:spChg>
      </pc:sldChg>
      <pc:sldChg chg="modSp mod">
        <pc:chgData name="Halbert DO, Caitlin A" userId="daa880d8-bcec-4e26-9e1c-aa7f84bed059" providerId="ADAL" clId="{3F292327-09D2-452C-9334-9F733924D03A}" dt="2023-09-19T14:54:33.709" v="155" actId="1076"/>
        <pc:sldMkLst>
          <pc:docMk/>
          <pc:sldMk cId="2113689922" sldId="291"/>
        </pc:sldMkLst>
        <pc:spChg chg="mod">
          <ac:chgData name="Halbert DO, Caitlin A" userId="daa880d8-bcec-4e26-9e1c-aa7f84bed059" providerId="ADAL" clId="{3F292327-09D2-452C-9334-9F733924D03A}" dt="2023-09-19T14:54:33.709" v="155" actId="1076"/>
          <ac:spMkLst>
            <pc:docMk/>
            <pc:sldMk cId="2113689922" sldId="291"/>
            <ac:spMk id="30" creationId="{9464C078-AFAE-EE8D-D4C6-C36E68E058DD}"/>
          </ac:spMkLst>
        </pc:spChg>
      </pc:sldChg>
      <pc:sldChg chg="modSp mod">
        <pc:chgData name="Halbert DO, Caitlin A" userId="daa880d8-bcec-4e26-9e1c-aa7f84bed059" providerId="ADAL" clId="{3F292327-09D2-452C-9334-9F733924D03A}" dt="2023-09-19T14:51:26.305" v="65" actId="403"/>
        <pc:sldMkLst>
          <pc:docMk/>
          <pc:sldMk cId="242236647" sldId="308"/>
        </pc:sldMkLst>
        <pc:spChg chg="mod">
          <ac:chgData name="Halbert DO, Caitlin A" userId="daa880d8-bcec-4e26-9e1c-aa7f84bed059" providerId="ADAL" clId="{3F292327-09D2-452C-9334-9F733924D03A}" dt="2023-09-19T14:51:26.305" v="65" actId="403"/>
          <ac:spMkLst>
            <pc:docMk/>
            <pc:sldMk cId="242236647" sldId="308"/>
            <ac:spMk id="4" creationId="{92389422-DFD8-4374-BEB6-431976EBDC6E}"/>
          </ac:spMkLst>
        </pc:spChg>
      </pc:sldChg>
      <pc:sldChg chg="modSp mod">
        <pc:chgData name="Halbert DO, Caitlin A" userId="daa880d8-bcec-4e26-9e1c-aa7f84bed059" providerId="ADAL" clId="{3F292327-09D2-452C-9334-9F733924D03A}" dt="2023-10-02T21:23:47.363" v="180" actId="33524"/>
        <pc:sldMkLst>
          <pc:docMk/>
          <pc:sldMk cId="2016940247" sldId="327"/>
        </pc:sldMkLst>
        <pc:spChg chg="mod">
          <ac:chgData name="Halbert DO, Caitlin A" userId="daa880d8-bcec-4e26-9e1c-aa7f84bed059" providerId="ADAL" clId="{3F292327-09D2-452C-9334-9F733924D03A}" dt="2023-10-02T21:23:47.363" v="180" actId="33524"/>
          <ac:spMkLst>
            <pc:docMk/>
            <pc:sldMk cId="2016940247" sldId="327"/>
            <ac:spMk id="5" creationId="{11E469CF-F19A-8404-8E31-9A28BEB199AE}"/>
          </ac:spMkLst>
        </pc:spChg>
      </pc:sldChg>
      <pc:sldChg chg="ord">
        <pc:chgData name="Halbert DO, Caitlin A" userId="daa880d8-bcec-4e26-9e1c-aa7f84bed059" providerId="ADAL" clId="{3F292327-09D2-452C-9334-9F733924D03A}" dt="2023-09-19T14:51:47.656" v="67"/>
        <pc:sldMkLst>
          <pc:docMk/>
          <pc:sldMk cId="2716150224" sldId="331"/>
        </pc:sldMkLst>
      </pc:sldChg>
      <pc:sldChg chg="modSp mod">
        <pc:chgData name="Halbert DO, Caitlin A" userId="daa880d8-bcec-4e26-9e1c-aa7f84bed059" providerId="ADAL" clId="{3F292327-09D2-452C-9334-9F733924D03A}" dt="2023-09-19T14:55:05.578" v="160" actId="1076"/>
        <pc:sldMkLst>
          <pc:docMk/>
          <pc:sldMk cId="3291441069" sldId="332"/>
        </pc:sldMkLst>
        <pc:spChg chg="mod">
          <ac:chgData name="Halbert DO, Caitlin A" userId="daa880d8-bcec-4e26-9e1c-aa7f84bed059" providerId="ADAL" clId="{3F292327-09D2-452C-9334-9F733924D03A}" dt="2023-09-19T14:54:59.119" v="158" actId="1076"/>
          <ac:spMkLst>
            <pc:docMk/>
            <pc:sldMk cId="3291441069" sldId="332"/>
            <ac:spMk id="2" creationId="{D6925E96-232B-1C06-02BD-9B150003532A}"/>
          </ac:spMkLst>
        </pc:spChg>
        <pc:spChg chg="mod">
          <ac:chgData name="Halbert DO, Caitlin A" userId="daa880d8-bcec-4e26-9e1c-aa7f84bed059" providerId="ADAL" clId="{3F292327-09D2-452C-9334-9F733924D03A}" dt="2023-09-19T14:54:56.476" v="157" actId="1076"/>
          <ac:spMkLst>
            <pc:docMk/>
            <pc:sldMk cId="3291441069" sldId="332"/>
            <ac:spMk id="14" creationId="{AC72EF6D-1961-4762-E7C9-21136DA460DC}"/>
          </ac:spMkLst>
        </pc:spChg>
        <pc:spChg chg="mod">
          <ac:chgData name="Halbert DO, Caitlin A" userId="daa880d8-bcec-4e26-9e1c-aa7f84bed059" providerId="ADAL" clId="{3F292327-09D2-452C-9334-9F733924D03A}" dt="2023-09-19T14:54:51.296" v="156" actId="1076"/>
          <ac:spMkLst>
            <pc:docMk/>
            <pc:sldMk cId="3291441069" sldId="332"/>
            <ac:spMk id="18" creationId="{DA472410-E0D4-CF9B-BC86-1C4A8F427CEB}"/>
          </ac:spMkLst>
        </pc:spChg>
        <pc:picChg chg="mod">
          <ac:chgData name="Halbert DO, Caitlin A" userId="daa880d8-bcec-4e26-9e1c-aa7f84bed059" providerId="ADAL" clId="{3F292327-09D2-452C-9334-9F733924D03A}" dt="2023-09-19T14:55:05.578" v="160" actId="1076"/>
          <ac:picMkLst>
            <pc:docMk/>
            <pc:sldMk cId="3291441069" sldId="332"/>
            <ac:picMk id="10" creationId="{89D39896-80F5-CD1C-8708-4EC87D49FB61}"/>
          </ac:picMkLst>
        </pc:picChg>
        <pc:picChg chg="mod">
          <ac:chgData name="Halbert DO, Caitlin A" userId="daa880d8-bcec-4e26-9e1c-aa7f84bed059" providerId="ADAL" clId="{3F292327-09D2-452C-9334-9F733924D03A}" dt="2023-09-19T14:55:01.368" v="159" actId="1076"/>
          <ac:picMkLst>
            <pc:docMk/>
            <pc:sldMk cId="3291441069" sldId="332"/>
            <ac:picMk id="13" creationId="{24D5A096-AC6E-619B-8BB9-F88681BC56E3}"/>
          </ac:picMkLst>
        </pc:picChg>
      </pc:sldChg>
      <pc:sldChg chg="modSp mod">
        <pc:chgData name="Halbert DO, Caitlin A" userId="daa880d8-bcec-4e26-9e1c-aa7f84bed059" providerId="ADAL" clId="{3F292327-09D2-452C-9334-9F733924D03A}" dt="2023-09-19T14:48:59.394" v="17" actId="20577"/>
        <pc:sldMkLst>
          <pc:docMk/>
          <pc:sldMk cId="415900586" sldId="340"/>
        </pc:sldMkLst>
        <pc:spChg chg="mod">
          <ac:chgData name="Halbert DO, Caitlin A" userId="daa880d8-bcec-4e26-9e1c-aa7f84bed059" providerId="ADAL" clId="{3F292327-09D2-452C-9334-9F733924D03A}" dt="2023-09-19T14:48:59.394" v="17" actId="20577"/>
          <ac:spMkLst>
            <pc:docMk/>
            <pc:sldMk cId="415900586" sldId="340"/>
            <ac:spMk id="5" creationId="{D145D48B-7833-2809-51DB-DF5757761607}"/>
          </ac:spMkLst>
        </pc:spChg>
        <pc:picChg chg="mod">
          <ac:chgData name="Halbert DO, Caitlin A" userId="daa880d8-bcec-4e26-9e1c-aa7f84bed059" providerId="ADAL" clId="{3F292327-09D2-452C-9334-9F733924D03A}" dt="2023-09-19T14:48:40.864" v="13" actId="14100"/>
          <ac:picMkLst>
            <pc:docMk/>
            <pc:sldMk cId="415900586" sldId="340"/>
            <ac:picMk id="4" creationId="{EDA0F948-301D-2507-8571-E336806262F5}"/>
          </ac:picMkLst>
        </pc:picChg>
      </pc:sldChg>
      <pc:sldChg chg="addSp delSp modSp mod">
        <pc:chgData name="Halbert DO, Caitlin A" userId="daa880d8-bcec-4e26-9e1c-aa7f84bed059" providerId="ADAL" clId="{3F292327-09D2-452C-9334-9F733924D03A}" dt="2023-10-02T21:22:27.257" v="178" actId="478"/>
        <pc:sldMkLst>
          <pc:docMk/>
          <pc:sldMk cId="455619465" sldId="345"/>
        </pc:sldMkLst>
        <pc:spChg chg="del">
          <ac:chgData name="Halbert DO, Caitlin A" userId="daa880d8-bcec-4e26-9e1c-aa7f84bed059" providerId="ADAL" clId="{3F292327-09D2-452C-9334-9F733924D03A}" dt="2023-10-02T21:21:37.081" v="168" actId="478"/>
          <ac:spMkLst>
            <pc:docMk/>
            <pc:sldMk cId="455619465" sldId="345"/>
            <ac:spMk id="29" creationId="{26E651F4-93C7-3540-D69F-FCE955C38813}"/>
          </ac:spMkLst>
        </pc:spChg>
        <pc:spChg chg="del">
          <ac:chgData name="Halbert DO, Caitlin A" userId="daa880d8-bcec-4e26-9e1c-aa7f84bed059" providerId="ADAL" clId="{3F292327-09D2-452C-9334-9F733924D03A}" dt="2023-10-02T21:21:35.954" v="167" actId="478"/>
          <ac:spMkLst>
            <pc:docMk/>
            <pc:sldMk cId="455619465" sldId="345"/>
            <ac:spMk id="30" creationId="{C744ED0D-AFEE-3622-8D23-B6EAAAF3D3E7}"/>
          </ac:spMkLst>
        </pc:spChg>
        <pc:picChg chg="add del mod modCrop">
          <ac:chgData name="Halbert DO, Caitlin A" userId="daa880d8-bcec-4e26-9e1c-aa7f84bed059" providerId="ADAL" clId="{3F292327-09D2-452C-9334-9F733924D03A}" dt="2023-10-02T21:22:27.257" v="178" actId="478"/>
          <ac:picMkLst>
            <pc:docMk/>
            <pc:sldMk cId="455619465" sldId="345"/>
            <ac:picMk id="2" creationId="{2CC55C0A-29AD-94D8-6A93-522D32F5DC82}"/>
          </ac:picMkLst>
        </pc:picChg>
        <pc:picChg chg="mod modCrop">
          <ac:chgData name="Halbert DO, Caitlin A" userId="daa880d8-bcec-4e26-9e1c-aa7f84bed059" providerId="ADAL" clId="{3F292327-09D2-452C-9334-9F733924D03A}" dt="2023-10-02T21:21:43.833" v="169" actId="1076"/>
          <ac:picMkLst>
            <pc:docMk/>
            <pc:sldMk cId="455619465" sldId="345"/>
            <ac:picMk id="19" creationId="{F04B5A95-CC9F-5B7E-F3C2-95F4AE1ABB16}"/>
          </ac:picMkLst>
        </pc:picChg>
      </pc:sldChg>
    </pc:docChg>
  </pc:docChgLst>
  <pc:docChgLst>
    <pc:chgData name="Ferry, Sherri L" userId="S::sferry@christianacare.org::3b9a7ee3-4f46-4359-9007-2dcf45e25578" providerId="AD" clId="Web-{98FC622F-2F9A-44E8-B573-2ED70B1923E3}"/>
    <pc:docChg chg="modSld">
      <pc:chgData name="Ferry, Sherri L" userId="S::sferry@christianacare.org::3b9a7ee3-4f46-4359-9007-2dcf45e25578" providerId="AD" clId="Web-{98FC622F-2F9A-44E8-B573-2ED70B1923E3}" dt="2023-06-22T17:43:29.993" v="9" actId="1076"/>
      <pc:docMkLst>
        <pc:docMk/>
      </pc:docMkLst>
      <pc:sldChg chg="addSp delSp modSp">
        <pc:chgData name="Ferry, Sherri L" userId="S::sferry@christianacare.org::3b9a7ee3-4f46-4359-9007-2dcf45e25578" providerId="AD" clId="Web-{98FC622F-2F9A-44E8-B573-2ED70B1923E3}" dt="2023-06-22T17:43:29.993" v="9" actId="1076"/>
        <pc:sldMkLst>
          <pc:docMk/>
          <pc:sldMk cId="2016940247" sldId="327"/>
        </pc:sldMkLst>
        <pc:picChg chg="add mod">
          <ac:chgData name="Ferry, Sherri L" userId="S::sferry@christianacare.org::3b9a7ee3-4f46-4359-9007-2dcf45e25578" providerId="AD" clId="Web-{98FC622F-2F9A-44E8-B573-2ED70B1923E3}" dt="2023-06-22T17:43:28.306" v="8" actId="1076"/>
          <ac:picMkLst>
            <pc:docMk/>
            <pc:sldMk cId="2016940247" sldId="327"/>
            <ac:picMk id="5" creationId="{3E3DE279-2E98-2266-4855-31E58A6D654F}"/>
          </ac:picMkLst>
        </pc:picChg>
        <pc:picChg chg="add del mod">
          <ac:chgData name="Ferry, Sherri L" userId="S::sferry@christianacare.org::3b9a7ee3-4f46-4359-9007-2dcf45e25578" providerId="AD" clId="Web-{98FC622F-2F9A-44E8-B573-2ED70B1923E3}" dt="2023-06-22T17:42:07.725" v="5"/>
          <ac:picMkLst>
            <pc:docMk/>
            <pc:sldMk cId="2016940247" sldId="327"/>
            <ac:picMk id="6" creationId="{7BEC2C99-EB89-51E6-6A37-03903643CB38}"/>
          </ac:picMkLst>
        </pc:picChg>
        <pc:picChg chg="add mod">
          <ac:chgData name="Ferry, Sherri L" userId="S::sferry@christianacare.org::3b9a7ee3-4f46-4359-9007-2dcf45e25578" providerId="AD" clId="Web-{98FC622F-2F9A-44E8-B573-2ED70B1923E3}" dt="2023-06-22T17:43:29.993" v="9" actId="1076"/>
          <ac:picMkLst>
            <pc:docMk/>
            <pc:sldMk cId="2016940247" sldId="327"/>
            <ac:picMk id="7" creationId="{8B6B1597-1B4D-B921-779E-33239DD6EFE5}"/>
          </ac:picMkLst>
        </pc:picChg>
      </pc:sldChg>
    </pc:docChg>
  </pc:docChgLst>
  <pc:docChgLst>
    <pc:chgData name="Ferry, Sherri L" userId="S::sferry@christianacare.org::3b9a7ee3-4f46-4359-9007-2dcf45e25578" providerId="AD" clId="Web-{7E8884FC-6428-486C-B1A5-026F64C200CC}"/>
    <pc:docChg chg="modSld">
      <pc:chgData name="Ferry, Sherri L" userId="S::sferry@christianacare.org::3b9a7ee3-4f46-4359-9007-2dcf45e25578" providerId="AD" clId="Web-{7E8884FC-6428-486C-B1A5-026F64C200CC}" dt="2023-08-02T11:15:32.141" v="2" actId="1076"/>
      <pc:docMkLst>
        <pc:docMk/>
      </pc:docMkLst>
      <pc:sldChg chg="addSp modSp">
        <pc:chgData name="Ferry, Sherri L" userId="S::sferry@christianacare.org::3b9a7ee3-4f46-4359-9007-2dcf45e25578" providerId="AD" clId="Web-{7E8884FC-6428-486C-B1A5-026F64C200CC}" dt="2023-08-02T11:15:32.141" v="2" actId="1076"/>
        <pc:sldMkLst>
          <pc:docMk/>
          <pc:sldMk cId="2016940247" sldId="327"/>
        </pc:sldMkLst>
        <pc:spChg chg="mod">
          <ac:chgData name="Ferry, Sherri L" userId="S::sferry@christianacare.org::3b9a7ee3-4f46-4359-9007-2dcf45e25578" providerId="AD" clId="Web-{7E8884FC-6428-486C-B1A5-026F64C200CC}" dt="2023-08-02T11:13:55.466" v="0" actId="20577"/>
          <ac:spMkLst>
            <pc:docMk/>
            <pc:sldMk cId="2016940247" sldId="327"/>
            <ac:spMk id="2" creationId="{B05D540D-1D1E-512B-A4E0-D4C780C79C34}"/>
          </ac:spMkLst>
        </pc:spChg>
        <pc:picChg chg="add mod">
          <ac:chgData name="Ferry, Sherri L" userId="S::sferry@christianacare.org::3b9a7ee3-4f46-4359-9007-2dcf45e25578" providerId="AD" clId="Web-{7E8884FC-6428-486C-B1A5-026F64C200CC}" dt="2023-08-02T11:15:32.141" v="2" actId="1076"/>
          <ac:picMkLst>
            <pc:docMk/>
            <pc:sldMk cId="2016940247" sldId="327"/>
            <ac:picMk id="5" creationId="{CAD35760-C3BC-1EB8-787E-2477DB79851A}"/>
          </ac:picMkLst>
        </pc:picChg>
      </pc:sldChg>
    </pc:docChg>
  </pc:docChgLst>
  <pc:docChgLst>
    <pc:chgData name="Ferry, Sherri L" userId="3b9a7ee3-4f46-4359-9007-2dcf45e25578" providerId="ADAL" clId="{527EB905-0ED7-4C83-AE65-09F5B94EEE1B}"/>
    <pc:docChg chg="undo custSel addSld delSld modSld replTag delTag">
      <pc:chgData name="Ferry, Sherri L" userId="3b9a7ee3-4f46-4359-9007-2dcf45e25578" providerId="ADAL" clId="{527EB905-0ED7-4C83-AE65-09F5B94EEE1B}" dt="2023-06-29T12:49:14.715" v="1784" actId="33524"/>
      <pc:docMkLst>
        <pc:docMk/>
      </pc:docMkLst>
      <pc:sldChg chg="addSp delSp modSp mod setBg replTag delTag">
        <pc:chgData name="Ferry, Sherri L" userId="3b9a7ee3-4f46-4359-9007-2dcf45e25578" providerId="ADAL" clId="{527EB905-0ED7-4C83-AE65-09F5B94EEE1B}" dt="2023-06-29T12:49:05.213" v="1779"/>
        <pc:sldMkLst>
          <pc:docMk/>
          <pc:sldMk cId="661765998" sldId="262"/>
        </pc:sldMkLst>
        <pc:spChg chg="del ord">
          <ac:chgData name="Ferry, Sherri L" userId="3b9a7ee3-4f46-4359-9007-2dcf45e25578" providerId="ADAL" clId="{527EB905-0ED7-4C83-AE65-09F5B94EEE1B}" dt="2023-05-31T11:40:08.845" v="279" actId="21"/>
          <ac:spMkLst>
            <pc:docMk/>
            <pc:sldMk cId="661765998" sldId="262"/>
            <ac:spMk id="2" creationId="{2F5DCAFD-5D07-496A-BD17-481309A67C22}"/>
          </ac:spMkLst>
        </pc:spChg>
        <pc:spChg chg="mod ord">
          <ac:chgData name="Ferry, Sherri L" userId="3b9a7ee3-4f46-4359-9007-2dcf45e25578" providerId="ADAL" clId="{527EB905-0ED7-4C83-AE65-09F5B94EEE1B}" dt="2023-06-12T18:14:10.899" v="1504" actId="27636"/>
          <ac:spMkLst>
            <pc:docMk/>
            <pc:sldMk cId="661765998" sldId="262"/>
            <ac:spMk id="6" creationId="{52098271-BE23-4C73-8CD1-032F6F4F4198}"/>
          </ac:spMkLst>
        </pc:spChg>
        <pc:spChg chg="add del">
          <ac:chgData name="Ferry, Sherri L" userId="3b9a7ee3-4f46-4359-9007-2dcf45e25578" providerId="ADAL" clId="{527EB905-0ED7-4C83-AE65-09F5B94EEE1B}" dt="2023-05-31T11:34:34.320" v="241" actId="26606"/>
          <ac:spMkLst>
            <pc:docMk/>
            <pc:sldMk cId="661765998" sldId="262"/>
            <ac:spMk id="13" creationId="{6057E0BB-58EB-465F-AD1E-92692B4B6870}"/>
          </ac:spMkLst>
        </pc:spChg>
        <pc:spChg chg="add del">
          <ac:chgData name="Ferry, Sherri L" userId="3b9a7ee3-4f46-4359-9007-2dcf45e25578" providerId="ADAL" clId="{527EB905-0ED7-4C83-AE65-09F5B94EEE1B}" dt="2023-05-31T11:34:34.320" v="241" actId="26606"/>
          <ac:spMkLst>
            <pc:docMk/>
            <pc:sldMk cId="661765998" sldId="262"/>
            <ac:spMk id="15" creationId="{284A8429-F65A-490D-96E4-1158D3E8A026}"/>
          </ac:spMkLst>
        </pc:spChg>
        <pc:spChg chg="add del">
          <ac:chgData name="Ferry, Sherri L" userId="3b9a7ee3-4f46-4359-9007-2dcf45e25578" providerId="ADAL" clId="{527EB905-0ED7-4C83-AE65-09F5B94EEE1B}" dt="2023-05-31T11:34:34.320" v="241" actId="26606"/>
          <ac:spMkLst>
            <pc:docMk/>
            <pc:sldMk cId="661765998" sldId="262"/>
            <ac:spMk id="17" creationId="{0F022291-A82B-4D23-A1E0-5F9BD684669E}"/>
          </ac:spMkLst>
        </pc:spChg>
        <pc:spChg chg="add del">
          <ac:chgData name="Ferry, Sherri L" userId="3b9a7ee3-4f46-4359-9007-2dcf45e25578" providerId="ADAL" clId="{527EB905-0ED7-4C83-AE65-09F5B94EEE1B}" dt="2023-05-31T11:35:42.053" v="250" actId="26606"/>
          <ac:spMkLst>
            <pc:docMk/>
            <pc:sldMk cId="661765998" sldId="262"/>
            <ac:spMk id="22" creationId="{62245F03-66D5-45EC-A0B5-90E656B114D0}"/>
          </ac:spMkLst>
        </pc:spChg>
        <pc:spChg chg="add del">
          <ac:chgData name="Ferry, Sherri L" userId="3b9a7ee3-4f46-4359-9007-2dcf45e25578" providerId="ADAL" clId="{527EB905-0ED7-4C83-AE65-09F5B94EEE1B}" dt="2023-05-31T11:35:42.053" v="250" actId="26606"/>
          <ac:spMkLst>
            <pc:docMk/>
            <pc:sldMk cId="661765998" sldId="262"/>
            <ac:spMk id="24" creationId="{EB2DCC78-9962-49FE-9691-A391B5AA8258}"/>
          </ac:spMkLst>
        </pc:spChg>
        <pc:spChg chg="add del">
          <ac:chgData name="Ferry, Sherri L" userId="3b9a7ee3-4f46-4359-9007-2dcf45e25578" providerId="ADAL" clId="{527EB905-0ED7-4C83-AE65-09F5B94EEE1B}" dt="2023-05-31T11:38:22.887" v="262" actId="26606"/>
          <ac:spMkLst>
            <pc:docMk/>
            <pc:sldMk cId="661765998" sldId="262"/>
            <ac:spMk id="29" creationId="{CF3053AE-0161-4486-ADEF-A7650B7A06E4}"/>
          </ac:spMkLst>
        </pc:spChg>
        <pc:spChg chg="add del">
          <ac:chgData name="Ferry, Sherri L" userId="3b9a7ee3-4f46-4359-9007-2dcf45e25578" providerId="ADAL" clId="{527EB905-0ED7-4C83-AE65-09F5B94EEE1B}" dt="2023-05-31T11:48:03.198" v="317" actId="26606"/>
          <ac:spMkLst>
            <pc:docMk/>
            <pc:sldMk cId="661765998" sldId="262"/>
            <ac:spMk id="34" creationId="{932495F0-C5CB-4823-AE70-EED61EBAB1BD}"/>
          </ac:spMkLst>
        </pc:spChg>
        <pc:spChg chg="add del">
          <ac:chgData name="Ferry, Sherri L" userId="3b9a7ee3-4f46-4359-9007-2dcf45e25578" providerId="ADAL" clId="{527EB905-0ED7-4C83-AE65-09F5B94EEE1B}" dt="2023-05-31T11:48:03.198" v="317" actId="26606"/>
          <ac:spMkLst>
            <pc:docMk/>
            <pc:sldMk cId="661765998" sldId="262"/>
            <ac:spMk id="36" creationId="{CB8B9C25-D80D-48EC-B83A-231219A80C3F}"/>
          </ac:spMkLst>
        </pc:spChg>
        <pc:spChg chg="add del">
          <ac:chgData name="Ferry, Sherri L" userId="3b9a7ee3-4f46-4359-9007-2dcf45e25578" providerId="ADAL" clId="{527EB905-0ED7-4C83-AE65-09F5B94EEE1B}" dt="2023-05-31T11:48:03.198" v="317" actId="26606"/>
          <ac:spMkLst>
            <pc:docMk/>
            <pc:sldMk cId="661765998" sldId="262"/>
            <ac:spMk id="38" creationId="{601CC70B-8875-45A1-8AFD-7D546E3C0C16}"/>
          </ac:spMkLst>
        </pc:spChg>
        <pc:spChg chg="add del">
          <ac:chgData name="Ferry, Sherri L" userId="3b9a7ee3-4f46-4359-9007-2dcf45e25578" providerId="ADAL" clId="{527EB905-0ED7-4C83-AE65-09F5B94EEE1B}" dt="2023-05-31T11:56:08.903" v="362" actId="26606"/>
          <ac:spMkLst>
            <pc:docMk/>
            <pc:sldMk cId="661765998" sldId="262"/>
            <ac:spMk id="40" creationId="{99ED5833-B85B-4103-8A3B-CAB0308E6C15}"/>
          </ac:spMkLst>
        </pc:spChg>
        <pc:spChg chg="add del">
          <ac:chgData name="Ferry, Sherri L" userId="3b9a7ee3-4f46-4359-9007-2dcf45e25578" providerId="ADAL" clId="{527EB905-0ED7-4C83-AE65-09F5B94EEE1B}" dt="2023-05-31T11:50:43.409" v="345" actId="26606"/>
          <ac:spMkLst>
            <pc:docMk/>
            <pc:sldMk cId="661765998" sldId="262"/>
            <ac:spMk id="42" creationId="{352BEC0E-22F8-46D0-9632-375DB541B06C}"/>
          </ac:spMkLst>
        </pc:spChg>
        <pc:spChg chg="add del">
          <ac:chgData name="Ferry, Sherri L" userId="3b9a7ee3-4f46-4359-9007-2dcf45e25578" providerId="ADAL" clId="{527EB905-0ED7-4C83-AE65-09F5B94EEE1B}" dt="2023-05-31T11:39:45.450" v="275" actId="26606"/>
          <ac:spMkLst>
            <pc:docMk/>
            <pc:sldMk cId="661765998" sldId="262"/>
            <ac:spMk id="43" creationId="{62245F03-66D5-45EC-A0B5-90E656B114D0}"/>
          </ac:spMkLst>
        </pc:spChg>
        <pc:spChg chg="add">
          <ac:chgData name="Ferry, Sherri L" userId="3b9a7ee3-4f46-4359-9007-2dcf45e25578" providerId="ADAL" clId="{527EB905-0ED7-4C83-AE65-09F5B94EEE1B}" dt="2023-05-31T11:56:08.903" v="362" actId="26606"/>
          <ac:spMkLst>
            <pc:docMk/>
            <pc:sldMk cId="661765998" sldId="262"/>
            <ac:spMk id="44" creationId="{1022CA72-2A63-428F-B586-37BA5AB6D265}"/>
          </ac:spMkLst>
        </pc:spChg>
        <pc:spChg chg="add del">
          <ac:chgData name="Ferry, Sherri L" userId="3b9a7ee3-4f46-4359-9007-2dcf45e25578" providerId="ADAL" clId="{527EB905-0ED7-4C83-AE65-09F5B94EEE1B}" dt="2023-05-31T11:39:45.450" v="275" actId="26606"/>
          <ac:spMkLst>
            <pc:docMk/>
            <pc:sldMk cId="661765998" sldId="262"/>
            <ac:spMk id="45" creationId="{EB2DCC78-9962-49FE-9691-A391B5AA8258}"/>
          </ac:spMkLst>
        </pc:spChg>
        <pc:spChg chg="add">
          <ac:chgData name="Ferry, Sherri L" userId="3b9a7ee3-4f46-4359-9007-2dcf45e25578" providerId="ADAL" clId="{527EB905-0ED7-4C83-AE65-09F5B94EEE1B}" dt="2023-05-31T11:56:08.903" v="362" actId="26606"/>
          <ac:spMkLst>
            <pc:docMk/>
            <pc:sldMk cId="661765998" sldId="262"/>
            <ac:spMk id="46" creationId="{95C8260E-968F-44E8-A823-ABB431311926}"/>
          </ac:spMkLst>
        </pc:spChg>
        <pc:spChg chg="add del">
          <ac:chgData name="Ferry, Sherri L" userId="3b9a7ee3-4f46-4359-9007-2dcf45e25578" providerId="ADAL" clId="{527EB905-0ED7-4C83-AE65-09F5B94EEE1B}" dt="2023-05-31T11:50:43.409" v="345" actId="26606"/>
          <ac:spMkLst>
            <pc:docMk/>
            <pc:sldMk cId="661765998" sldId="262"/>
            <ac:spMk id="47" creationId="{3FCFB1DE-0B7E-48CC-BA90-B2AB0889F9D6}"/>
          </ac:spMkLst>
        </pc:spChg>
        <pc:spChg chg="add">
          <ac:chgData name="Ferry, Sherri L" userId="3b9a7ee3-4f46-4359-9007-2dcf45e25578" providerId="ADAL" clId="{527EB905-0ED7-4C83-AE65-09F5B94EEE1B}" dt="2023-05-31T11:56:08.903" v="362" actId="26606"/>
          <ac:spMkLst>
            <pc:docMk/>
            <pc:sldMk cId="661765998" sldId="262"/>
            <ac:spMk id="49" creationId="{2C1BBA94-3F40-40AA-8BB9-E69E25E537C1}"/>
          </ac:spMkLst>
        </pc:spChg>
        <pc:spChg chg="add">
          <ac:chgData name="Ferry, Sherri L" userId="3b9a7ee3-4f46-4359-9007-2dcf45e25578" providerId="ADAL" clId="{527EB905-0ED7-4C83-AE65-09F5B94EEE1B}" dt="2023-05-31T11:56:08.903" v="362" actId="26606"/>
          <ac:spMkLst>
            <pc:docMk/>
            <pc:sldMk cId="661765998" sldId="262"/>
            <ac:spMk id="51" creationId="{FE43805F-24A6-46A4-B19B-54F28347355C}"/>
          </ac:spMkLst>
        </pc:spChg>
        <pc:picChg chg="mod ord">
          <ac:chgData name="Ferry, Sherri L" userId="3b9a7ee3-4f46-4359-9007-2dcf45e25578" providerId="ADAL" clId="{527EB905-0ED7-4C83-AE65-09F5B94EEE1B}" dt="2023-05-31T11:56:19.377" v="364" actId="1076"/>
          <ac:picMkLst>
            <pc:docMk/>
            <pc:sldMk cId="661765998" sldId="262"/>
            <ac:picMk id="4" creationId="{5950BF7B-92CC-4194-A967-ECFC6E45256B}"/>
          </ac:picMkLst>
        </pc:picChg>
        <pc:picChg chg="add del mod">
          <ac:chgData name="Ferry, Sherri L" userId="3b9a7ee3-4f46-4359-9007-2dcf45e25578" providerId="ADAL" clId="{527EB905-0ED7-4C83-AE65-09F5B94EEE1B}" dt="2023-05-31T11:28:52.383" v="231" actId="21"/>
          <ac:picMkLst>
            <pc:docMk/>
            <pc:sldMk cId="661765998" sldId="262"/>
            <ac:picMk id="5" creationId="{310B06A2-C101-3558-387D-B38ABDA8C02E}"/>
          </ac:picMkLst>
        </pc:picChg>
        <pc:picChg chg="add del mod ord">
          <ac:chgData name="Ferry, Sherri L" userId="3b9a7ee3-4f46-4359-9007-2dcf45e25578" providerId="ADAL" clId="{527EB905-0ED7-4C83-AE65-09F5B94EEE1B}" dt="2023-05-31T11:47:31.186" v="316" actId="21"/>
          <ac:picMkLst>
            <pc:docMk/>
            <pc:sldMk cId="661765998" sldId="262"/>
            <ac:picMk id="8" creationId="{7E019A69-4B71-0EA2-AE50-CFD30433D072}"/>
          </ac:picMkLst>
        </pc:picChg>
        <pc:picChg chg="add del mod modCrop">
          <ac:chgData name="Ferry, Sherri L" userId="3b9a7ee3-4f46-4359-9007-2dcf45e25578" providerId="ADAL" clId="{527EB905-0ED7-4C83-AE65-09F5B94EEE1B}" dt="2023-05-31T11:42:11.870" v="288" actId="21"/>
          <ac:picMkLst>
            <pc:docMk/>
            <pc:sldMk cId="661765998" sldId="262"/>
            <ac:picMk id="10" creationId="{E786EC28-12CD-3E01-8877-00D57B0F475A}"/>
          </ac:picMkLst>
        </pc:picChg>
        <pc:picChg chg="add del mod">
          <ac:chgData name="Ferry, Sherri L" userId="3b9a7ee3-4f46-4359-9007-2dcf45e25578" providerId="ADAL" clId="{527EB905-0ED7-4C83-AE65-09F5B94EEE1B}" dt="2023-05-31T11:43:06.025" v="295" actId="21"/>
          <ac:picMkLst>
            <pc:docMk/>
            <pc:sldMk cId="661765998" sldId="262"/>
            <ac:picMk id="12" creationId="{3A5EA8B5-AE4B-3C95-B7FA-09A7751AA104}"/>
          </ac:picMkLst>
        </pc:picChg>
        <pc:picChg chg="add del mod">
          <ac:chgData name="Ferry, Sherri L" userId="3b9a7ee3-4f46-4359-9007-2dcf45e25578" providerId="ADAL" clId="{527EB905-0ED7-4C83-AE65-09F5B94EEE1B}" dt="2023-05-31T11:52:09.332" v="346" actId="21"/>
          <ac:picMkLst>
            <pc:docMk/>
            <pc:sldMk cId="661765998" sldId="262"/>
            <ac:picMk id="16" creationId="{4177C425-89E5-BF88-8453-D018A6419FD2}"/>
          </ac:picMkLst>
        </pc:picChg>
        <pc:picChg chg="add mod">
          <ac:chgData name="Ferry, Sherri L" userId="3b9a7ee3-4f46-4359-9007-2dcf45e25578" providerId="ADAL" clId="{527EB905-0ED7-4C83-AE65-09F5B94EEE1B}" dt="2023-05-31T11:57:32.706" v="381" actId="14100"/>
          <ac:picMkLst>
            <pc:docMk/>
            <pc:sldMk cId="661765998" sldId="262"/>
            <ac:picMk id="19" creationId="{8E6F9296-36A8-1EC3-62C3-45CF952C48C6}"/>
          </ac:picMkLst>
        </pc:picChg>
        <pc:picChg chg="add del mod">
          <ac:chgData name="Ferry, Sherri L" userId="3b9a7ee3-4f46-4359-9007-2dcf45e25578" providerId="ADAL" clId="{527EB905-0ED7-4C83-AE65-09F5B94EEE1B}" dt="2023-05-31T11:27:59.300" v="227" actId="21"/>
          <ac:picMkLst>
            <pc:docMk/>
            <pc:sldMk cId="661765998" sldId="262"/>
            <ac:picMk id="3074" creationId="{60B83E62-DB3C-CBA9-2061-A5B3671BAE26}"/>
          </ac:picMkLst>
        </pc:picChg>
      </pc:sldChg>
      <pc:sldChg chg="replTag delTag">
        <pc:chgData name="Ferry, Sherri L" userId="3b9a7ee3-4f46-4359-9007-2dcf45e25578" providerId="ADAL" clId="{527EB905-0ED7-4C83-AE65-09F5B94EEE1B}" dt="2023-06-12T18:13:26.921" v="1491"/>
        <pc:sldMkLst>
          <pc:docMk/>
          <pc:sldMk cId="2851127434" sldId="290"/>
        </pc:sldMkLst>
      </pc:sldChg>
      <pc:sldChg chg="replTag delTag">
        <pc:chgData name="Ferry, Sherri L" userId="3b9a7ee3-4f46-4359-9007-2dcf45e25578" providerId="ADAL" clId="{527EB905-0ED7-4C83-AE65-09F5B94EEE1B}" dt="2023-06-29T12:23:38.910" v="1733"/>
        <pc:sldMkLst>
          <pc:docMk/>
          <pc:sldMk cId="242236647" sldId="308"/>
        </pc:sldMkLst>
      </pc:sldChg>
      <pc:sldChg chg="addSp delSp modSp mod replTag delTag">
        <pc:chgData name="Ferry, Sherri L" userId="3b9a7ee3-4f46-4359-9007-2dcf45e25578" providerId="ADAL" clId="{527EB905-0ED7-4C83-AE65-09F5B94EEE1B}" dt="2023-06-29T12:34:07.708" v="1757"/>
        <pc:sldMkLst>
          <pc:docMk/>
          <pc:sldMk cId="3853696347" sldId="325"/>
        </pc:sldMkLst>
        <pc:spChg chg="add mod">
          <ac:chgData name="Ferry, Sherri L" userId="3b9a7ee3-4f46-4359-9007-2dcf45e25578" providerId="ADAL" clId="{527EB905-0ED7-4C83-AE65-09F5B94EEE1B}" dt="2023-06-09T17:00:18.938" v="490" actId="207"/>
          <ac:spMkLst>
            <pc:docMk/>
            <pc:sldMk cId="3853696347" sldId="325"/>
            <ac:spMk id="4" creationId="{C586262A-29EE-3650-E7AB-0071A18187FE}"/>
          </ac:spMkLst>
        </pc:spChg>
        <pc:graphicFrameChg chg="del mod modGraphic">
          <ac:chgData name="Ferry, Sherri L" userId="3b9a7ee3-4f46-4359-9007-2dcf45e25578" providerId="ADAL" clId="{527EB905-0ED7-4C83-AE65-09F5B94EEE1B}" dt="2023-06-09T16:54:07.509" v="452" actId="21"/>
          <ac:graphicFrameMkLst>
            <pc:docMk/>
            <pc:sldMk cId="3853696347" sldId="325"/>
            <ac:graphicFrameMk id="3" creationId="{860387AC-E613-A43D-3DC3-A6A74C35FCA2}"/>
          </ac:graphicFrameMkLst>
        </pc:graphicFrameChg>
        <pc:picChg chg="mod">
          <ac:chgData name="Ferry, Sherri L" userId="3b9a7ee3-4f46-4359-9007-2dcf45e25578" providerId="ADAL" clId="{527EB905-0ED7-4C83-AE65-09F5B94EEE1B}" dt="2023-06-09T16:58:59.362" v="484" actId="1076"/>
          <ac:picMkLst>
            <pc:docMk/>
            <pc:sldMk cId="3853696347" sldId="325"/>
            <ac:picMk id="6" creationId="{29C7578A-EE37-F469-6FE3-247985BFDF83}"/>
          </ac:picMkLst>
        </pc:picChg>
      </pc:sldChg>
      <pc:sldChg chg="addSp delSp modSp mod setBg replTag delTag delDesignElem">
        <pc:chgData name="Ferry, Sherri L" userId="3b9a7ee3-4f46-4359-9007-2dcf45e25578" providerId="ADAL" clId="{527EB905-0ED7-4C83-AE65-09F5B94EEE1B}" dt="2023-06-29T12:49:14.715" v="1784" actId="33524"/>
        <pc:sldMkLst>
          <pc:docMk/>
          <pc:sldMk cId="2016940247" sldId="327"/>
        </pc:sldMkLst>
        <pc:spChg chg="mod">
          <ac:chgData name="Ferry, Sherri L" userId="3b9a7ee3-4f46-4359-9007-2dcf45e25578" providerId="ADAL" clId="{527EB905-0ED7-4C83-AE65-09F5B94EEE1B}" dt="2023-06-22T17:46:24.407" v="1540" actId="1076"/>
          <ac:spMkLst>
            <pc:docMk/>
            <pc:sldMk cId="2016940247" sldId="327"/>
            <ac:spMk id="2" creationId="{09529DD1-6375-F2D4-F3B1-5E9ED8A257AE}"/>
          </ac:spMkLst>
        </pc:spChg>
        <pc:spChg chg="add">
          <ac:chgData name="Ferry, Sherri L" userId="3b9a7ee3-4f46-4359-9007-2dcf45e25578" providerId="ADAL" clId="{527EB905-0ED7-4C83-AE65-09F5B94EEE1B}" dt="2023-05-31T11:06:49.557" v="146"/>
          <ac:spMkLst>
            <pc:docMk/>
            <pc:sldMk cId="2016940247" sldId="327"/>
            <ac:spMk id="4" creationId="{50AE7DF9-2E99-811E-56CF-C6C8C72D13FF}"/>
          </ac:spMkLst>
        </pc:spChg>
        <pc:spChg chg="add mod">
          <ac:chgData name="Ferry, Sherri L" userId="3b9a7ee3-4f46-4359-9007-2dcf45e25578" providerId="ADAL" clId="{527EB905-0ED7-4C83-AE65-09F5B94EEE1B}" dt="2023-06-29T12:49:14.715" v="1784" actId="33524"/>
          <ac:spMkLst>
            <pc:docMk/>
            <pc:sldMk cId="2016940247" sldId="327"/>
            <ac:spMk id="6" creationId="{633FBFA2-7FDA-ABF5-87DC-A917E414887B}"/>
          </ac:spMkLst>
        </pc:spChg>
        <pc:spChg chg="del">
          <ac:chgData name="Ferry, Sherri L" userId="3b9a7ee3-4f46-4359-9007-2dcf45e25578" providerId="ADAL" clId="{527EB905-0ED7-4C83-AE65-09F5B94EEE1B}" dt="2023-05-31T11:07:41.134" v="157" actId="21"/>
          <ac:spMkLst>
            <pc:docMk/>
            <pc:sldMk cId="2016940247" sldId="327"/>
            <ac:spMk id="6" creationId="{DBF14195-7FB7-5C31-4F9E-8E0D18683E8A}"/>
          </ac:spMkLst>
        </pc:spChg>
        <pc:spChg chg="del mod">
          <ac:chgData name="Ferry, Sherri L" userId="3b9a7ee3-4f46-4359-9007-2dcf45e25578" providerId="ADAL" clId="{527EB905-0ED7-4C83-AE65-09F5B94EEE1B}" dt="2023-06-09T17:46:33.632" v="1044"/>
          <ac:spMkLst>
            <pc:docMk/>
            <pc:sldMk cId="2016940247" sldId="327"/>
            <ac:spMk id="7" creationId="{2871E3B0-F805-B118-976E-D89C8AEDC282}"/>
          </ac:spMkLst>
        </pc:spChg>
        <pc:spChg chg="add del mod">
          <ac:chgData name="Ferry, Sherri L" userId="3b9a7ee3-4f46-4359-9007-2dcf45e25578" providerId="ADAL" clId="{527EB905-0ED7-4C83-AE65-09F5B94EEE1B}" dt="2023-05-31T11:13:54.573" v="183" actId="21"/>
          <ac:spMkLst>
            <pc:docMk/>
            <pc:sldMk cId="2016940247" sldId="327"/>
            <ac:spMk id="8" creationId="{0D0718B5-0D3B-0379-28EE-8CFA6C6483A2}"/>
          </ac:spMkLst>
        </pc:spChg>
        <pc:spChg chg="del">
          <ac:chgData name="Ferry, Sherri L" userId="3b9a7ee3-4f46-4359-9007-2dcf45e25578" providerId="ADAL" clId="{527EB905-0ED7-4C83-AE65-09F5B94EEE1B}" dt="2023-05-31T11:02:21.498" v="54" actId="478"/>
          <ac:spMkLst>
            <pc:docMk/>
            <pc:sldMk cId="2016940247" sldId="327"/>
            <ac:spMk id="21" creationId="{F2496258-B462-ECB4-51C6-B212941785E0}"/>
          </ac:spMkLst>
        </pc:spChg>
        <pc:picChg chg="mod">
          <ac:chgData name="Ferry, Sherri L" userId="3b9a7ee3-4f46-4359-9007-2dcf45e25578" providerId="ADAL" clId="{527EB905-0ED7-4C83-AE65-09F5B94EEE1B}" dt="2023-06-22T17:52:54.903" v="1715" actId="1076"/>
          <ac:picMkLst>
            <pc:docMk/>
            <pc:sldMk cId="2016940247" sldId="327"/>
            <ac:picMk id="5" creationId="{3E3DE279-2E98-2266-4855-31E58A6D654F}"/>
          </ac:picMkLst>
        </pc:picChg>
        <pc:picChg chg="add del mod">
          <ac:chgData name="Ferry, Sherri L" userId="3b9a7ee3-4f46-4359-9007-2dcf45e25578" providerId="ADAL" clId="{527EB905-0ED7-4C83-AE65-09F5B94EEE1B}" dt="2023-06-09T17:45:22.841" v="861" actId="21"/>
          <ac:picMkLst>
            <pc:docMk/>
            <pc:sldMk cId="2016940247" sldId="327"/>
            <ac:picMk id="5" creationId="{A5B1BF0E-1C83-6957-81F1-1AB7AF526124}"/>
          </ac:picMkLst>
        </pc:picChg>
        <pc:picChg chg="mod">
          <ac:chgData name="Ferry, Sherri L" userId="3b9a7ee3-4f46-4359-9007-2dcf45e25578" providerId="ADAL" clId="{527EB905-0ED7-4C83-AE65-09F5B94EEE1B}" dt="2023-06-22T17:53:00.495" v="1717" actId="1076"/>
          <ac:picMkLst>
            <pc:docMk/>
            <pc:sldMk cId="2016940247" sldId="327"/>
            <ac:picMk id="7" creationId="{8B6B1597-1B4D-B921-779E-33239DD6EFE5}"/>
          </ac:picMkLst>
        </pc:picChg>
        <pc:picChg chg="del mod">
          <ac:chgData name="Ferry, Sherri L" userId="3b9a7ee3-4f46-4359-9007-2dcf45e25578" providerId="ADAL" clId="{527EB905-0ED7-4C83-AE65-09F5B94EEE1B}" dt="2023-05-31T11:06:16.644" v="144" actId="21"/>
          <ac:picMkLst>
            <pc:docMk/>
            <pc:sldMk cId="2016940247" sldId="327"/>
            <ac:picMk id="1026" creationId="{C9914438-77F8-3B6D-2442-70E9097CBA67}"/>
          </ac:picMkLst>
        </pc:picChg>
      </pc:sldChg>
      <pc:sldChg chg="delSp del mod replTag delTag">
        <pc:chgData name="Ferry, Sherri L" userId="3b9a7ee3-4f46-4359-9007-2dcf45e25578" providerId="ADAL" clId="{527EB905-0ED7-4C83-AE65-09F5B94EEE1B}" dt="2023-06-09T17:43:55.168" v="854" actId="2696"/>
        <pc:sldMkLst>
          <pc:docMk/>
          <pc:sldMk cId="842372271" sldId="328"/>
        </pc:sldMkLst>
        <pc:graphicFrameChg chg="del">
          <ac:chgData name="Ferry, Sherri L" userId="3b9a7ee3-4f46-4359-9007-2dcf45e25578" providerId="ADAL" clId="{527EB905-0ED7-4C83-AE65-09F5B94EEE1B}" dt="2023-05-31T11:01:13.814" v="46" actId="21"/>
          <ac:graphicFrameMkLst>
            <pc:docMk/>
            <pc:sldMk cId="842372271" sldId="328"/>
            <ac:graphicFrameMk id="2" creationId="{396B5D81-9B04-4E10-463A-234D75D45BDD}"/>
          </ac:graphicFrameMkLst>
        </pc:graphicFrameChg>
      </pc:sldChg>
      <pc:sldChg chg="addSp modSp mod replTag delTag">
        <pc:chgData name="Ferry, Sherri L" userId="3b9a7ee3-4f46-4359-9007-2dcf45e25578" providerId="ADAL" clId="{527EB905-0ED7-4C83-AE65-09F5B94EEE1B}" dt="2023-06-29T12:22:30.666" v="1727"/>
        <pc:sldMkLst>
          <pc:docMk/>
          <pc:sldMk cId="3894782012" sldId="329"/>
        </pc:sldMkLst>
        <pc:spChg chg="mod">
          <ac:chgData name="Ferry, Sherri L" userId="3b9a7ee3-4f46-4359-9007-2dcf45e25578" providerId="ADAL" clId="{527EB905-0ED7-4C83-AE65-09F5B94EEE1B}" dt="2023-06-09T18:19:24.192" v="1419" actId="27636"/>
          <ac:spMkLst>
            <pc:docMk/>
            <pc:sldMk cId="3894782012" sldId="329"/>
            <ac:spMk id="3" creationId="{DDE600AB-D159-B927-B191-E72CA6FFD56C}"/>
          </ac:spMkLst>
        </pc:spChg>
        <pc:spChg chg="mod">
          <ac:chgData name="Ferry, Sherri L" userId="3b9a7ee3-4f46-4359-9007-2dcf45e25578" providerId="ADAL" clId="{527EB905-0ED7-4C83-AE65-09F5B94EEE1B}" dt="2023-06-09T18:19:13.693" v="1417" actId="1076"/>
          <ac:spMkLst>
            <pc:docMk/>
            <pc:sldMk cId="3894782012" sldId="329"/>
            <ac:spMk id="14" creationId="{F7AD6CAC-8386-5350-B884-EE955C3E38B4}"/>
          </ac:spMkLst>
        </pc:spChg>
        <pc:picChg chg="mod">
          <ac:chgData name="Ferry, Sherri L" userId="3b9a7ee3-4f46-4359-9007-2dcf45e25578" providerId="ADAL" clId="{527EB905-0ED7-4C83-AE65-09F5B94EEE1B}" dt="2023-05-17T19:15:44.269" v="37" actId="1076"/>
          <ac:picMkLst>
            <pc:docMk/>
            <pc:sldMk cId="3894782012" sldId="329"/>
            <ac:picMk id="1026" creationId="{95FF0099-DDDD-4B3E-3284-60CE199494DF}"/>
          </ac:picMkLst>
        </pc:picChg>
        <pc:picChg chg="mod">
          <ac:chgData name="Ferry, Sherri L" userId="3b9a7ee3-4f46-4359-9007-2dcf45e25578" providerId="ADAL" clId="{527EB905-0ED7-4C83-AE65-09F5B94EEE1B}" dt="2023-06-09T18:21:14.669" v="1426" actId="1076"/>
          <ac:picMkLst>
            <pc:docMk/>
            <pc:sldMk cId="3894782012" sldId="329"/>
            <ac:picMk id="2052" creationId="{613315ED-F046-4692-53F8-13BC4452F101}"/>
          </ac:picMkLst>
        </pc:picChg>
        <pc:picChg chg="add mod">
          <ac:chgData name="Ferry, Sherri L" userId="3b9a7ee3-4f46-4359-9007-2dcf45e25578" providerId="ADAL" clId="{527EB905-0ED7-4C83-AE65-09F5B94EEE1B}" dt="2023-06-09T18:21:11.906" v="1425" actId="14100"/>
          <ac:picMkLst>
            <pc:docMk/>
            <pc:sldMk cId="3894782012" sldId="329"/>
            <ac:picMk id="4098" creationId="{81BE428D-6E5C-163B-1D7C-EA01E1CBF530}"/>
          </ac:picMkLst>
        </pc:picChg>
      </pc:sldChg>
      <pc:sldChg chg="addSp delSp modSp mod replTag delTag delDesignElem chgLayout">
        <pc:chgData name="Ferry, Sherri L" userId="3b9a7ee3-4f46-4359-9007-2dcf45e25578" providerId="ADAL" clId="{527EB905-0ED7-4C83-AE65-09F5B94EEE1B}" dt="2023-06-29T12:35:11.952" v="1761"/>
        <pc:sldMkLst>
          <pc:docMk/>
          <pc:sldMk cId="448847947" sldId="330"/>
        </pc:sldMkLst>
        <pc:spChg chg="del">
          <ac:chgData name="Ferry, Sherri L" userId="3b9a7ee3-4f46-4359-9007-2dcf45e25578" providerId="ADAL" clId="{527EB905-0ED7-4C83-AE65-09F5B94EEE1B}" dt="2023-06-09T17:00:43.779" v="497" actId="21"/>
          <ac:spMkLst>
            <pc:docMk/>
            <pc:sldMk cId="448847947" sldId="330"/>
            <ac:spMk id="5" creationId="{522DE0D8-AE51-8636-D306-F63672FCE2FF}"/>
          </ac:spMkLst>
        </pc:spChg>
        <pc:spChg chg="add del">
          <ac:chgData name="Ferry, Sherri L" userId="3b9a7ee3-4f46-4359-9007-2dcf45e25578" providerId="ADAL" clId="{527EB905-0ED7-4C83-AE65-09F5B94EEE1B}" dt="2023-06-09T17:33:21.096" v="594"/>
          <ac:spMkLst>
            <pc:docMk/>
            <pc:sldMk cId="448847947" sldId="330"/>
            <ac:spMk id="19" creationId="{C1D4AA86-C333-DFFB-4A59-BDFA41697662}"/>
          </ac:spMkLst>
        </pc:spChg>
        <pc:spChg chg="add mod">
          <ac:chgData name="Ferry, Sherri L" userId="3b9a7ee3-4f46-4359-9007-2dcf45e25578" providerId="ADAL" clId="{527EB905-0ED7-4C83-AE65-09F5B94EEE1B}" dt="2023-06-12T18:08:49.827" v="1479" actId="1076"/>
          <ac:spMkLst>
            <pc:docMk/>
            <pc:sldMk cId="448847947" sldId="330"/>
            <ac:spMk id="20" creationId="{D304BACF-A16C-F6A2-31FF-227A09CE4478}"/>
          </ac:spMkLst>
        </pc:spChg>
        <pc:spChg chg="add mod">
          <ac:chgData name="Ferry, Sherri L" userId="3b9a7ee3-4f46-4359-9007-2dcf45e25578" providerId="ADAL" clId="{527EB905-0ED7-4C83-AE65-09F5B94EEE1B}" dt="2023-06-09T17:42:37.991" v="849" actId="20577"/>
          <ac:spMkLst>
            <pc:docMk/>
            <pc:sldMk cId="448847947" sldId="330"/>
            <ac:spMk id="21" creationId="{EEDDF63D-BD22-348A-DBFD-76CD5B20CC8F}"/>
          </ac:spMkLst>
        </pc:spChg>
        <pc:spChg chg="add del">
          <ac:chgData name="Ferry, Sherri L" userId="3b9a7ee3-4f46-4359-9007-2dcf45e25578" providerId="ADAL" clId="{527EB905-0ED7-4C83-AE65-09F5B94EEE1B}" dt="2023-06-09T17:18:34.273" v="529" actId="26606"/>
          <ac:spMkLst>
            <pc:docMk/>
            <pc:sldMk cId="448847947" sldId="330"/>
            <ac:spMk id="1031" creationId="{8950AD4C-6AF3-49F8-94E1-DBCAFB39478B}"/>
          </ac:spMkLst>
        </pc:spChg>
        <pc:spChg chg="add del">
          <ac:chgData name="Ferry, Sherri L" userId="3b9a7ee3-4f46-4359-9007-2dcf45e25578" providerId="ADAL" clId="{527EB905-0ED7-4C83-AE65-09F5B94EEE1B}" dt="2023-06-09T17:18:34.273" v="529" actId="26606"/>
          <ac:spMkLst>
            <pc:docMk/>
            <pc:sldMk cId="448847947" sldId="330"/>
            <ac:spMk id="1033" creationId="{8DBEAE55-3EA1-41D7-A212-5F7D8986C1F2}"/>
          </ac:spMkLst>
        </pc:spChg>
        <pc:spChg chg="add del">
          <ac:chgData name="Ferry, Sherri L" userId="3b9a7ee3-4f46-4359-9007-2dcf45e25578" providerId="ADAL" clId="{527EB905-0ED7-4C83-AE65-09F5B94EEE1B}" dt="2023-06-09T17:18:34.273" v="529" actId="26606"/>
          <ac:spMkLst>
            <pc:docMk/>
            <pc:sldMk cId="448847947" sldId="330"/>
            <ac:spMk id="1035" creationId="{CFC5F0E7-644F-4101-BE72-12825CF537E7}"/>
          </ac:spMkLst>
        </pc:spChg>
        <pc:spChg chg="add del">
          <ac:chgData name="Ferry, Sherri L" userId="3b9a7ee3-4f46-4359-9007-2dcf45e25578" providerId="ADAL" clId="{527EB905-0ED7-4C83-AE65-09F5B94EEE1B}" dt="2023-06-09T17:18:34.273" v="529" actId="26606"/>
          <ac:spMkLst>
            <pc:docMk/>
            <pc:sldMk cId="448847947" sldId="330"/>
            <ac:spMk id="1037" creationId="{B1F9B6B4-B0C4-45C6-A086-901C960D03E7}"/>
          </ac:spMkLst>
        </pc:spChg>
        <pc:spChg chg="add del">
          <ac:chgData name="Ferry, Sherri L" userId="3b9a7ee3-4f46-4359-9007-2dcf45e25578" providerId="ADAL" clId="{527EB905-0ED7-4C83-AE65-09F5B94EEE1B}" dt="2023-06-09T17:19:17.120" v="535" actId="26606"/>
          <ac:spMkLst>
            <pc:docMk/>
            <pc:sldMk cId="448847947" sldId="330"/>
            <ac:spMk id="1042" creationId="{7AA67C3D-6D28-4C64-81F8-295FC9396EB6}"/>
          </ac:spMkLst>
        </pc:spChg>
        <pc:spChg chg="add del">
          <ac:chgData name="Ferry, Sherri L" userId="3b9a7ee3-4f46-4359-9007-2dcf45e25578" providerId="ADAL" clId="{527EB905-0ED7-4C83-AE65-09F5B94EEE1B}" dt="2023-06-09T17:19:17.120" v="535" actId="26606"/>
          <ac:spMkLst>
            <pc:docMk/>
            <pc:sldMk cId="448847947" sldId="330"/>
            <ac:spMk id="1044" creationId="{8DBEAE55-3EA1-41D7-A212-5F7D8986C1F2}"/>
          </ac:spMkLst>
        </pc:spChg>
        <pc:spChg chg="add del">
          <ac:chgData name="Ferry, Sherri L" userId="3b9a7ee3-4f46-4359-9007-2dcf45e25578" providerId="ADAL" clId="{527EB905-0ED7-4C83-AE65-09F5B94EEE1B}" dt="2023-06-09T17:19:17.120" v="535" actId="26606"/>
          <ac:spMkLst>
            <pc:docMk/>
            <pc:sldMk cId="448847947" sldId="330"/>
            <ac:spMk id="1046" creationId="{CFC5F0E7-644F-4101-BE72-12825CF537E7}"/>
          </ac:spMkLst>
        </pc:spChg>
        <pc:spChg chg="add del">
          <ac:chgData name="Ferry, Sherri L" userId="3b9a7ee3-4f46-4359-9007-2dcf45e25578" providerId="ADAL" clId="{527EB905-0ED7-4C83-AE65-09F5B94EEE1B}" dt="2023-06-09T17:19:17.120" v="535" actId="26606"/>
          <ac:spMkLst>
            <pc:docMk/>
            <pc:sldMk cId="448847947" sldId="330"/>
            <ac:spMk id="1048" creationId="{74283919-7E00-4FC2-BFC9-3F56E58808F7}"/>
          </ac:spMkLst>
        </pc:spChg>
        <pc:spChg chg="add del">
          <ac:chgData name="Ferry, Sherri L" userId="3b9a7ee3-4f46-4359-9007-2dcf45e25578" providerId="ADAL" clId="{527EB905-0ED7-4C83-AE65-09F5B94EEE1B}" dt="2023-06-09T17:19:17.120" v="535" actId="26606"/>
          <ac:spMkLst>
            <pc:docMk/>
            <pc:sldMk cId="448847947" sldId="330"/>
            <ac:spMk id="1050" creationId="{2217FF4A-5EDF-43B7-90EE-BDD9F1E9EAC2}"/>
          </ac:spMkLst>
        </pc:spChg>
        <pc:spChg chg="add del">
          <ac:chgData name="Ferry, Sherri L" userId="3b9a7ee3-4f46-4359-9007-2dcf45e25578" providerId="ADAL" clId="{527EB905-0ED7-4C83-AE65-09F5B94EEE1B}" dt="2023-06-09T17:20:48.569" v="537" actId="26606"/>
          <ac:spMkLst>
            <pc:docMk/>
            <pc:sldMk cId="448847947" sldId="330"/>
            <ac:spMk id="1055" creationId="{22C6C9C9-83BF-4A6C-A1BF-C1735C61B4FF}"/>
          </ac:spMkLst>
        </pc:spChg>
        <pc:spChg chg="add del">
          <ac:chgData name="Ferry, Sherri L" userId="3b9a7ee3-4f46-4359-9007-2dcf45e25578" providerId="ADAL" clId="{527EB905-0ED7-4C83-AE65-09F5B94EEE1B}" dt="2023-06-09T17:28:05.389" v="572" actId="26606"/>
          <ac:spMkLst>
            <pc:docMk/>
            <pc:sldMk cId="448847947" sldId="330"/>
            <ac:spMk id="1060" creationId="{039DB30E-C3ED-4CEE-9F6D-2C7541F30D94}"/>
          </ac:spMkLst>
        </pc:spChg>
        <pc:spChg chg="del">
          <ac:chgData name="Ferry, Sherri L" userId="3b9a7ee3-4f46-4359-9007-2dcf45e25578" providerId="ADAL" clId="{527EB905-0ED7-4C83-AE65-09F5B94EEE1B}" dt="2023-06-09T17:00:39.100" v="496" actId="700"/>
          <ac:spMkLst>
            <pc:docMk/>
            <pc:sldMk cId="448847947" sldId="330"/>
            <ac:spMk id="5155" creationId="{D5997EA8-5EFC-40CD-A85F-C3C3BC5F9EB7}"/>
          </ac:spMkLst>
        </pc:spChg>
        <pc:spChg chg="del">
          <ac:chgData name="Ferry, Sherri L" userId="3b9a7ee3-4f46-4359-9007-2dcf45e25578" providerId="ADAL" clId="{527EB905-0ED7-4C83-AE65-09F5B94EEE1B}" dt="2023-06-09T17:00:39.100" v="496" actId="700"/>
          <ac:spMkLst>
            <pc:docMk/>
            <pc:sldMk cId="448847947" sldId="330"/>
            <ac:spMk id="5157" creationId="{1CF6A1EC-BD15-42D9-A339-A3970CF7C65A}"/>
          </ac:spMkLst>
        </pc:spChg>
        <pc:spChg chg="del">
          <ac:chgData name="Ferry, Sherri L" userId="3b9a7ee3-4f46-4359-9007-2dcf45e25578" providerId="ADAL" clId="{527EB905-0ED7-4C83-AE65-09F5B94EEE1B}" dt="2023-06-09T17:00:39.100" v="496" actId="700"/>
          <ac:spMkLst>
            <pc:docMk/>
            <pc:sldMk cId="448847947" sldId="330"/>
            <ac:spMk id="5159" creationId="{A720C27D-5C39-492B-BD68-C220C0F838AC}"/>
          </ac:spMkLst>
        </pc:spChg>
        <pc:spChg chg="del">
          <ac:chgData name="Ferry, Sherri L" userId="3b9a7ee3-4f46-4359-9007-2dcf45e25578" providerId="ADAL" clId="{527EB905-0ED7-4C83-AE65-09F5B94EEE1B}" dt="2023-06-09T17:00:39.100" v="496" actId="700"/>
          <ac:spMkLst>
            <pc:docMk/>
            <pc:sldMk cId="448847947" sldId="330"/>
            <ac:spMk id="5161" creationId="{A4F3394A-A959-460A-ACF9-5FA682C76940}"/>
          </ac:spMkLst>
        </pc:spChg>
        <pc:graphicFrameChg chg="add del mod ord">
          <ac:chgData name="Ferry, Sherri L" userId="3b9a7ee3-4f46-4359-9007-2dcf45e25578" providerId="ADAL" clId="{527EB905-0ED7-4C83-AE65-09F5B94EEE1B}" dt="2023-06-09T17:43:05.316" v="850" actId="478"/>
          <ac:graphicFrameMkLst>
            <pc:docMk/>
            <pc:sldMk cId="448847947" sldId="330"/>
            <ac:graphicFrameMk id="2" creationId="{8362605B-48D6-B358-08E9-87AC9A1DDC6C}"/>
          </ac:graphicFrameMkLst>
        </pc:graphicFrameChg>
        <pc:picChg chg="add del mod">
          <ac:chgData name="Ferry, Sherri L" userId="3b9a7ee3-4f46-4359-9007-2dcf45e25578" providerId="ADAL" clId="{527EB905-0ED7-4C83-AE65-09F5B94EEE1B}" dt="2023-06-09T17:10:23.747" v="511" actId="21"/>
          <ac:picMkLst>
            <pc:docMk/>
            <pc:sldMk cId="448847947" sldId="330"/>
            <ac:picMk id="4" creationId="{804A401C-2C0C-24B5-5E34-6300DFC8F72D}"/>
          </ac:picMkLst>
        </pc:picChg>
        <pc:picChg chg="del mod">
          <ac:chgData name="Ferry, Sherri L" userId="3b9a7ee3-4f46-4359-9007-2dcf45e25578" providerId="ADAL" clId="{527EB905-0ED7-4C83-AE65-09F5B94EEE1B}" dt="2023-06-09T17:00:48.353" v="498" actId="21"/>
          <ac:picMkLst>
            <pc:docMk/>
            <pc:sldMk cId="448847947" sldId="330"/>
            <ac:picMk id="7" creationId="{029979B1-6CD7-4190-6E46-6C575BC13466}"/>
          </ac:picMkLst>
        </pc:picChg>
        <pc:picChg chg="add del mod ord">
          <ac:chgData name="Ferry, Sherri L" userId="3b9a7ee3-4f46-4359-9007-2dcf45e25578" providerId="ADAL" clId="{527EB905-0ED7-4C83-AE65-09F5B94EEE1B}" dt="2023-06-09T17:20:53.700" v="538" actId="21"/>
          <ac:picMkLst>
            <pc:docMk/>
            <pc:sldMk cId="448847947" sldId="330"/>
            <ac:picMk id="8" creationId="{CBA1DA81-31B7-8033-469C-12887BB97D5C}"/>
          </ac:picMkLst>
        </pc:picChg>
        <pc:picChg chg="add del mod">
          <ac:chgData name="Ferry, Sherri L" userId="3b9a7ee3-4f46-4359-9007-2dcf45e25578" providerId="ADAL" clId="{527EB905-0ED7-4C83-AE65-09F5B94EEE1B}" dt="2023-06-09T17:28:14.449" v="575" actId="21"/>
          <ac:picMkLst>
            <pc:docMk/>
            <pc:sldMk cId="448847947" sldId="330"/>
            <ac:picMk id="10" creationId="{72306046-74DA-D934-6DA9-1DE7BE504306}"/>
          </ac:picMkLst>
        </pc:picChg>
        <pc:picChg chg="add del mod modCrop">
          <ac:chgData name="Ferry, Sherri L" userId="3b9a7ee3-4f46-4359-9007-2dcf45e25578" providerId="ADAL" clId="{527EB905-0ED7-4C83-AE65-09F5B94EEE1B}" dt="2023-06-09T17:25:18.509" v="559" actId="21"/>
          <ac:picMkLst>
            <pc:docMk/>
            <pc:sldMk cId="448847947" sldId="330"/>
            <ac:picMk id="12" creationId="{31AA049B-BABB-D148-8DBD-8AEB2E485821}"/>
          </ac:picMkLst>
        </pc:picChg>
        <pc:picChg chg="add del mod modCrop">
          <ac:chgData name="Ferry, Sherri L" userId="3b9a7ee3-4f46-4359-9007-2dcf45e25578" providerId="ADAL" clId="{527EB905-0ED7-4C83-AE65-09F5B94EEE1B}" dt="2023-06-09T17:28:10.251" v="574" actId="21"/>
          <ac:picMkLst>
            <pc:docMk/>
            <pc:sldMk cId="448847947" sldId="330"/>
            <ac:picMk id="14" creationId="{DEE90F31-F442-1A30-3312-D433CB8156CA}"/>
          </ac:picMkLst>
        </pc:picChg>
        <pc:picChg chg="add mod modCrop">
          <ac:chgData name="Ferry, Sherri L" userId="3b9a7ee3-4f46-4359-9007-2dcf45e25578" providerId="ADAL" clId="{527EB905-0ED7-4C83-AE65-09F5B94EEE1B}" dt="2023-06-09T17:28:53.518" v="580" actId="14100"/>
          <ac:picMkLst>
            <pc:docMk/>
            <pc:sldMk cId="448847947" sldId="330"/>
            <ac:picMk id="16" creationId="{466A2B61-7304-6E58-6661-AB2FA200CD64}"/>
          </ac:picMkLst>
        </pc:picChg>
        <pc:picChg chg="add mod modCrop">
          <ac:chgData name="Ferry, Sherri L" userId="3b9a7ee3-4f46-4359-9007-2dcf45e25578" providerId="ADAL" clId="{527EB905-0ED7-4C83-AE65-09F5B94EEE1B}" dt="2023-06-12T18:08:33.585" v="1478" actId="1076"/>
          <ac:picMkLst>
            <pc:docMk/>
            <pc:sldMk cId="448847947" sldId="330"/>
            <ac:picMk id="18" creationId="{47CAC303-EBB4-8635-4AB4-74A5458F74B0}"/>
          </ac:picMkLst>
        </pc:picChg>
        <pc:picChg chg="add mod ord">
          <ac:chgData name="Ferry, Sherri L" userId="3b9a7ee3-4f46-4359-9007-2dcf45e25578" providerId="ADAL" clId="{527EB905-0ED7-4C83-AE65-09F5B94EEE1B}" dt="2023-06-09T17:29:16.893" v="581" actId="1076"/>
          <ac:picMkLst>
            <pc:docMk/>
            <pc:sldMk cId="448847947" sldId="330"/>
            <ac:picMk id="1026" creationId="{0DDCD5BE-C3D6-A186-F32D-6CBB0C2D8CE6}"/>
          </ac:picMkLst>
        </pc:picChg>
        <pc:picChg chg="add del mod">
          <ac:chgData name="Ferry, Sherri L" userId="3b9a7ee3-4f46-4359-9007-2dcf45e25578" providerId="ADAL" clId="{527EB905-0ED7-4C83-AE65-09F5B94EEE1B}" dt="2023-06-09T17:23:10.148" v="544" actId="21"/>
          <ac:picMkLst>
            <pc:docMk/>
            <pc:sldMk cId="448847947" sldId="330"/>
            <ac:picMk id="1028" creationId="{682471C7-542F-9A83-8EC4-05A21A351073}"/>
          </ac:picMkLst>
        </pc:picChg>
        <pc:picChg chg="del">
          <ac:chgData name="Ferry, Sherri L" userId="3b9a7ee3-4f46-4359-9007-2dcf45e25578" providerId="ADAL" clId="{527EB905-0ED7-4C83-AE65-09F5B94EEE1B}" dt="2023-06-09T17:00:32.086" v="495" actId="21"/>
          <ac:picMkLst>
            <pc:docMk/>
            <pc:sldMk cId="448847947" sldId="330"/>
            <ac:picMk id="3076" creationId="{A5C2F915-500C-B22A-41B2-6D1FF9B4623F}"/>
          </ac:picMkLst>
        </pc:picChg>
      </pc:sldChg>
      <pc:sldChg chg="replTag delTag">
        <pc:chgData name="Ferry, Sherri L" userId="3b9a7ee3-4f46-4359-9007-2dcf45e25578" providerId="ADAL" clId="{527EB905-0ED7-4C83-AE65-09F5B94EEE1B}" dt="2023-06-29T12:24:46.101" v="1737"/>
        <pc:sldMkLst>
          <pc:docMk/>
          <pc:sldMk cId="2716150224" sldId="331"/>
        </pc:sldMkLst>
      </pc:sldChg>
      <pc:sldChg chg="replTag delTag">
        <pc:chgData name="Ferry, Sherri L" userId="3b9a7ee3-4f46-4359-9007-2dcf45e25578" providerId="ADAL" clId="{527EB905-0ED7-4C83-AE65-09F5B94EEE1B}" dt="2023-06-29T12:36:53.074" v="1767"/>
        <pc:sldMkLst>
          <pc:docMk/>
          <pc:sldMk cId="3291441069" sldId="332"/>
        </pc:sldMkLst>
      </pc:sldChg>
      <pc:sldChg chg="addSp delSp modSp new mod setBg replTag delTag">
        <pc:chgData name="Ferry, Sherri L" userId="3b9a7ee3-4f46-4359-9007-2dcf45e25578" providerId="ADAL" clId="{527EB905-0ED7-4C83-AE65-09F5B94EEE1B}" dt="2023-06-29T12:30:59.050" v="1747"/>
        <pc:sldMkLst>
          <pc:docMk/>
          <pc:sldMk cId="3189621074" sldId="333"/>
        </pc:sldMkLst>
        <pc:spChg chg="mod">
          <ac:chgData name="Ferry, Sherri L" userId="3b9a7ee3-4f46-4359-9007-2dcf45e25578" providerId="ADAL" clId="{527EB905-0ED7-4C83-AE65-09F5B94EEE1B}" dt="2023-06-09T18:18:03.075" v="1405" actId="1076"/>
          <ac:spMkLst>
            <pc:docMk/>
            <pc:sldMk cId="3189621074" sldId="333"/>
            <ac:spMk id="2" creationId="{70C8CAB6-7DD1-9465-6830-62985400B992}"/>
          </ac:spMkLst>
        </pc:spChg>
        <pc:spChg chg="del mod">
          <ac:chgData name="Ferry, Sherri L" userId="3b9a7ee3-4f46-4359-9007-2dcf45e25578" providerId="ADAL" clId="{527EB905-0ED7-4C83-AE65-09F5B94EEE1B}" dt="2023-06-09T18:00:21.332" v="1080" actId="21"/>
          <ac:spMkLst>
            <pc:docMk/>
            <pc:sldMk cId="3189621074" sldId="333"/>
            <ac:spMk id="3" creationId="{9A9715BB-9E5C-B5BE-4FF9-49F37FC15BA7}"/>
          </ac:spMkLst>
        </pc:spChg>
        <pc:spChg chg="add del">
          <ac:chgData name="Ferry, Sherri L" userId="3b9a7ee3-4f46-4359-9007-2dcf45e25578" providerId="ADAL" clId="{527EB905-0ED7-4C83-AE65-09F5B94EEE1B}" dt="2023-06-09T17:49:12.288" v="1061" actId="21"/>
          <ac:spMkLst>
            <pc:docMk/>
            <pc:sldMk cId="3189621074" sldId="333"/>
            <ac:spMk id="5" creationId="{B34B337A-C6CE-EAA6-AADF-E146D6820521}"/>
          </ac:spMkLst>
        </pc:spChg>
        <pc:spChg chg="add del">
          <ac:chgData name="Ferry, Sherri L" userId="3b9a7ee3-4f46-4359-9007-2dcf45e25578" providerId="ADAL" clId="{527EB905-0ED7-4C83-AE65-09F5B94EEE1B}" dt="2023-06-09T17:59:58.272" v="1075" actId="26606"/>
          <ac:spMkLst>
            <pc:docMk/>
            <pc:sldMk cId="3189621074" sldId="333"/>
            <ac:spMk id="2055" creationId="{8181FC64-B306-4821-98E2-780662EFC486}"/>
          </ac:spMkLst>
        </pc:spChg>
        <pc:spChg chg="add del">
          <ac:chgData name="Ferry, Sherri L" userId="3b9a7ee3-4f46-4359-9007-2dcf45e25578" providerId="ADAL" clId="{527EB905-0ED7-4C83-AE65-09F5B94EEE1B}" dt="2023-06-09T17:59:58.272" v="1075" actId="26606"/>
          <ac:spMkLst>
            <pc:docMk/>
            <pc:sldMk cId="3189621074" sldId="333"/>
            <ac:spMk id="2057" creationId="{5871FC61-DD4E-47D4-81FD-8A7E7D12B371}"/>
          </ac:spMkLst>
        </pc:spChg>
        <pc:spChg chg="add del">
          <ac:chgData name="Ferry, Sherri L" userId="3b9a7ee3-4f46-4359-9007-2dcf45e25578" providerId="ADAL" clId="{527EB905-0ED7-4C83-AE65-09F5B94EEE1B}" dt="2023-06-09T17:59:58.272" v="1075" actId="26606"/>
          <ac:spMkLst>
            <pc:docMk/>
            <pc:sldMk cId="3189621074" sldId="333"/>
            <ac:spMk id="2059" creationId="{F9EC3F91-A75C-4F74-867E-E4C28C13546B}"/>
          </ac:spMkLst>
        </pc:spChg>
        <pc:spChg chg="add del">
          <ac:chgData name="Ferry, Sherri L" userId="3b9a7ee3-4f46-4359-9007-2dcf45e25578" providerId="ADAL" clId="{527EB905-0ED7-4C83-AE65-09F5B94EEE1B}" dt="2023-06-09T17:59:58.272" v="1075" actId="26606"/>
          <ac:spMkLst>
            <pc:docMk/>
            <pc:sldMk cId="3189621074" sldId="333"/>
            <ac:spMk id="2061" creationId="{829A1E2C-5AC8-40FC-99E9-832069D39792}"/>
          </ac:spMkLst>
        </pc:spChg>
        <pc:spChg chg="add">
          <ac:chgData name="Ferry, Sherri L" userId="3b9a7ee3-4f46-4359-9007-2dcf45e25578" providerId="ADAL" clId="{527EB905-0ED7-4C83-AE65-09F5B94EEE1B}" dt="2023-06-09T17:59:58.284" v="1076" actId="26606"/>
          <ac:spMkLst>
            <pc:docMk/>
            <pc:sldMk cId="3189621074" sldId="333"/>
            <ac:spMk id="2063" creationId="{8F90786E-B72D-4C32-BDCE-A170B007822D}"/>
          </ac:spMkLst>
        </pc:spChg>
        <pc:spChg chg="add">
          <ac:chgData name="Ferry, Sherri L" userId="3b9a7ee3-4f46-4359-9007-2dcf45e25578" providerId="ADAL" clId="{527EB905-0ED7-4C83-AE65-09F5B94EEE1B}" dt="2023-06-09T17:59:58.284" v="1076" actId="26606"/>
          <ac:spMkLst>
            <pc:docMk/>
            <pc:sldMk cId="3189621074" sldId="333"/>
            <ac:spMk id="2064" creationId="{5E46F2E7-848F-4A6C-A098-4764FDEA771A}"/>
          </ac:spMkLst>
        </pc:spChg>
        <pc:picChg chg="add del mod ord">
          <ac:chgData name="Ferry, Sherri L" userId="3b9a7ee3-4f46-4359-9007-2dcf45e25578" providerId="ADAL" clId="{527EB905-0ED7-4C83-AE65-09F5B94EEE1B}" dt="2023-06-09T18:17:19.436" v="1401" actId="1076"/>
          <ac:picMkLst>
            <pc:docMk/>
            <pc:sldMk cId="3189621074" sldId="333"/>
            <ac:picMk id="2050" creationId="{002B33A7-FA45-3547-9CF5-9AB9BA4C3F7D}"/>
          </ac:picMkLst>
        </pc:picChg>
      </pc:sldChg>
      <pc:sldChg chg="addSp delSp modSp new mod setBg replTag delTag">
        <pc:chgData name="Ferry, Sherri L" userId="3b9a7ee3-4f46-4359-9007-2dcf45e25578" providerId="ADAL" clId="{527EB905-0ED7-4C83-AE65-09F5B94EEE1B}" dt="2023-06-29T12:31:57.965" v="1751"/>
        <pc:sldMkLst>
          <pc:docMk/>
          <pc:sldMk cId="3243407208" sldId="334"/>
        </pc:sldMkLst>
        <pc:spChg chg="mod">
          <ac:chgData name="Ferry, Sherri L" userId="3b9a7ee3-4f46-4359-9007-2dcf45e25578" providerId="ADAL" clId="{527EB905-0ED7-4C83-AE65-09F5B94EEE1B}" dt="2023-06-09T18:29:20.749" v="1452" actId="27636"/>
          <ac:spMkLst>
            <pc:docMk/>
            <pc:sldMk cId="3243407208" sldId="334"/>
            <ac:spMk id="2" creationId="{0C11189A-FAB7-B516-C480-E269E3FE82AF}"/>
          </ac:spMkLst>
        </pc:spChg>
        <pc:spChg chg="del">
          <ac:chgData name="Ferry, Sherri L" userId="3b9a7ee3-4f46-4359-9007-2dcf45e25578" providerId="ADAL" clId="{527EB905-0ED7-4C83-AE65-09F5B94EEE1B}" dt="2023-06-09T18:02:45.727" v="1149"/>
          <ac:spMkLst>
            <pc:docMk/>
            <pc:sldMk cId="3243407208" sldId="334"/>
            <ac:spMk id="3" creationId="{CFF9BB7D-9979-184D-764E-15585C5BD25C}"/>
          </ac:spMkLst>
        </pc:spChg>
        <pc:spChg chg="add mod">
          <ac:chgData name="Ferry, Sherri L" userId="3b9a7ee3-4f46-4359-9007-2dcf45e25578" providerId="ADAL" clId="{527EB905-0ED7-4C83-AE65-09F5B94EEE1B}" dt="2023-06-09T18:29:54.980" v="1458" actId="1076"/>
          <ac:spMkLst>
            <pc:docMk/>
            <pc:sldMk cId="3243407208" sldId="334"/>
            <ac:spMk id="5" creationId="{F02D8730-76E1-1F07-F60F-CB971843CC8A}"/>
          </ac:spMkLst>
        </pc:spChg>
        <pc:spChg chg="add mod">
          <ac:chgData name="Ferry, Sherri L" userId="3b9a7ee3-4f46-4359-9007-2dcf45e25578" providerId="ADAL" clId="{527EB905-0ED7-4C83-AE65-09F5B94EEE1B}" dt="2023-06-09T18:29:50.521" v="1457" actId="1076"/>
          <ac:spMkLst>
            <pc:docMk/>
            <pc:sldMk cId="3243407208" sldId="334"/>
            <ac:spMk id="6" creationId="{56A0A3CC-D70D-0A06-41BE-990D99B9E904}"/>
          </ac:spMkLst>
        </pc:spChg>
        <pc:spChg chg="add">
          <ac:chgData name="Ferry, Sherri L" userId="3b9a7ee3-4f46-4359-9007-2dcf45e25578" providerId="ADAL" clId="{527EB905-0ED7-4C83-AE65-09F5B94EEE1B}" dt="2023-06-09T18:03:53.902" v="1150" actId="26606"/>
          <ac:spMkLst>
            <pc:docMk/>
            <pc:sldMk cId="3243407208" sldId="334"/>
            <ac:spMk id="3079" creationId="{560AFAAC-EA6C-45A9-9E03-C9C9F0193B4F}"/>
          </ac:spMkLst>
        </pc:spChg>
        <pc:spChg chg="add">
          <ac:chgData name="Ferry, Sherri L" userId="3b9a7ee3-4f46-4359-9007-2dcf45e25578" providerId="ADAL" clId="{527EB905-0ED7-4C83-AE65-09F5B94EEE1B}" dt="2023-06-09T18:03:53.902" v="1150" actId="26606"/>
          <ac:spMkLst>
            <pc:docMk/>
            <pc:sldMk cId="3243407208" sldId="334"/>
            <ac:spMk id="3081" creationId="{83549E37-C86B-4401-90BD-D8BF83859F14}"/>
          </ac:spMkLst>
        </pc:spChg>
        <pc:spChg chg="add">
          <ac:chgData name="Ferry, Sherri L" userId="3b9a7ee3-4f46-4359-9007-2dcf45e25578" providerId="ADAL" clId="{527EB905-0ED7-4C83-AE65-09F5B94EEE1B}" dt="2023-06-09T18:03:53.902" v="1150" actId="26606"/>
          <ac:spMkLst>
            <pc:docMk/>
            <pc:sldMk cId="3243407208" sldId="334"/>
            <ac:spMk id="3083" creationId="{8A17784E-76D8-4521-A77D-0D2EBB923004}"/>
          </ac:spMkLst>
        </pc:spChg>
        <pc:spChg chg="add">
          <ac:chgData name="Ferry, Sherri L" userId="3b9a7ee3-4f46-4359-9007-2dcf45e25578" providerId="ADAL" clId="{527EB905-0ED7-4C83-AE65-09F5B94EEE1B}" dt="2023-06-09T18:03:53.902" v="1150" actId="26606"/>
          <ac:spMkLst>
            <pc:docMk/>
            <pc:sldMk cId="3243407208" sldId="334"/>
            <ac:spMk id="3085" creationId="{C0036C6B-F09C-4EAB-AE02-8D056EE74856}"/>
          </ac:spMkLst>
        </pc:spChg>
        <pc:spChg chg="add">
          <ac:chgData name="Ferry, Sherri L" userId="3b9a7ee3-4f46-4359-9007-2dcf45e25578" providerId="ADAL" clId="{527EB905-0ED7-4C83-AE65-09F5B94EEE1B}" dt="2023-06-09T18:03:53.902" v="1150" actId="26606"/>
          <ac:spMkLst>
            <pc:docMk/>
            <pc:sldMk cId="3243407208" sldId="334"/>
            <ac:spMk id="3087" creationId="{FC8D5885-2804-4D3C-BE31-902E4D3279B0}"/>
          </ac:spMkLst>
        </pc:spChg>
        <pc:picChg chg="add mod ord">
          <ac:chgData name="Ferry, Sherri L" userId="3b9a7ee3-4f46-4359-9007-2dcf45e25578" providerId="ADAL" clId="{527EB905-0ED7-4C83-AE65-09F5B94EEE1B}" dt="2023-06-09T18:03:53.902" v="1150" actId="26606"/>
          <ac:picMkLst>
            <pc:docMk/>
            <pc:sldMk cId="3243407208" sldId="334"/>
            <ac:picMk id="3074" creationId="{ED80035C-6549-C314-BEE0-3ECF8B15ABE2}"/>
          </ac:picMkLst>
        </pc:picChg>
        <pc:picChg chg="add del mod">
          <ac:chgData name="Ferry, Sherri L" userId="3b9a7ee3-4f46-4359-9007-2dcf45e25578" providerId="ADAL" clId="{527EB905-0ED7-4C83-AE65-09F5B94EEE1B}" dt="2023-06-09T18:15:14.094" v="1383" actId="21"/>
          <ac:picMkLst>
            <pc:docMk/>
            <pc:sldMk cId="3243407208" sldId="334"/>
            <ac:picMk id="3076" creationId="{75FA9A28-A0DC-5312-6DB3-5EC8E4DD525E}"/>
          </ac:picMkLst>
        </pc:picChg>
      </pc:sldChg>
    </pc:docChg>
  </pc:docChgLst>
  <pc:docChgLst>
    <pc:chgData name="Halbert DO, Caitlin A" userId="S::caitlin.a.halbert@christianacare.org::daa880d8-bcec-4e26-9e1c-aa7f84bed059" providerId="AD" clId="Web-{23B2DA94-3743-F7DF-3818-95D900045488}"/>
    <pc:docChg chg="modSld">
      <pc:chgData name="Halbert DO, Caitlin A" userId="S::caitlin.a.halbert@christianacare.org::daa880d8-bcec-4e26-9e1c-aa7f84bed059" providerId="AD" clId="Web-{23B2DA94-3743-F7DF-3818-95D900045488}" dt="2023-08-17T16:37:14.948" v="1" actId="20577"/>
      <pc:docMkLst>
        <pc:docMk/>
      </pc:docMkLst>
      <pc:sldChg chg="modSp">
        <pc:chgData name="Halbert DO, Caitlin A" userId="S::caitlin.a.halbert@christianacare.org::daa880d8-bcec-4e26-9e1c-aa7f84bed059" providerId="AD" clId="Web-{23B2DA94-3743-F7DF-3818-95D900045488}" dt="2023-08-17T16:37:14.948" v="1" actId="20577"/>
        <pc:sldMkLst>
          <pc:docMk/>
          <pc:sldMk cId="661765998" sldId="262"/>
        </pc:sldMkLst>
        <pc:spChg chg="mod">
          <ac:chgData name="Halbert DO, Caitlin A" userId="S::caitlin.a.halbert@christianacare.org::daa880d8-bcec-4e26-9e1c-aa7f84bed059" providerId="AD" clId="Web-{23B2DA94-3743-F7DF-3818-95D900045488}" dt="2023-08-17T16:37:14.948" v="1" actId="20577"/>
          <ac:spMkLst>
            <pc:docMk/>
            <pc:sldMk cId="661765998" sldId="262"/>
            <ac:spMk id="6" creationId="{52098271-BE23-4C73-8CD1-032F6F4F4198}"/>
          </ac:spMkLst>
        </pc:spChg>
      </pc:sldChg>
      <pc:sldChg chg="modSp">
        <pc:chgData name="Halbert DO, Caitlin A" userId="S::caitlin.a.halbert@christianacare.org::daa880d8-bcec-4e26-9e1c-aa7f84bed059" providerId="AD" clId="Web-{23B2DA94-3743-F7DF-3818-95D900045488}" dt="2023-08-17T16:37:02.885" v="0" actId="20577"/>
        <pc:sldMkLst>
          <pc:docMk/>
          <pc:sldMk cId="415900586" sldId="340"/>
        </pc:sldMkLst>
        <pc:spChg chg="mod">
          <ac:chgData name="Halbert DO, Caitlin A" userId="S::caitlin.a.halbert@christianacare.org::daa880d8-bcec-4e26-9e1c-aa7f84bed059" providerId="AD" clId="Web-{23B2DA94-3743-F7DF-3818-95D900045488}" dt="2023-08-17T16:37:02.885" v="0" actId="20577"/>
          <ac:spMkLst>
            <pc:docMk/>
            <pc:sldMk cId="415900586" sldId="340"/>
            <ac:spMk id="5" creationId="{D145D48B-7833-2809-51DB-DF5757761607}"/>
          </ac:spMkLst>
        </pc:spChg>
      </pc:sldChg>
    </pc:docChg>
  </pc:docChgLst>
  <pc:docChgLst>
    <pc:chgData name="Ferry, Sherri L" userId="S::sferry@christianacare.org::3b9a7ee3-4f46-4359-9007-2dcf45e25578" providerId="AD" clId="Web-{D158BAEF-D19C-F6CE-6D58-E56F4C5BBE93}"/>
    <pc:docChg chg="modSld">
      <pc:chgData name="Ferry, Sherri L" userId="S::sferry@christianacare.org::3b9a7ee3-4f46-4359-9007-2dcf45e25578" providerId="AD" clId="Web-{D158BAEF-D19C-F6CE-6D58-E56F4C5BBE93}" dt="2024-01-22T15:21:11.510" v="1" actId="1076"/>
      <pc:docMkLst>
        <pc:docMk/>
      </pc:docMkLst>
      <pc:sldChg chg="modSp">
        <pc:chgData name="Ferry, Sherri L" userId="S::sferry@christianacare.org::3b9a7ee3-4f46-4359-9007-2dcf45e25578" providerId="AD" clId="Web-{D158BAEF-D19C-F6CE-6D58-E56F4C5BBE93}" dt="2024-01-22T15:21:11.510" v="1" actId="1076"/>
        <pc:sldMkLst>
          <pc:docMk/>
          <pc:sldMk cId="122276948" sldId="355"/>
        </pc:sldMkLst>
        <pc:spChg chg="mod">
          <ac:chgData name="Ferry, Sherri L" userId="S::sferry@christianacare.org::3b9a7ee3-4f46-4359-9007-2dcf45e25578" providerId="AD" clId="Web-{D158BAEF-D19C-F6CE-6D58-E56F4C5BBE93}" dt="2024-01-22T15:21:11.510" v="1" actId="1076"/>
          <ac:spMkLst>
            <pc:docMk/>
            <pc:sldMk cId="122276948" sldId="355"/>
            <ac:spMk id="2" creationId="{3458BADB-5934-82B5-531C-654098150403}"/>
          </ac:spMkLst>
        </pc:spChg>
      </pc:sldChg>
    </pc:docChg>
  </pc:docChgLst>
  <pc:docChgLst>
    <pc:chgData name="Ferry, Sherri L" userId="3b9a7ee3-4f46-4359-9007-2dcf45e25578" providerId="ADAL" clId="{BBB7BDBC-3DD4-41BF-AA5B-A17A2FE9F6CC}"/>
    <pc:docChg chg="undo custSel addSld delSld modSld replTag delTag">
      <pc:chgData name="Ferry, Sherri L" userId="3b9a7ee3-4f46-4359-9007-2dcf45e25578" providerId="ADAL" clId="{BBB7BDBC-3DD4-41BF-AA5B-A17A2FE9F6CC}" dt="2023-08-24T13:16:09.827" v="3465"/>
      <pc:docMkLst>
        <pc:docMk/>
      </pc:docMkLst>
      <pc:sldChg chg="modSp mod replTag delTag">
        <pc:chgData name="Ferry, Sherri L" userId="3b9a7ee3-4f46-4359-9007-2dcf45e25578" providerId="ADAL" clId="{BBB7BDBC-3DD4-41BF-AA5B-A17A2FE9F6CC}" dt="2023-08-24T12:03:02.815" v="3117"/>
        <pc:sldMkLst>
          <pc:docMk/>
          <pc:sldMk cId="661765998" sldId="262"/>
        </pc:sldMkLst>
        <pc:spChg chg="mod">
          <ac:chgData name="Ferry, Sherri L" userId="3b9a7ee3-4f46-4359-9007-2dcf45e25578" providerId="ADAL" clId="{BBB7BDBC-3DD4-41BF-AA5B-A17A2FE9F6CC}" dt="2023-08-16T16:02:47.273" v="19" actId="20577"/>
          <ac:spMkLst>
            <pc:docMk/>
            <pc:sldMk cId="661765998" sldId="262"/>
            <ac:spMk id="6" creationId="{52098271-BE23-4C73-8CD1-032F6F4F4198}"/>
          </ac:spMkLst>
        </pc:spChg>
      </pc:sldChg>
      <pc:sldChg chg="replTag delTag">
        <pc:chgData name="Ferry, Sherri L" userId="3b9a7ee3-4f46-4359-9007-2dcf45e25578" providerId="ADAL" clId="{BBB7BDBC-3DD4-41BF-AA5B-A17A2FE9F6CC}" dt="2023-08-24T13:07:26.039" v="3419"/>
        <pc:sldMkLst>
          <pc:docMk/>
          <pc:sldMk cId="2851127434" sldId="290"/>
        </pc:sldMkLst>
      </pc:sldChg>
      <pc:sldChg chg="addSp delSp modSp mod setBg modClrScheme replTag delTag delDesignElem chgLayout">
        <pc:chgData name="Ferry, Sherri L" userId="3b9a7ee3-4f46-4359-9007-2dcf45e25578" providerId="ADAL" clId="{BBB7BDBC-3DD4-41BF-AA5B-A17A2FE9F6CC}" dt="2023-08-24T13:16:09.827" v="3465"/>
        <pc:sldMkLst>
          <pc:docMk/>
          <pc:sldMk cId="2113689922" sldId="291"/>
        </pc:sldMkLst>
        <pc:spChg chg="add del mod ord">
          <ac:chgData name="Ferry, Sherri L" userId="3b9a7ee3-4f46-4359-9007-2dcf45e25578" providerId="ADAL" clId="{BBB7BDBC-3DD4-41BF-AA5B-A17A2FE9F6CC}" dt="2023-08-24T12:59:26.481" v="3321" actId="21"/>
          <ac:spMkLst>
            <pc:docMk/>
            <pc:sldMk cId="2113689922" sldId="291"/>
            <ac:spMk id="3" creationId="{58A52F07-2A57-E20D-9974-A3CE7AF6EC1B}"/>
          </ac:spMkLst>
        </pc:spChg>
        <pc:spChg chg="del">
          <ac:chgData name="Ferry, Sherri L" userId="3b9a7ee3-4f46-4359-9007-2dcf45e25578" providerId="ADAL" clId="{BBB7BDBC-3DD4-41BF-AA5B-A17A2FE9F6CC}" dt="2023-08-24T12:52:08.593" v="3241" actId="21"/>
          <ac:spMkLst>
            <pc:docMk/>
            <pc:sldMk cId="2113689922" sldId="291"/>
            <ac:spMk id="4" creationId="{FC02E2DA-BFC4-4ECC-A4DB-E18002D66797}"/>
          </ac:spMkLst>
        </pc:spChg>
        <pc:spChg chg="del">
          <ac:chgData name="Ferry, Sherri L" userId="3b9a7ee3-4f46-4359-9007-2dcf45e25578" providerId="ADAL" clId="{BBB7BDBC-3DD4-41BF-AA5B-A17A2FE9F6CC}" dt="2023-08-24T12:52:38.450" v="3248" actId="21"/>
          <ac:spMkLst>
            <pc:docMk/>
            <pc:sldMk cId="2113689922" sldId="291"/>
            <ac:spMk id="9" creationId="{FF1C2067-753C-DC48-A930-883DCFD37DFC}"/>
          </ac:spMkLst>
        </pc:spChg>
        <pc:spChg chg="add del mod ord">
          <ac:chgData name="Ferry, Sherri L" userId="3b9a7ee3-4f46-4359-9007-2dcf45e25578" providerId="ADAL" clId="{BBB7BDBC-3DD4-41BF-AA5B-A17A2FE9F6CC}" dt="2023-08-24T13:05:17.248" v="3397" actId="21"/>
          <ac:spMkLst>
            <pc:docMk/>
            <pc:sldMk cId="2113689922" sldId="291"/>
            <ac:spMk id="10" creationId="{E4E4E349-04BC-EB3B-49ED-194EE4D94AA4}"/>
          </ac:spMkLst>
        </pc:spChg>
        <pc:spChg chg="add del">
          <ac:chgData name="Ferry, Sherri L" userId="3b9a7ee3-4f46-4359-9007-2dcf45e25578" providerId="ADAL" clId="{BBB7BDBC-3DD4-41BF-AA5B-A17A2FE9F6CC}" dt="2023-08-24T12:55:48.532" v="3256" actId="26606"/>
          <ac:spMkLst>
            <pc:docMk/>
            <pc:sldMk cId="2113689922" sldId="291"/>
            <ac:spMk id="12" creationId="{129F4FEF-3F4E-4042-8E6D-C24E201FB31A}"/>
          </ac:spMkLst>
        </pc:spChg>
        <pc:spChg chg="add del">
          <ac:chgData name="Ferry, Sherri L" userId="3b9a7ee3-4f46-4359-9007-2dcf45e25578" providerId="ADAL" clId="{BBB7BDBC-3DD4-41BF-AA5B-A17A2FE9F6CC}" dt="2023-08-24T13:00:53.405" v="3355" actId="26606"/>
          <ac:spMkLst>
            <pc:docMk/>
            <pc:sldMk cId="2113689922" sldId="291"/>
            <ac:spMk id="16" creationId="{F13C74B1-5B17-4795-BED0-7140497B445A}"/>
          </ac:spMkLst>
        </pc:spChg>
        <pc:spChg chg="add del">
          <ac:chgData name="Ferry, Sherri L" userId="3b9a7ee3-4f46-4359-9007-2dcf45e25578" providerId="ADAL" clId="{BBB7BDBC-3DD4-41BF-AA5B-A17A2FE9F6CC}" dt="2023-08-24T12:57:21.842" v="3257" actId="700"/>
          <ac:spMkLst>
            <pc:docMk/>
            <pc:sldMk cId="2113689922" sldId="291"/>
            <ac:spMk id="17" creationId="{F4F2FC05-7D27-410F-BDA9-ADF4831368C7}"/>
          </ac:spMkLst>
        </pc:spChg>
        <pc:spChg chg="add del">
          <ac:chgData name="Ferry, Sherri L" userId="3b9a7ee3-4f46-4359-9007-2dcf45e25578" providerId="ADAL" clId="{BBB7BDBC-3DD4-41BF-AA5B-A17A2FE9F6CC}" dt="2023-08-24T13:00:53.405" v="3355" actId="26606"/>
          <ac:spMkLst>
            <pc:docMk/>
            <pc:sldMk cId="2113689922" sldId="291"/>
            <ac:spMk id="18" creationId="{D4974D33-8DC5-464E-8C6D-BE58F0669C17}"/>
          </ac:spMkLst>
        </pc:spChg>
        <pc:spChg chg="add del">
          <ac:chgData name="Ferry, Sherri L" userId="3b9a7ee3-4f46-4359-9007-2dcf45e25578" providerId="ADAL" clId="{BBB7BDBC-3DD4-41BF-AA5B-A17A2FE9F6CC}" dt="2023-08-24T12:57:21.842" v="3257" actId="700"/>
          <ac:spMkLst>
            <pc:docMk/>
            <pc:sldMk cId="2113689922" sldId="291"/>
            <ac:spMk id="19" creationId="{9080D120-BD54-46E1-BA37-82F5E8089E90}"/>
          </ac:spMkLst>
        </pc:spChg>
        <pc:spChg chg="add del">
          <ac:chgData name="Ferry, Sherri L" userId="3b9a7ee3-4f46-4359-9007-2dcf45e25578" providerId="ADAL" clId="{BBB7BDBC-3DD4-41BF-AA5B-A17A2FE9F6CC}" dt="2023-08-24T13:04:34.816" v="3395" actId="26606"/>
          <ac:spMkLst>
            <pc:docMk/>
            <pc:sldMk cId="2113689922" sldId="291"/>
            <ac:spMk id="20" creationId="{3BA513B0-82FF-4F41-8178-885375D1CFB5}"/>
          </ac:spMkLst>
        </pc:spChg>
        <pc:spChg chg="add del">
          <ac:chgData name="Ferry, Sherri L" userId="3b9a7ee3-4f46-4359-9007-2dcf45e25578" providerId="ADAL" clId="{BBB7BDBC-3DD4-41BF-AA5B-A17A2FE9F6CC}" dt="2023-08-24T12:57:21.842" v="3257" actId="700"/>
          <ac:spMkLst>
            <pc:docMk/>
            <pc:sldMk cId="2113689922" sldId="291"/>
            <ac:spMk id="21" creationId="{81D83946-74FA-498A-AC80-9926F041B5C5}"/>
          </ac:spMkLst>
        </pc:spChg>
        <pc:spChg chg="add del">
          <ac:chgData name="Ferry, Sherri L" userId="3b9a7ee3-4f46-4359-9007-2dcf45e25578" providerId="ADAL" clId="{BBB7BDBC-3DD4-41BF-AA5B-A17A2FE9F6CC}" dt="2023-08-24T12:57:21.842" v="3257" actId="700"/>
          <ac:spMkLst>
            <pc:docMk/>
            <pc:sldMk cId="2113689922" sldId="291"/>
            <ac:spMk id="23" creationId="{5060D983-8B52-443A-8183-2A1DE05618B5}"/>
          </ac:spMkLst>
        </pc:spChg>
        <pc:spChg chg="add mod">
          <ac:chgData name="Ferry, Sherri L" userId="3b9a7ee3-4f46-4359-9007-2dcf45e25578" providerId="ADAL" clId="{BBB7BDBC-3DD4-41BF-AA5B-A17A2FE9F6CC}" dt="2023-08-24T13:16:09.077" v="3463" actId="1076"/>
          <ac:spMkLst>
            <pc:docMk/>
            <pc:sldMk cId="2113689922" sldId="291"/>
            <ac:spMk id="30" creationId="{9464C078-AFAE-EE8D-D4C6-C36E68E058DD}"/>
          </ac:spMkLst>
        </pc:spChg>
        <pc:spChg chg="add del">
          <ac:chgData name="Ferry, Sherri L" userId="3b9a7ee3-4f46-4359-9007-2dcf45e25578" providerId="ADAL" clId="{BBB7BDBC-3DD4-41BF-AA5B-A17A2FE9F6CC}" dt="2023-08-24T13:04:22.012" v="3391" actId="26606"/>
          <ac:spMkLst>
            <pc:docMk/>
            <pc:sldMk cId="2113689922" sldId="291"/>
            <ac:spMk id="34" creationId="{C2B4C0C7-2745-46BE-B15F-E50582545365}"/>
          </ac:spMkLst>
        </pc:spChg>
        <pc:spChg chg="add del">
          <ac:chgData name="Ferry, Sherri L" userId="3b9a7ee3-4f46-4359-9007-2dcf45e25578" providerId="ADAL" clId="{BBB7BDBC-3DD4-41BF-AA5B-A17A2FE9F6CC}" dt="2023-08-24T13:12:26.680" v="3448" actId="26606"/>
          <ac:spMkLst>
            <pc:docMk/>
            <pc:sldMk cId="2113689922" sldId="291"/>
            <ac:spMk id="38" creationId="{A720C27D-5C39-492B-BD68-C220C0F838AC}"/>
          </ac:spMkLst>
        </pc:spChg>
        <pc:spChg chg="add del">
          <ac:chgData name="Ferry, Sherri L" userId="3b9a7ee3-4f46-4359-9007-2dcf45e25578" providerId="ADAL" clId="{BBB7BDBC-3DD4-41BF-AA5B-A17A2FE9F6CC}" dt="2023-08-24T13:12:26.680" v="3448" actId="26606"/>
          <ac:spMkLst>
            <pc:docMk/>
            <pc:sldMk cId="2113689922" sldId="291"/>
            <ac:spMk id="40" creationId="{A4F3394A-A959-460A-ACF9-5FA682C76940}"/>
          </ac:spMkLst>
        </pc:spChg>
        <pc:spChg chg="add del">
          <ac:chgData name="Ferry, Sherri L" userId="3b9a7ee3-4f46-4359-9007-2dcf45e25578" providerId="ADAL" clId="{BBB7BDBC-3DD4-41BF-AA5B-A17A2FE9F6CC}" dt="2023-08-24T13:04:34.816" v="3394" actId="26606"/>
          <ac:spMkLst>
            <pc:docMk/>
            <pc:sldMk cId="2113689922" sldId="291"/>
            <ac:spMk id="42" creationId="{C681C32C-7AFC-4BB3-9088-65CBDFC5D1C2}"/>
          </ac:spMkLst>
        </pc:spChg>
        <pc:spChg chg="add del">
          <ac:chgData name="Ferry, Sherri L" userId="3b9a7ee3-4f46-4359-9007-2dcf45e25578" providerId="ADAL" clId="{BBB7BDBC-3DD4-41BF-AA5B-A17A2FE9F6CC}" dt="2023-08-24T13:04:34.816" v="3394" actId="26606"/>
          <ac:spMkLst>
            <pc:docMk/>
            <pc:sldMk cId="2113689922" sldId="291"/>
            <ac:spMk id="43" creationId="{199C0ED0-69DE-4C31-A5CF-E2A46FD30226}"/>
          </ac:spMkLst>
        </pc:spChg>
        <pc:spChg chg="add del">
          <ac:chgData name="Ferry, Sherri L" userId="3b9a7ee3-4f46-4359-9007-2dcf45e25578" providerId="ADAL" clId="{BBB7BDBC-3DD4-41BF-AA5B-A17A2FE9F6CC}" dt="2023-08-24T13:04:34.816" v="3394" actId="26606"/>
          <ac:spMkLst>
            <pc:docMk/>
            <pc:sldMk cId="2113689922" sldId="291"/>
            <ac:spMk id="44" creationId="{8D42B8BD-40AF-488E-8A79-D7256C917229}"/>
          </ac:spMkLst>
        </pc:spChg>
        <pc:spChg chg="add del">
          <ac:chgData name="Ferry, Sherri L" userId="3b9a7ee3-4f46-4359-9007-2dcf45e25578" providerId="ADAL" clId="{BBB7BDBC-3DD4-41BF-AA5B-A17A2FE9F6CC}" dt="2023-08-24T13:12:26.680" v="3448" actId="26606"/>
          <ac:spMkLst>
            <pc:docMk/>
            <pc:sldMk cId="2113689922" sldId="291"/>
            <ac:spMk id="46" creationId="{D5997EA8-5EFC-40CD-A85F-C3C3BC5F9EB7}"/>
          </ac:spMkLst>
        </pc:spChg>
        <pc:spChg chg="add del">
          <ac:chgData name="Ferry, Sherri L" userId="3b9a7ee3-4f46-4359-9007-2dcf45e25578" providerId="ADAL" clId="{BBB7BDBC-3DD4-41BF-AA5B-A17A2FE9F6CC}" dt="2023-08-24T13:12:26.680" v="3448" actId="26606"/>
          <ac:spMkLst>
            <pc:docMk/>
            <pc:sldMk cId="2113689922" sldId="291"/>
            <ac:spMk id="47" creationId="{1CF6A1EC-BD15-42D9-A339-A3970CF7C65A}"/>
          </ac:spMkLst>
        </pc:spChg>
        <pc:spChg chg="add del">
          <ac:chgData name="Ferry, Sherri L" userId="3b9a7ee3-4f46-4359-9007-2dcf45e25578" providerId="ADAL" clId="{BBB7BDBC-3DD4-41BF-AA5B-A17A2FE9F6CC}" dt="2023-08-24T13:12:26.680" v="3448" actId="26606"/>
          <ac:spMkLst>
            <pc:docMk/>
            <pc:sldMk cId="2113689922" sldId="291"/>
            <ac:spMk id="52" creationId="{A182D396-EC2D-4435-A2E7-2BE57CF6A1E0}"/>
          </ac:spMkLst>
        </pc:spChg>
        <pc:spChg chg="add del">
          <ac:chgData name="Ferry, Sherri L" userId="3b9a7ee3-4f46-4359-9007-2dcf45e25578" providerId="ADAL" clId="{BBB7BDBC-3DD4-41BF-AA5B-A17A2FE9F6CC}" dt="2023-08-24T13:12:26.680" v="3448" actId="26606"/>
          <ac:spMkLst>
            <pc:docMk/>
            <pc:sldMk cId="2113689922" sldId="291"/>
            <ac:spMk id="54" creationId="{85B6A842-7411-4FE2-A63A-C0643166332F}"/>
          </ac:spMkLst>
        </pc:spChg>
        <pc:spChg chg="add del">
          <ac:chgData name="Ferry, Sherri L" userId="3b9a7ee3-4f46-4359-9007-2dcf45e25578" providerId="ADAL" clId="{BBB7BDBC-3DD4-41BF-AA5B-A17A2FE9F6CC}" dt="2023-08-24T13:12:26.680" v="3448" actId="26606"/>
          <ac:spMkLst>
            <pc:docMk/>
            <pc:sldMk cId="2113689922" sldId="291"/>
            <ac:spMk id="56" creationId="{B0E1A1AC-EF07-4431-B59B-BD97DC04858D}"/>
          </ac:spMkLst>
        </pc:spChg>
        <pc:grpChg chg="add del">
          <ac:chgData name="Ferry, Sherri L" userId="3b9a7ee3-4f46-4359-9007-2dcf45e25578" providerId="ADAL" clId="{BBB7BDBC-3DD4-41BF-AA5B-A17A2FE9F6CC}" dt="2023-08-24T13:04:34.816" v="3395" actId="26606"/>
          <ac:grpSpMkLst>
            <pc:docMk/>
            <pc:sldMk cId="2113689922" sldId="291"/>
            <ac:grpSpMk id="25" creationId="{93DB8501-F9F2-4ACD-B56A-9019CD5006D6}"/>
          </ac:grpSpMkLst>
        </pc:grpChg>
        <pc:grpChg chg="add del">
          <ac:chgData name="Ferry, Sherri L" userId="3b9a7ee3-4f46-4359-9007-2dcf45e25578" providerId="ADAL" clId="{BBB7BDBC-3DD4-41BF-AA5B-A17A2FE9F6CC}" dt="2023-08-24T13:04:22.012" v="3391" actId="26606"/>
          <ac:grpSpMkLst>
            <pc:docMk/>
            <pc:sldMk cId="2113689922" sldId="291"/>
            <ac:grpSpMk id="36" creationId="{89D8939B-D984-4564-B942-51C44F623C98}"/>
          </ac:grpSpMkLst>
        </pc:grpChg>
        <pc:picChg chg="add del mod ord">
          <ac:chgData name="Ferry, Sherri L" userId="3b9a7ee3-4f46-4359-9007-2dcf45e25578" providerId="ADAL" clId="{BBB7BDBC-3DD4-41BF-AA5B-A17A2FE9F6CC}" dt="2023-08-24T12:57:26.895" v="3259" actId="21"/>
          <ac:picMkLst>
            <pc:docMk/>
            <pc:sldMk cId="2113689922" sldId="291"/>
            <ac:picMk id="6" creationId="{3F585C4D-1361-EFAA-A7FA-0E8198280EEE}"/>
          </ac:picMkLst>
        </pc:picChg>
        <pc:picChg chg="del mod">
          <ac:chgData name="Ferry, Sherri L" userId="3b9a7ee3-4f46-4359-9007-2dcf45e25578" providerId="ADAL" clId="{BBB7BDBC-3DD4-41BF-AA5B-A17A2FE9F6CC}" dt="2023-08-24T12:57:24.591" v="3258" actId="21"/>
          <ac:picMkLst>
            <pc:docMk/>
            <pc:sldMk cId="2113689922" sldId="291"/>
            <ac:picMk id="7" creationId="{A33FECCA-F2C4-4845-8B6E-B306AB84B4E1}"/>
          </ac:picMkLst>
        </pc:picChg>
        <pc:picChg chg="add mod ord">
          <ac:chgData name="Ferry, Sherri L" userId="3b9a7ee3-4f46-4359-9007-2dcf45e25578" providerId="ADAL" clId="{BBB7BDBC-3DD4-41BF-AA5B-A17A2FE9F6CC}" dt="2023-08-24T13:14:31.686" v="3459" actId="1076"/>
          <ac:picMkLst>
            <pc:docMk/>
            <pc:sldMk cId="2113689922" sldId="291"/>
            <ac:picMk id="11" creationId="{1277A784-2222-65AC-9AE8-7BDBCAEFC04B}"/>
          </ac:picMkLst>
        </pc:picChg>
        <pc:picChg chg="add mod">
          <ac:chgData name="Ferry, Sherri L" userId="3b9a7ee3-4f46-4359-9007-2dcf45e25578" providerId="ADAL" clId="{BBB7BDBC-3DD4-41BF-AA5B-A17A2FE9F6CC}" dt="2023-08-24T13:15:15.801" v="3461" actId="1076"/>
          <ac:picMkLst>
            <pc:docMk/>
            <pc:sldMk cId="2113689922" sldId="291"/>
            <ac:picMk id="14" creationId="{DF63C228-A6F4-0E16-20C5-7F9FC0C76648}"/>
          </ac:picMkLst>
        </pc:picChg>
        <pc:picChg chg="add mod">
          <ac:chgData name="Ferry, Sherri L" userId="3b9a7ee3-4f46-4359-9007-2dcf45e25578" providerId="ADAL" clId="{BBB7BDBC-3DD4-41BF-AA5B-A17A2FE9F6CC}" dt="2023-08-24T13:14:25.807" v="3457" actId="1076"/>
          <ac:picMkLst>
            <pc:docMk/>
            <pc:sldMk cId="2113689922" sldId="291"/>
            <ac:picMk id="22" creationId="{207BA9F8-886A-6F19-A942-5FC5B4B5A3F8}"/>
          </ac:picMkLst>
        </pc:picChg>
      </pc:sldChg>
      <pc:sldChg chg="addSp delSp modSp mod replTag delTag">
        <pc:chgData name="Ferry, Sherri L" userId="3b9a7ee3-4f46-4359-9007-2dcf45e25578" providerId="ADAL" clId="{BBB7BDBC-3DD4-41BF-AA5B-A17A2FE9F6CC}" dt="2023-08-17T15:03:36.214" v="2937"/>
        <pc:sldMkLst>
          <pc:docMk/>
          <pc:sldMk cId="242236647" sldId="308"/>
        </pc:sldMkLst>
        <pc:spChg chg="add del mod">
          <ac:chgData name="Ferry, Sherri L" userId="3b9a7ee3-4f46-4359-9007-2dcf45e25578" providerId="ADAL" clId="{BBB7BDBC-3DD4-41BF-AA5B-A17A2FE9F6CC}" dt="2023-08-16T19:25:57.364" v="1860" actId="21"/>
          <ac:spMkLst>
            <pc:docMk/>
            <pc:sldMk cId="242236647" sldId="308"/>
            <ac:spMk id="2" creationId="{22B49912-B957-24F9-D3BC-9612F98193B3}"/>
          </ac:spMkLst>
        </pc:spChg>
        <pc:picChg chg="add del mod">
          <ac:chgData name="Ferry, Sherri L" userId="3b9a7ee3-4f46-4359-9007-2dcf45e25578" providerId="ADAL" clId="{BBB7BDBC-3DD4-41BF-AA5B-A17A2FE9F6CC}" dt="2023-08-16T16:38:41.421" v="406" actId="21"/>
          <ac:picMkLst>
            <pc:docMk/>
            <pc:sldMk cId="242236647" sldId="308"/>
            <ac:picMk id="2050" creationId="{34AC29FE-BA5B-D461-7A8A-9D597F02739D}"/>
          </ac:picMkLst>
        </pc:picChg>
        <pc:picChg chg="add del mod">
          <ac:chgData name="Ferry, Sherri L" userId="3b9a7ee3-4f46-4359-9007-2dcf45e25578" providerId="ADAL" clId="{BBB7BDBC-3DD4-41BF-AA5B-A17A2FE9F6CC}" dt="2023-08-16T16:38:38.737" v="405" actId="21"/>
          <ac:picMkLst>
            <pc:docMk/>
            <pc:sldMk cId="242236647" sldId="308"/>
            <ac:picMk id="2052" creationId="{528093F9-B955-E15C-B7F6-DD20D956DB1A}"/>
          </ac:picMkLst>
        </pc:picChg>
        <pc:picChg chg="add del mod">
          <ac:chgData name="Ferry, Sherri L" userId="3b9a7ee3-4f46-4359-9007-2dcf45e25578" providerId="ADAL" clId="{BBB7BDBC-3DD4-41BF-AA5B-A17A2FE9F6CC}" dt="2023-08-16T19:26:02.787" v="1861" actId="21"/>
          <ac:picMkLst>
            <pc:docMk/>
            <pc:sldMk cId="242236647" sldId="308"/>
            <ac:picMk id="2054" creationId="{646076FE-BD9E-8E89-768F-8D1DC6CC2432}"/>
          </ac:picMkLst>
        </pc:picChg>
      </pc:sldChg>
      <pc:sldChg chg="addSp delSp modSp mod replTag delTag">
        <pc:chgData name="Ferry, Sherri L" userId="3b9a7ee3-4f46-4359-9007-2dcf45e25578" providerId="ADAL" clId="{BBB7BDBC-3DD4-41BF-AA5B-A17A2FE9F6CC}" dt="2023-08-24T13:07:22.316" v="3411"/>
        <pc:sldMkLst>
          <pc:docMk/>
          <pc:sldMk cId="2016940247" sldId="327"/>
        </pc:sldMkLst>
        <pc:spChg chg="mod">
          <ac:chgData name="Ferry, Sherri L" userId="3b9a7ee3-4f46-4359-9007-2dcf45e25578" providerId="ADAL" clId="{BBB7BDBC-3DD4-41BF-AA5B-A17A2FE9F6CC}" dt="2023-08-16T18:27:08.284" v="1122" actId="20577"/>
          <ac:spMkLst>
            <pc:docMk/>
            <pc:sldMk cId="2016940247" sldId="327"/>
            <ac:spMk id="2" creationId="{B05D540D-1D1E-512B-A4E0-D4C780C79C34}"/>
          </ac:spMkLst>
        </pc:spChg>
        <pc:spChg chg="del">
          <ac:chgData name="Ferry, Sherri L" userId="3b9a7ee3-4f46-4359-9007-2dcf45e25578" providerId="ADAL" clId="{BBB7BDBC-3DD4-41BF-AA5B-A17A2FE9F6CC}" dt="2023-08-16T18:26:46.055" v="1118" actId="21"/>
          <ac:spMkLst>
            <pc:docMk/>
            <pc:sldMk cId="2016940247" sldId="327"/>
            <ac:spMk id="6" creationId="{3B7673FF-41C7-6B85-C887-74E3591D79D7}"/>
          </ac:spMkLst>
        </pc:spChg>
        <pc:spChg chg="add mod">
          <ac:chgData name="Ferry, Sherri L" userId="3b9a7ee3-4f46-4359-9007-2dcf45e25578" providerId="ADAL" clId="{BBB7BDBC-3DD4-41BF-AA5B-A17A2FE9F6CC}" dt="2023-08-21T17:56:43.082" v="3097" actId="1076"/>
          <ac:spMkLst>
            <pc:docMk/>
            <pc:sldMk cId="2016940247" sldId="327"/>
            <ac:spMk id="8" creationId="{9B633110-36D5-811F-0A81-3438F1BD40EB}"/>
          </ac:spMkLst>
        </pc:spChg>
        <pc:picChg chg="add del mod">
          <ac:chgData name="Ferry, Sherri L" userId="3b9a7ee3-4f46-4359-9007-2dcf45e25578" providerId="ADAL" clId="{BBB7BDBC-3DD4-41BF-AA5B-A17A2FE9F6CC}" dt="2023-08-17T13:20:55.276" v="1941" actId="21"/>
          <ac:picMkLst>
            <pc:docMk/>
            <pc:sldMk cId="2016940247" sldId="327"/>
            <ac:picMk id="5" creationId="{80681568-0A59-7BCF-844D-4AE2F9B0D39A}"/>
          </ac:picMkLst>
        </pc:picChg>
        <pc:picChg chg="add mod">
          <ac:chgData name="Ferry, Sherri L" userId="3b9a7ee3-4f46-4359-9007-2dcf45e25578" providerId="ADAL" clId="{BBB7BDBC-3DD4-41BF-AA5B-A17A2FE9F6CC}" dt="2023-08-17T15:03:54.981" v="2946" actId="1076"/>
          <ac:picMkLst>
            <pc:docMk/>
            <pc:sldMk cId="2016940247" sldId="327"/>
            <ac:picMk id="7" creationId="{E86B543A-653F-100F-E21E-14E9ED835CC5}"/>
          </ac:picMkLst>
        </pc:picChg>
        <pc:picChg chg="del">
          <ac:chgData name="Ferry, Sherri L" userId="3b9a7ee3-4f46-4359-9007-2dcf45e25578" providerId="ADAL" clId="{BBB7BDBC-3DD4-41BF-AA5B-A17A2FE9F6CC}" dt="2023-08-16T18:26:22.957" v="1043" actId="21"/>
          <ac:picMkLst>
            <pc:docMk/>
            <pc:sldMk cId="2016940247" sldId="327"/>
            <ac:picMk id="9" creationId="{722CEB94-D7FA-8467-A116-8D548F724D89}"/>
          </ac:picMkLst>
        </pc:picChg>
      </pc:sldChg>
      <pc:sldChg chg="addSp delSp modSp mod setBg replTag delTag delDesignElem chgLayout">
        <pc:chgData name="Ferry, Sherri L" userId="3b9a7ee3-4f46-4359-9007-2dcf45e25578" providerId="ADAL" clId="{BBB7BDBC-3DD4-41BF-AA5B-A17A2FE9F6CC}" dt="2023-08-21T17:56:02.430" v="3084"/>
        <pc:sldMkLst>
          <pc:docMk/>
          <pc:sldMk cId="3894782012" sldId="329"/>
        </pc:sldMkLst>
        <pc:spChg chg="add mod ord">
          <ac:chgData name="Ferry, Sherri L" userId="3b9a7ee3-4f46-4359-9007-2dcf45e25578" providerId="ADAL" clId="{BBB7BDBC-3DD4-41BF-AA5B-A17A2FE9F6CC}" dt="2023-08-21T17:54:58.437" v="3078" actId="1076"/>
          <ac:spMkLst>
            <pc:docMk/>
            <pc:sldMk cId="3894782012" sldId="329"/>
            <ac:spMk id="2" creationId="{BF681469-3DB3-1742-C3D6-D6B64FD158D1}"/>
          </ac:spMkLst>
        </pc:spChg>
        <pc:spChg chg="mod ord">
          <ac:chgData name="Ferry, Sherri L" userId="3b9a7ee3-4f46-4359-9007-2dcf45e25578" providerId="ADAL" clId="{BBB7BDBC-3DD4-41BF-AA5B-A17A2FE9F6CC}" dt="2023-08-21T17:54:52.995" v="3077" actId="1036"/>
          <ac:spMkLst>
            <pc:docMk/>
            <pc:sldMk cId="3894782012" sldId="329"/>
            <ac:spMk id="12" creationId="{13DEDDB2-E471-C82A-C154-C80782639C5C}"/>
          </ac:spMkLst>
        </pc:spChg>
        <pc:spChg chg="add mod">
          <ac:chgData name="Ferry, Sherri L" userId="3b9a7ee3-4f46-4359-9007-2dcf45e25578" providerId="ADAL" clId="{BBB7BDBC-3DD4-41BF-AA5B-A17A2FE9F6CC}" dt="2023-08-17T12:25:49.188" v="1898" actId="13926"/>
          <ac:spMkLst>
            <pc:docMk/>
            <pc:sldMk cId="3894782012" sldId="329"/>
            <ac:spMk id="13" creationId="{154A0542-CE48-350B-D92E-BE8531B6946B}"/>
          </ac:spMkLst>
        </pc:spChg>
        <pc:spChg chg="del mod ord">
          <ac:chgData name="Ferry, Sherri L" userId="3b9a7ee3-4f46-4359-9007-2dcf45e25578" providerId="ADAL" clId="{BBB7BDBC-3DD4-41BF-AA5B-A17A2FE9F6CC}" dt="2023-08-16T17:40:38.165" v="618" actId="21"/>
          <ac:spMkLst>
            <pc:docMk/>
            <pc:sldMk cId="3894782012" sldId="329"/>
            <ac:spMk id="14" creationId="{F7AD6CAC-8386-5350-B884-EE955C3E38B4}"/>
          </ac:spMkLst>
        </pc:spChg>
        <pc:spChg chg="add mod ord">
          <ac:chgData name="Ferry, Sherri L" userId="3b9a7ee3-4f46-4359-9007-2dcf45e25578" providerId="ADAL" clId="{BBB7BDBC-3DD4-41BF-AA5B-A17A2FE9F6CC}" dt="2023-08-21T17:55:48.219" v="3081" actId="1076"/>
          <ac:spMkLst>
            <pc:docMk/>
            <pc:sldMk cId="3894782012" sldId="329"/>
            <ac:spMk id="16" creationId="{BFE32EFA-5F5B-6D4E-8EFB-31B7232DA842}"/>
          </ac:spMkLst>
        </pc:spChg>
        <pc:spChg chg="add del">
          <ac:chgData name="Ferry, Sherri L" userId="3b9a7ee3-4f46-4359-9007-2dcf45e25578" providerId="ADAL" clId="{BBB7BDBC-3DD4-41BF-AA5B-A17A2FE9F6CC}" dt="2023-08-16T17:04:03.970" v="514" actId="26606"/>
          <ac:spMkLst>
            <pc:docMk/>
            <pc:sldMk cId="3894782012" sldId="329"/>
            <ac:spMk id="1035" creationId="{3B432D73-5C38-474F-AF96-A3228731BF36}"/>
          </ac:spMkLst>
        </pc:spChg>
        <pc:spChg chg="add del">
          <ac:chgData name="Ferry, Sherri L" userId="3b9a7ee3-4f46-4359-9007-2dcf45e25578" providerId="ADAL" clId="{BBB7BDBC-3DD4-41BF-AA5B-A17A2FE9F6CC}" dt="2023-08-16T17:03:32.056" v="506" actId="26606"/>
          <ac:spMkLst>
            <pc:docMk/>
            <pc:sldMk cId="3894782012" sldId="329"/>
            <ac:spMk id="1037" creationId="{9F7D5CDA-D291-4307-BF55-1381FED29634}"/>
          </ac:spMkLst>
        </pc:spChg>
        <pc:spChg chg="add del">
          <ac:chgData name="Ferry, Sherri L" userId="3b9a7ee3-4f46-4359-9007-2dcf45e25578" providerId="ADAL" clId="{BBB7BDBC-3DD4-41BF-AA5B-A17A2FE9F6CC}" dt="2023-08-16T17:03:32.056" v="506" actId="26606"/>
          <ac:spMkLst>
            <pc:docMk/>
            <pc:sldMk cId="3894782012" sldId="329"/>
            <ac:spMk id="1038" creationId="{59B296B9-C5A5-4E4F-9B60-C907B5F1466C}"/>
          </ac:spMkLst>
        </pc:spChg>
        <pc:spChg chg="add">
          <ac:chgData name="Ferry, Sherri L" userId="3b9a7ee3-4f46-4359-9007-2dcf45e25578" providerId="ADAL" clId="{BBB7BDBC-3DD4-41BF-AA5B-A17A2FE9F6CC}" dt="2023-08-16T17:04:03.970" v="514" actId="26606"/>
          <ac:spMkLst>
            <pc:docMk/>
            <pc:sldMk cId="3894782012" sldId="329"/>
            <ac:spMk id="1039" creationId="{04812C46-200A-4DEB-A05E-3ED6C68C2387}"/>
          </ac:spMkLst>
        </pc:spChg>
        <pc:spChg chg="add del">
          <ac:chgData name="Ferry, Sherri L" userId="3b9a7ee3-4f46-4359-9007-2dcf45e25578" providerId="ADAL" clId="{BBB7BDBC-3DD4-41BF-AA5B-A17A2FE9F6CC}" dt="2023-08-16T17:02:24.401" v="498" actId="26606"/>
          <ac:spMkLst>
            <pc:docMk/>
            <pc:sldMk cId="3894782012" sldId="329"/>
            <ac:spMk id="1040" creationId="{F13C74B1-5B17-4795-BED0-7140497B445A}"/>
          </ac:spMkLst>
        </pc:spChg>
        <pc:spChg chg="add">
          <ac:chgData name="Ferry, Sherri L" userId="3b9a7ee3-4f46-4359-9007-2dcf45e25578" providerId="ADAL" clId="{BBB7BDBC-3DD4-41BF-AA5B-A17A2FE9F6CC}" dt="2023-08-16T17:04:03.970" v="514" actId="26606"/>
          <ac:spMkLst>
            <pc:docMk/>
            <pc:sldMk cId="3894782012" sldId="329"/>
            <ac:spMk id="1041" creationId="{D1EA859B-E555-4109-94F3-6700E046E008}"/>
          </ac:spMkLst>
        </pc:spChg>
        <pc:spChg chg="add del">
          <ac:chgData name="Ferry, Sherri L" userId="3b9a7ee3-4f46-4359-9007-2dcf45e25578" providerId="ADAL" clId="{BBB7BDBC-3DD4-41BF-AA5B-A17A2FE9F6CC}" dt="2023-08-16T17:02:24.401" v="498" actId="26606"/>
          <ac:spMkLst>
            <pc:docMk/>
            <pc:sldMk cId="3894782012" sldId="329"/>
            <ac:spMk id="1042" creationId="{D4974D33-8DC5-464E-8C6D-BE58F0669C17}"/>
          </ac:spMkLst>
        </pc:spChg>
        <pc:spChg chg="add del">
          <ac:chgData name="Ferry, Sherri L" userId="3b9a7ee3-4f46-4359-9007-2dcf45e25578" providerId="ADAL" clId="{BBB7BDBC-3DD4-41BF-AA5B-A17A2FE9F6CC}" dt="2023-08-16T17:03:32.056" v="506" actId="26606"/>
          <ac:spMkLst>
            <pc:docMk/>
            <pc:sldMk cId="3894782012" sldId="329"/>
            <ac:spMk id="1044" creationId="{D0300FD3-5AF1-6305-15FA-9078072672E2}"/>
          </ac:spMkLst>
        </pc:spChg>
        <pc:spChg chg="del">
          <ac:chgData name="Ferry, Sherri L" userId="3b9a7ee3-4f46-4359-9007-2dcf45e25578" providerId="ADAL" clId="{BBB7BDBC-3DD4-41BF-AA5B-A17A2FE9F6CC}" dt="2023-08-16T16:03:07.198" v="24" actId="700"/>
          <ac:spMkLst>
            <pc:docMk/>
            <pc:sldMk cId="3894782012" sldId="329"/>
            <ac:spMk id="2104" creationId="{6B5E2835-4E47-45B3-9CFE-732FF7B05472}"/>
          </ac:spMkLst>
        </pc:spChg>
        <pc:spChg chg="del">
          <ac:chgData name="Ferry, Sherri L" userId="3b9a7ee3-4f46-4359-9007-2dcf45e25578" providerId="ADAL" clId="{BBB7BDBC-3DD4-41BF-AA5B-A17A2FE9F6CC}" dt="2023-08-16T16:03:07.198" v="24" actId="700"/>
          <ac:spMkLst>
            <pc:docMk/>
            <pc:sldMk cId="3894782012" sldId="329"/>
            <ac:spMk id="2106" creationId="{5B45AD5D-AA52-4F7B-9362-576A39AD9E09}"/>
          </ac:spMkLst>
        </pc:spChg>
        <pc:spChg chg="del">
          <ac:chgData name="Ferry, Sherri L" userId="3b9a7ee3-4f46-4359-9007-2dcf45e25578" providerId="ADAL" clId="{BBB7BDBC-3DD4-41BF-AA5B-A17A2FE9F6CC}" dt="2023-08-16T16:03:07.198" v="24" actId="700"/>
          <ac:spMkLst>
            <pc:docMk/>
            <pc:sldMk cId="3894782012" sldId="329"/>
            <ac:spMk id="2108" creationId="{AEDD7960-4866-4399-BEF6-DD1431AB4E34}"/>
          </ac:spMkLst>
        </pc:spChg>
        <pc:spChg chg="del">
          <ac:chgData name="Ferry, Sherri L" userId="3b9a7ee3-4f46-4359-9007-2dcf45e25578" providerId="ADAL" clId="{BBB7BDBC-3DD4-41BF-AA5B-A17A2FE9F6CC}" dt="2023-08-16T16:03:07.198" v="24" actId="700"/>
          <ac:spMkLst>
            <pc:docMk/>
            <pc:sldMk cId="3894782012" sldId="329"/>
            <ac:spMk id="2110" creationId="{55D4142C-5077-457F-A6AD-3FECFDB39685}"/>
          </ac:spMkLst>
        </pc:spChg>
        <pc:spChg chg="del">
          <ac:chgData name="Ferry, Sherri L" userId="3b9a7ee3-4f46-4359-9007-2dcf45e25578" providerId="ADAL" clId="{BBB7BDBC-3DD4-41BF-AA5B-A17A2FE9F6CC}" dt="2023-08-16T16:03:07.198" v="24" actId="700"/>
          <ac:spMkLst>
            <pc:docMk/>
            <pc:sldMk cId="3894782012" sldId="329"/>
            <ac:spMk id="2112" creationId="{7A5F0580-5EE9-419F-96EE-B6529EF6E7D0}"/>
          </ac:spMkLst>
        </pc:spChg>
        <pc:grpChg chg="add del">
          <ac:chgData name="Ferry, Sherri L" userId="3b9a7ee3-4f46-4359-9007-2dcf45e25578" providerId="ADAL" clId="{BBB7BDBC-3DD4-41BF-AA5B-A17A2FE9F6CC}" dt="2023-08-16T16:08:39.293" v="34" actId="26606"/>
          <ac:grpSpMkLst>
            <pc:docMk/>
            <pc:sldMk cId="3894782012" sldId="329"/>
            <ac:grpSpMk id="19" creationId="{63737881-458F-40AD-B72B-B57D267DC423}"/>
          </ac:grpSpMkLst>
        </pc:grpChg>
        <pc:picChg chg="del mod ord">
          <ac:chgData name="Ferry, Sherri L" userId="3b9a7ee3-4f46-4359-9007-2dcf45e25578" providerId="ADAL" clId="{BBB7BDBC-3DD4-41BF-AA5B-A17A2FE9F6CC}" dt="2023-08-16T16:05:50.755" v="28" actId="21"/>
          <ac:picMkLst>
            <pc:docMk/>
            <pc:sldMk cId="3894782012" sldId="329"/>
            <ac:picMk id="4" creationId="{D86BB06F-84ED-3760-6D6D-B2373F54FA86}"/>
          </ac:picMkLst>
        </pc:picChg>
        <pc:picChg chg="add del mod">
          <ac:chgData name="Ferry, Sherri L" userId="3b9a7ee3-4f46-4359-9007-2dcf45e25578" providerId="ADAL" clId="{BBB7BDBC-3DD4-41BF-AA5B-A17A2FE9F6CC}" dt="2023-08-16T16:17:02.689" v="233" actId="21"/>
          <ac:picMkLst>
            <pc:docMk/>
            <pc:sldMk cId="3894782012" sldId="329"/>
            <ac:picMk id="5" creationId="{229A6046-C854-46A6-54E8-091F59EBB8B8}"/>
          </ac:picMkLst>
        </pc:picChg>
        <pc:picChg chg="add del mod">
          <ac:chgData name="Ferry, Sherri L" userId="3b9a7ee3-4f46-4359-9007-2dcf45e25578" providerId="ADAL" clId="{BBB7BDBC-3DD4-41BF-AA5B-A17A2FE9F6CC}" dt="2023-08-16T16:31:10.074" v="373" actId="21"/>
          <ac:picMkLst>
            <pc:docMk/>
            <pc:sldMk cId="3894782012" sldId="329"/>
            <ac:picMk id="6" creationId="{79CCA6F0-0E1D-A712-8EA8-54AE5DCEE39A}"/>
          </ac:picMkLst>
        </pc:picChg>
        <pc:picChg chg="add del mod">
          <ac:chgData name="Ferry, Sherri L" userId="3b9a7ee3-4f46-4359-9007-2dcf45e25578" providerId="ADAL" clId="{BBB7BDBC-3DD4-41BF-AA5B-A17A2FE9F6CC}" dt="2023-08-16T16:58:30.269" v="481" actId="21"/>
          <ac:picMkLst>
            <pc:docMk/>
            <pc:sldMk cId="3894782012" sldId="329"/>
            <ac:picMk id="7" creationId="{8901E444-532A-421F-49EC-90E298435384}"/>
          </ac:picMkLst>
        </pc:picChg>
        <pc:picChg chg="add del mod">
          <ac:chgData name="Ferry, Sherri L" userId="3b9a7ee3-4f46-4359-9007-2dcf45e25578" providerId="ADAL" clId="{BBB7BDBC-3DD4-41BF-AA5B-A17A2FE9F6CC}" dt="2023-08-16T16:42:09.308" v="422" actId="21"/>
          <ac:picMkLst>
            <pc:docMk/>
            <pc:sldMk cId="3894782012" sldId="329"/>
            <ac:picMk id="9" creationId="{3FB55DB3-386F-D714-A1E1-836B6D506A78}"/>
          </ac:picMkLst>
        </pc:picChg>
        <pc:picChg chg="add del mod modCrop">
          <ac:chgData name="Ferry, Sherri L" userId="3b9a7ee3-4f46-4359-9007-2dcf45e25578" providerId="ADAL" clId="{BBB7BDBC-3DD4-41BF-AA5B-A17A2FE9F6CC}" dt="2023-08-16T16:43:14.137" v="432" actId="21"/>
          <ac:picMkLst>
            <pc:docMk/>
            <pc:sldMk cId="3894782012" sldId="329"/>
            <ac:picMk id="11" creationId="{F12B9CB0-A0DB-46A9-DCF6-07D6B31C40F8}"/>
          </ac:picMkLst>
        </pc:picChg>
        <pc:picChg chg="add del mod">
          <ac:chgData name="Ferry, Sherri L" userId="3b9a7ee3-4f46-4359-9007-2dcf45e25578" providerId="ADAL" clId="{BBB7BDBC-3DD4-41BF-AA5B-A17A2FE9F6CC}" dt="2023-08-16T17:38:05.493" v="612" actId="21"/>
          <ac:picMkLst>
            <pc:docMk/>
            <pc:sldMk cId="3894782012" sldId="329"/>
            <ac:picMk id="17" creationId="{B3C4C735-03D1-9FF8-B7AB-F7B1F5AE0276}"/>
          </ac:picMkLst>
        </pc:picChg>
        <pc:picChg chg="add mod">
          <ac:chgData name="Ferry, Sherri L" userId="3b9a7ee3-4f46-4359-9007-2dcf45e25578" providerId="ADAL" clId="{BBB7BDBC-3DD4-41BF-AA5B-A17A2FE9F6CC}" dt="2023-08-16T18:06:12.483" v="695" actId="1035"/>
          <ac:picMkLst>
            <pc:docMk/>
            <pc:sldMk cId="3894782012" sldId="329"/>
            <ac:picMk id="18" creationId="{D791DAFC-97BC-2C06-133E-C87CE16ABCA5}"/>
          </ac:picMkLst>
        </pc:picChg>
        <pc:picChg chg="add del mod">
          <ac:chgData name="Ferry, Sherri L" userId="3b9a7ee3-4f46-4359-9007-2dcf45e25578" providerId="ADAL" clId="{BBB7BDBC-3DD4-41BF-AA5B-A17A2FE9F6CC}" dt="2023-08-16T17:43:22.739" v="651" actId="21"/>
          <ac:picMkLst>
            <pc:docMk/>
            <pc:sldMk cId="3894782012" sldId="329"/>
            <ac:picMk id="28" creationId="{96D870AC-99A6-90AD-EEB3-B0987A1A718D}"/>
          </ac:picMkLst>
        </pc:picChg>
        <pc:picChg chg="add mod">
          <ac:chgData name="Ferry, Sherri L" userId="3b9a7ee3-4f46-4359-9007-2dcf45e25578" providerId="ADAL" clId="{BBB7BDBC-3DD4-41BF-AA5B-A17A2FE9F6CC}" dt="2023-08-17T12:01:25.737" v="1892" actId="1076"/>
          <ac:picMkLst>
            <pc:docMk/>
            <pc:sldMk cId="3894782012" sldId="329"/>
            <ac:picMk id="29" creationId="{41A183BA-3214-384D-C664-CF1222014487}"/>
          </ac:picMkLst>
        </pc:picChg>
        <pc:picChg chg="add mod">
          <ac:chgData name="Ferry, Sherri L" userId="3b9a7ee3-4f46-4359-9007-2dcf45e25578" providerId="ADAL" clId="{BBB7BDBC-3DD4-41BF-AA5B-A17A2FE9F6CC}" dt="2023-08-17T15:03:27.946" v="2935" actId="1076"/>
          <ac:picMkLst>
            <pc:docMk/>
            <pc:sldMk cId="3894782012" sldId="329"/>
            <ac:picMk id="30" creationId="{5D1236C9-578E-301B-D958-8418CE824FD7}"/>
          </ac:picMkLst>
        </pc:picChg>
        <pc:picChg chg="add del">
          <ac:chgData name="Ferry, Sherri L" userId="3b9a7ee3-4f46-4359-9007-2dcf45e25578" providerId="ADAL" clId="{BBB7BDBC-3DD4-41BF-AA5B-A17A2FE9F6CC}" dt="2023-08-16T16:07:00.458" v="30" actId="21"/>
          <ac:picMkLst>
            <pc:docMk/>
            <pc:sldMk cId="3894782012" sldId="329"/>
            <ac:picMk id="1026" creationId="{2C973213-1024-C1E2-3F89-17390F36D335}"/>
          </ac:picMkLst>
        </pc:picChg>
        <pc:picChg chg="add del">
          <ac:chgData name="Ferry, Sherri L" userId="3b9a7ee3-4f46-4359-9007-2dcf45e25578" providerId="ADAL" clId="{BBB7BDBC-3DD4-41BF-AA5B-A17A2FE9F6CC}" dt="2023-08-16T16:08:29.711" v="32" actId="21"/>
          <ac:picMkLst>
            <pc:docMk/>
            <pc:sldMk cId="3894782012" sldId="329"/>
            <ac:picMk id="1028" creationId="{90E7331D-A292-7ED5-909D-BB63F6D1D282}"/>
          </ac:picMkLst>
        </pc:picChg>
        <pc:picChg chg="add mod ord">
          <ac:chgData name="Ferry, Sherri L" userId="3b9a7ee3-4f46-4359-9007-2dcf45e25578" providerId="ADAL" clId="{BBB7BDBC-3DD4-41BF-AA5B-A17A2FE9F6CC}" dt="2023-08-21T17:55:49.491" v="3082" actId="1076"/>
          <ac:picMkLst>
            <pc:docMk/>
            <pc:sldMk cId="3894782012" sldId="329"/>
            <ac:picMk id="1030" creationId="{8EF2CD4F-1C3B-4B2D-CB42-499A3E0F1D0B}"/>
          </ac:picMkLst>
        </pc:picChg>
        <pc:picChg chg="add del mod">
          <ac:chgData name="Ferry, Sherri L" userId="3b9a7ee3-4f46-4359-9007-2dcf45e25578" providerId="ADAL" clId="{BBB7BDBC-3DD4-41BF-AA5B-A17A2FE9F6CC}" dt="2023-08-16T16:30:42.564" v="358"/>
          <ac:picMkLst>
            <pc:docMk/>
            <pc:sldMk cId="3894782012" sldId="329"/>
            <ac:picMk id="1032" creationId="{9A5FEEAA-AD4B-C67B-61B3-2AC99377AF42}"/>
          </ac:picMkLst>
        </pc:picChg>
        <pc:picChg chg="add del mod">
          <ac:chgData name="Ferry, Sherri L" userId="3b9a7ee3-4f46-4359-9007-2dcf45e25578" providerId="ADAL" clId="{BBB7BDBC-3DD4-41BF-AA5B-A17A2FE9F6CC}" dt="2023-08-16T17:46:03.965" v="676" actId="21"/>
          <ac:picMkLst>
            <pc:docMk/>
            <pc:sldMk cId="3894782012" sldId="329"/>
            <ac:picMk id="1034" creationId="{51C567C4-7994-08D4-AFF5-9E86DAB72020}"/>
          </ac:picMkLst>
        </pc:picChg>
        <pc:picChg chg="add del mod">
          <ac:chgData name="Ferry, Sherri L" userId="3b9a7ee3-4f46-4359-9007-2dcf45e25578" providerId="ADAL" clId="{BBB7BDBC-3DD4-41BF-AA5B-A17A2FE9F6CC}" dt="2023-08-16T17:37:45.056" v="607" actId="21"/>
          <ac:picMkLst>
            <pc:docMk/>
            <pc:sldMk cId="3894782012" sldId="329"/>
            <ac:picMk id="1036" creationId="{4E3EB934-75A4-CFAD-7FCC-D4D9835404CF}"/>
          </ac:picMkLst>
        </pc:picChg>
      </pc:sldChg>
      <pc:sldChg chg="replTag delTag">
        <pc:chgData name="Ferry, Sherri L" userId="3b9a7ee3-4f46-4359-9007-2dcf45e25578" providerId="ADAL" clId="{BBB7BDBC-3DD4-41BF-AA5B-A17A2FE9F6CC}" dt="2023-08-21T17:56:05.614" v="3086"/>
        <pc:sldMkLst>
          <pc:docMk/>
          <pc:sldMk cId="2716150224" sldId="331"/>
        </pc:sldMkLst>
      </pc:sldChg>
      <pc:sldChg chg="replTag delTag">
        <pc:chgData name="Ferry, Sherri L" userId="3b9a7ee3-4f46-4359-9007-2dcf45e25578" providerId="ADAL" clId="{BBB7BDBC-3DD4-41BF-AA5B-A17A2FE9F6CC}" dt="2023-08-24T13:07:31.279" v="3425"/>
        <pc:sldMkLst>
          <pc:docMk/>
          <pc:sldMk cId="3291441069" sldId="332"/>
        </pc:sldMkLst>
      </pc:sldChg>
      <pc:sldChg chg="addSp delSp modSp mod replTag delTag">
        <pc:chgData name="Ferry, Sherri L" userId="3b9a7ee3-4f46-4359-9007-2dcf45e25578" providerId="ADAL" clId="{BBB7BDBC-3DD4-41BF-AA5B-A17A2FE9F6CC}" dt="2023-08-21T17:56:08.833" v="3088"/>
        <pc:sldMkLst>
          <pc:docMk/>
          <pc:sldMk cId="2785815615" sldId="333"/>
        </pc:sldMkLst>
        <pc:spChg chg="add del mod">
          <ac:chgData name="Ferry, Sherri L" userId="3b9a7ee3-4f46-4359-9007-2dcf45e25578" providerId="ADAL" clId="{BBB7BDBC-3DD4-41BF-AA5B-A17A2FE9F6CC}" dt="2023-08-16T18:12:55.275" v="726"/>
          <ac:spMkLst>
            <pc:docMk/>
            <pc:sldMk cId="2785815615" sldId="333"/>
            <ac:spMk id="2" creationId="{243AB294-1815-B5FE-05BA-AE6DA87CCB17}"/>
          </ac:spMkLst>
        </pc:spChg>
        <pc:spChg chg="mod ord">
          <ac:chgData name="Ferry, Sherri L" userId="3b9a7ee3-4f46-4359-9007-2dcf45e25578" providerId="ADAL" clId="{BBB7BDBC-3DD4-41BF-AA5B-A17A2FE9F6CC}" dt="2023-08-16T18:13:43.204" v="799" actId="1076"/>
          <ac:spMkLst>
            <pc:docMk/>
            <pc:sldMk cId="2785815615" sldId="333"/>
            <ac:spMk id="7" creationId="{6F6FE00B-8611-A98A-3D27-7F597B10CF0F}"/>
          </ac:spMkLst>
        </pc:spChg>
        <pc:spChg chg="del">
          <ac:chgData name="Ferry, Sherri L" userId="3b9a7ee3-4f46-4359-9007-2dcf45e25578" providerId="ADAL" clId="{BBB7BDBC-3DD4-41BF-AA5B-A17A2FE9F6CC}" dt="2023-08-16T18:13:06.709" v="728" actId="26606"/>
          <ac:spMkLst>
            <pc:docMk/>
            <pc:sldMk cId="2785815615" sldId="333"/>
            <ac:spMk id="1046" creationId="{216BB327-7AA9-4EC5-815F-9D8E6BC53E34}"/>
          </ac:spMkLst>
        </pc:spChg>
        <pc:grpChg chg="add">
          <ac:chgData name="Ferry, Sherri L" userId="3b9a7ee3-4f46-4359-9007-2dcf45e25578" providerId="ADAL" clId="{BBB7BDBC-3DD4-41BF-AA5B-A17A2FE9F6CC}" dt="2023-08-16T18:13:06.709" v="728" actId="26606"/>
          <ac:grpSpMkLst>
            <pc:docMk/>
            <pc:sldMk cId="2785815615" sldId="333"/>
            <ac:grpSpMk id="3081" creationId="{D4D7444E-8572-6DFD-CB75-0984238C716D}"/>
          </ac:grpSpMkLst>
        </pc:grpChg>
        <pc:picChg chg="del">
          <ac:chgData name="Ferry, Sherri L" userId="3b9a7ee3-4f46-4359-9007-2dcf45e25578" providerId="ADAL" clId="{BBB7BDBC-3DD4-41BF-AA5B-A17A2FE9F6CC}" dt="2023-08-16T18:07:04.812" v="700" actId="21"/>
          <ac:picMkLst>
            <pc:docMk/>
            <pc:sldMk cId="2785815615" sldId="333"/>
            <ac:picMk id="1032" creationId="{150BC754-59CF-6BD7-F255-0FE405AA2A97}"/>
          </ac:picMkLst>
        </pc:picChg>
        <pc:picChg chg="del">
          <ac:chgData name="Ferry, Sherri L" userId="3b9a7ee3-4f46-4359-9007-2dcf45e25578" providerId="ADAL" clId="{BBB7BDBC-3DD4-41BF-AA5B-A17A2FE9F6CC}" dt="2023-08-16T18:12:34.871" v="725" actId="21"/>
          <ac:picMkLst>
            <pc:docMk/>
            <pc:sldMk cId="2785815615" sldId="333"/>
            <ac:picMk id="3074" creationId="{68099D74-D423-9E67-B1D2-8935960B57B3}"/>
          </ac:picMkLst>
        </pc:picChg>
        <pc:picChg chg="add mod">
          <ac:chgData name="Ferry, Sherri L" userId="3b9a7ee3-4f46-4359-9007-2dcf45e25578" providerId="ADAL" clId="{BBB7BDBC-3DD4-41BF-AA5B-A17A2FE9F6CC}" dt="2023-08-16T18:13:06.709" v="728" actId="26606"/>
          <ac:picMkLst>
            <pc:docMk/>
            <pc:sldMk cId="2785815615" sldId="333"/>
            <ac:picMk id="3076" creationId="{35EF1624-03B8-4714-E69D-01ABCB82B4D6}"/>
          </ac:picMkLst>
        </pc:picChg>
      </pc:sldChg>
      <pc:sldChg chg="del replTag delTag">
        <pc:chgData name="Ferry, Sherri L" userId="3b9a7ee3-4f46-4359-9007-2dcf45e25578" providerId="ADAL" clId="{BBB7BDBC-3DD4-41BF-AA5B-A17A2FE9F6CC}" dt="2023-08-16T19:00:55.466" v="1839" actId="2696"/>
        <pc:sldMkLst>
          <pc:docMk/>
          <pc:sldMk cId="3177780026" sldId="334"/>
        </pc:sldMkLst>
      </pc:sldChg>
      <pc:sldChg chg="del replTag delTag">
        <pc:chgData name="Ferry, Sherri L" userId="3b9a7ee3-4f46-4359-9007-2dcf45e25578" providerId="ADAL" clId="{BBB7BDBC-3DD4-41BF-AA5B-A17A2FE9F6CC}" dt="2023-08-16T18:27:50.680" v="1145" actId="2696"/>
        <pc:sldMkLst>
          <pc:docMk/>
          <pc:sldMk cId="877603059" sldId="335"/>
        </pc:sldMkLst>
      </pc:sldChg>
      <pc:sldChg chg="modSp mod replTag delTag">
        <pc:chgData name="Ferry, Sherri L" userId="3b9a7ee3-4f46-4359-9007-2dcf45e25578" providerId="ADAL" clId="{BBB7BDBC-3DD4-41BF-AA5B-A17A2FE9F6CC}" dt="2023-08-21T17:57:40.008" v="3101"/>
        <pc:sldMkLst>
          <pc:docMk/>
          <pc:sldMk cId="2638634760" sldId="337"/>
        </pc:sldMkLst>
        <pc:spChg chg="mod">
          <ac:chgData name="Ferry, Sherri L" userId="3b9a7ee3-4f46-4359-9007-2dcf45e25578" providerId="ADAL" clId="{BBB7BDBC-3DD4-41BF-AA5B-A17A2FE9F6CC}" dt="2023-08-21T17:52:55.428" v="3058" actId="20577"/>
          <ac:spMkLst>
            <pc:docMk/>
            <pc:sldMk cId="2638634760" sldId="337"/>
            <ac:spMk id="16" creationId="{F3D5FA8E-C942-72A1-113B-503ECDAE7132}"/>
          </ac:spMkLst>
        </pc:spChg>
        <pc:picChg chg="mod">
          <ac:chgData name="Ferry, Sherri L" userId="3b9a7ee3-4f46-4359-9007-2dcf45e25578" providerId="ADAL" clId="{BBB7BDBC-3DD4-41BF-AA5B-A17A2FE9F6CC}" dt="2023-08-16T19:01:35.362" v="1849" actId="1582"/>
          <ac:picMkLst>
            <pc:docMk/>
            <pc:sldMk cId="2638634760" sldId="337"/>
            <ac:picMk id="3" creationId="{06D4B78D-F0D9-F835-02DE-39F3BEE6C2BF}"/>
          </ac:picMkLst>
        </pc:picChg>
      </pc:sldChg>
      <pc:sldChg chg="new del replTag delTag">
        <pc:chgData name="Ferry, Sherri L" userId="3b9a7ee3-4f46-4359-9007-2dcf45e25578" providerId="ADAL" clId="{BBB7BDBC-3DD4-41BF-AA5B-A17A2FE9F6CC}" dt="2023-08-16T18:26:15.876" v="1034" actId="2696"/>
        <pc:sldMkLst>
          <pc:docMk/>
          <pc:sldMk cId="2513190303" sldId="338"/>
        </pc:sldMkLst>
      </pc:sldChg>
      <pc:sldChg chg="addSp delSp modSp add mod setBg replTag delTag delDesignElem">
        <pc:chgData name="Ferry, Sherri L" userId="3b9a7ee3-4f46-4359-9007-2dcf45e25578" providerId="ADAL" clId="{BBB7BDBC-3DD4-41BF-AA5B-A17A2FE9F6CC}" dt="2023-08-24T12:34:51.242" v="3188"/>
        <pc:sldMkLst>
          <pc:docMk/>
          <pc:sldMk cId="3453080570" sldId="339"/>
        </pc:sldMkLst>
        <pc:spChg chg="mod ord">
          <ac:chgData name="Ferry, Sherri L" userId="3b9a7ee3-4f46-4359-9007-2dcf45e25578" providerId="ADAL" clId="{BBB7BDBC-3DD4-41BF-AA5B-A17A2FE9F6CC}" dt="2023-08-16T18:27:31.590" v="1142" actId="20577"/>
          <ac:spMkLst>
            <pc:docMk/>
            <pc:sldMk cId="3453080570" sldId="339"/>
            <ac:spMk id="2" creationId="{243AB294-1815-B5FE-05BA-AE6DA87CCB17}"/>
          </ac:spMkLst>
        </pc:spChg>
        <pc:spChg chg="del">
          <ac:chgData name="Ferry, Sherri L" userId="3b9a7ee3-4f46-4359-9007-2dcf45e25578" providerId="ADAL" clId="{BBB7BDBC-3DD4-41BF-AA5B-A17A2FE9F6CC}" dt="2023-08-16T18:15:54.506" v="807" actId="21"/>
          <ac:spMkLst>
            <pc:docMk/>
            <pc:sldMk cId="3453080570" sldId="339"/>
            <ac:spMk id="7" creationId="{6F6FE00B-8611-A98A-3D27-7F597B10CF0F}"/>
          </ac:spMkLst>
        </pc:spChg>
        <pc:spChg chg="del">
          <ac:chgData name="Ferry, Sherri L" userId="3b9a7ee3-4f46-4359-9007-2dcf45e25578" providerId="ADAL" clId="{BBB7BDBC-3DD4-41BF-AA5B-A17A2FE9F6CC}" dt="2023-08-16T18:12:31.546" v="716"/>
          <ac:spMkLst>
            <pc:docMk/>
            <pc:sldMk cId="3453080570" sldId="339"/>
            <ac:spMk id="1046" creationId="{216BB327-7AA9-4EC5-815F-9D8E6BC53E34}"/>
          </ac:spMkLst>
        </pc:spChg>
        <pc:spChg chg="add del">
          <ac:chgData name="Ferry, Sherri L" userId="3b9a7ee3-4f46-4359-9007-2dcf45e25578" providerId="ADAL" clId="{BBB7BDBC-3DD4-41BF-AA5B-A17A2FE9F6CC}" dt="2023-08-16T18:23:51.973" v="839" actId="26606"/>
          <ac:spMkLst>
            <pc:docMk/>
            <pc:sldMk cId="3453080570" sldId="339"/>
            <ac:spMk id="4105" creationId="{8950AD4C-6AF3-49F8-94E1-DBCAFB39478B}"/>
          </ac:spMkLst>
        </pc:spChg>
        <pc:spChg chg="add del">
          <ac:chgData name="Ferry, Sherri L" userId="3b9a7ee3-4f46-4359-9007-2dcf45e25578" providerId="ADAL" clId="{BBB7BDBC-3DD4-41BF-AA5B-A17A2FE9F6CC}" dt="2023-08-16T18:23:51.973" v="839" actId="26606"/>
          <ac:spMkLst>
            <pc:docMk/>
            <pc:sldMk cId="3453080570" sldId="339"/>
            <ac:spMk id="4107" creationId="{8DBEAE55-3EA1-41D7-A212-5F7D8986C1F2}"/>
          </ac:spMkLst>
        </pc:spChg>
        <pc:spChg chg="add del">
          <ac:chgData name="Ferry, Sherri L" userId="3b9a7ee3-4f46-4359-9007-2dcf45e25578" providerId="ADAL" clId="{BBB7BDBC-3DD4-41BF-AA5B-A17A2FE9F6CC}" dt="2023-08-16T18:23:51.973" v="839" actId="26606"/>
          <ac:spMkLst>
            <pc:docMk/>
            <pc:sldMk cId="3453080570" sldId="339"/>
            <ac:spMk id="4109" creationId="{CFC5F0E7-644F-4101-BE72-12825CF537E7}"/>
          </ac:spMkLst>
        </pc:spChg>
        <pc:spChg chg="add del">
          <ac:chgData name="Ferry, Sherri L" userId="3b9a7ee3-4f46-4359-9007-2dcf45e25578" providerId="ADAL" clId="{BBB7BDBC-3DD4-41BF-AA5B-A17A2FE9F6CC}" dt="2023-08-16T18:23:51.973" v="839" actId="26606"/>
          <ac:spMkLst>
            <pc:docMk/>
            <pc:sldMk cId="3453080570" sldId="339"/>
            <ac:spMk id="4111" creationId="{B1F9B6B4-B0C4-45C6-A086-901C960D03E7}"/>
          </ac:spMkLst>
        </pc:spChg>
        <pc:spChg chg="add del">
          <ac:chgData name="Ferry, Sherri L" userId="3b9a7ee3-4f46-4359-9007-2dcf45e25578" providerId="ADAL" clId="{BBB7BDBC-3DD4-41BF-AA5B-A17A2FE9F6CC}" dt="2023-08-16T18:24:33.042" v="841" actId="26606"/>
          <ac:spMkLst>
            <pc:docMk/>
            <pc:sldMk cId="3453080570" sldId="339"/>
            <ac:spMk id="4116" creationId="{8181FC64-B306-4821-98E2-780662EFC486}"/>
          </ac:spMkLst>
        </pc:spChg>
        <pc:spChg chg="add del">
          <ac:chgData name="Ferry, Sherri L" userId="3b9a7ee3-4f46-4359-9007-2dcf45e25578" providerId="ADAL" clId="{BBB7BDBC-3DD4-41BF-AA5B-A17A2FE9F6CC}" dt="2023-08-16T18:24:33.042" v="841" actId="26606"/>
          <ac:spMkLst>
            <pc:docMk/>
            <pc:sldMk cId="3453080570" sldId="339"/>
            <ac:spMk id="4118" creationId="{5871FC61-DD4E-47D4-81FD-8A7E7D12B371}"/>
          </ac:spMkLst>
        </pc:spChg>
        <pc:spChg chg="add del">
          <ac:chgData name="Ferry, Sherri L" userId="3b9a7ee3-4f46-4359-9007-2dcf45e25578" providerId="ADAL" clId="{BBB7BDBC-3DD4-41BF-AA5B-A17A2FE9F6CC}" dt="2023-08-16T18:24:33.042" v="841" actId="26606"/>
          <ac:spMkLst>
            <pc:docMk/>
            <pc:sldMk cId="3453080570" sldId="339"/>
            <ac:spMk id="4120" creationId="{F9EC3F91-A75C-4F74-867E-E4C28C13546B}"/>
          </ac:spMkLst>
        </pc:spChg>
        <pc:spChg chg="add del">
          <ac:chgData name="Ferry, Sherri L" userId="3b9a7ee3-4f46-4359-9007-2dcf45e25578" providerId="ADAL" clId="{BBB7BDBC-3DD4-41BF-AA5B-A17A2FE9F6CC}" dt="2023-08-16T18:24:33.042" v="841" actId="26606"/>
          <ac:spMkLst>
            <pc:docMk/>
            <pc:sldMk cId="3453080570" sldId="339"/>
            <ac:spMk id="4122" creationId="{829A1E2C-5AC8-40FC-99E9-832069D39792}"/>
          </ac:spMkLst>
        </pc:spChg>
        <pc:grpChg chg="add del">
          <ac:chgData name="Ferry, Sherri L" userId="3b9a7ee3-4f46-4359-9007-2dcf45e25578" providerId="ADAL" clId="{BBB7BDBC-3DD4-41BF-AA5B-A17A2FE9F6CC}" dt="2023-08-16T18:23:14.171" v="833" actId="26606"/>
          <ac:grpSpMkLst>
            <pc:docMk/>
            <pc:sldMk cId="3453080570" sldId="339"/>
            <ac:grpSpMk id="3079" creationId="{63737881-458F-40AD-B72B-B57D267DC423}"/>
          </ac:grpSpMkLst>
        </pc:grpChg>
        <pc:picChg chg="add del mod">
          <ac:chgData name="Ferry, Sherri L" userId="3b9a7ee3-4f46-4359-9007-2dcf45e25578" providerId="ADAL" clId="{BBB7BDBC-3DD4-41BF-AA5B-A17A2FE9F6CC}" dt="2023-08-16T18:23:18.732" v="835" actId="21"/>
          <ac:picMkLst>
            <pc:docMk/>
            <pc:sldMk cId="3453080570" sldId="339"/>
            <ac:picMk id="4" creationId="{49653AF7-DF8B-4B07-6112-99538027A4E6}"/>
          </ac:picMkLst>
        </pc:picChg>
        <pc:picChg chg="del mod">
          <ac:chgData name="Ferry, Sherri L" userId="3b9a7ee3-4f46-4359-9007-2dcf45e25578" providerId="ADAL" clId="{BBB7BDBC-3DD4-41BF-AA5B-A17A2FE9F6CC}" dt="2023-08-16T18:21:39.790" v="825" actId="21"/>
          <ac:picMkLst>
            <pc:docMk/>
            <pc:sldMk cId="3453080570" sldId="339"/>
            <ac:picMk id="3074" creationId="{68099D74-D423-9E67-B1D2-8935960B57B3}"/>
          </ac:picMkLst>
        </pc:picChg>
        <pc:picChg chg="add del mod">
          <ac:chgData name="Ferry, Sherri L" userId="3b9a7ee3-4f46-4359-9007-2dcf45e25578" providerId="ADAL" clId="{BBB7BDBC-3DD4-41BF-AA5B-A17A2FE9F6CC}" dt="2023-08-16T18:19:01.300" v="817" actId="21"/>
          <ac:picMkLst>
            <pc:docMk/>
            <pc:sldMk cId="3453080570" sldId="339"/>
            <ac:picMk id="4098" creationId="{1C196CD4-7CF8-3C2B-6E3B-54DE2D6D05DC}"/>
          </ac:picMkLst>
        </pc:picChg>
        <pc:picChg chg="add mod ord">
          <ac:chgData name="Ferry, Sherri L" userId="3b9a7ee3-4f46-4359-9007-2dcf45e25578" providerId="ADAL" clId="{BBB7BDBC-3DD4-41BF-AA5B-A17A2FE9F6CC}" dt="2023-08-16T18:24:33.042" v="841" actId="26606"/>
          <ac:picMkLst>
            <pc:docMk/>
            <pc:sldMk cId="3453080570" sldId="339"/>
            <ac:picMk id="4100" creationId="{EC7AE571-0EBE-B1FD-9EC9-64B3C624A2D0}"/>
          </ac:picMkLst>
        </pc:picChg>
        <pc:cxnChg chg="add">
          <ac:chgData name="Ferry, Sherri L" userId="3b9a7ee3-4f46-4359-9007-2dcf45e25578" providerId="ADAL" clId="{BBB7BDBC-3DD4-41BF-AA5B-A17A2FE9F6CC}" dt="2023-08-16T18:24:33.042" v="841" actId="26606"/>
          <ac:cxnSpMkLst>
            <pc:docMk/>
            <pc:sldMk cId="3453080570" sldId="339"/>
            <ac:cxnSpMk id="4127" creationId="{249EDD1B-F94D-B4E6-ACAA-566B9A26FDE3}"/>
          </ac:cxnSpMkLst>
        </pc:cxnChg>
      </pc:sldChg>
      <pc:sldChg chg="addSp delSp modSp add mod setBg replTag delTag">
        <pc:chgData name="Ferry, Sherri L" userId="3b9a7ee3-4f46-4359-9007-2dcf45e25578" providerId="ADAL" clId="{BBB7BDBC-3DD4-41BF-AA5B-A17A2FE9F6CC}" dt="2023-08-21T17:58:40.957" v="3111" actId="1076"/>
        <pc:sldMkLst>
          <pc:docMk/>
          <pc:sldMk cId="415900586" sldId="340"/>
        </pc:sldMkLst>
        <pc:spChg chg="add mod">
          <ac:chgData name="Ferry, Sherri L" userId="3b9a7ee3-4f46-4359-9007-2dcf45e25578" providerId="ADAL" clId="{BBB7BDBC-3DD4-41BF-AA5B-A17A2FE9F6CC}" dt="2023-08-21T17:58:40.957" v="3111" actId="1076"/>
          <ac:spMkLst>
            <pc:docMk/>
            <pc:sldMk cId="415900586" sldId="340"/>
            <ac:spMk id="5" creationId="{D145D48B-7833-2809-51DB-DF5757761607}"/>
          </ac:spMkLst>
        </pc:spChg>
        <pc:spChg chg="add del">
          <ac:chgData name="Ferry, Sherri L" userId="3b9a7ee3-4f46-4359-9007-2dcf45e25578" providerId="ADAL" clId="{BBB7BDBC-3DD4-41BF-AA5B-A17A2FE9F6CC}" dt="2023-08-16T18:52:43.201" v="1783" actId="21"/>
          <ac:spMkLst>
            <pc:docMk/>
            <pc:sldMk cId="415900586" sldId="340"/>
            <ac:spMk id="7" creationId="{2EC0B362-1A01-686D-0C98-9083759B2C7D}"/>
          </ac:spMkLst>
        </pc:spChg>
        <pc:spChg chg="mod ord">
          <ac:chgData name="Ferry, Sherri L" userId="3b9a7ee3-4f46-4359-9007-2dcf45e25578" providerId="ADAL" clId="{BBB7BDBC-3DD4-41BF-AA5B-A17A2FE9F6CC}" dt="2023-08-16T19:00:14.494" v="1834" actId="1076"/>
          <ac:spMkLst>
            <pc:docMk/>
            <pc:sldMk cId="415900586" sldId="340"/>
            <ac:spMk id="12" creationId="{71841534-1382-2379-B452-895EA89598AE}"/>
          </ac:spMkLst>
        </pc:spChg>
        <pc:spChg chg="mod">
          <ac:chgData name="Ferry, Sherri L" userId="3b9a7ee3-4f46-4359-9007-2dcf45e25578" providerId="ADAL" clId="{BBB7BDBC-3DD4-41BF-AA5B-A17A2FE9F6CC}" dt="2023-08-21T17:57:57.255" v="3107" actId="1076"/>
          <ac:spMkLst>
            <pc:docMk/>
            <pc:sldMk cId="415900586" sldId="340"/>
            <ac:spMk id="15" creationId="{0F8207A6-5488-CA31-B7B4-88DA3DE3E263}"/>
          </ac:spMkLst>
        </pc:spChg>
        <pc:spChg chg="del mod">
          <ac:chgData name="Ferry, Sherri L" userId="3b9a7ee3-4f46-4359-9007-2dcf45e25578" providerId="ADAL" clId="{BBB7BDBC-3DD4-41BF-AA5B-A17A2FE9F6CC}" dt="2023-08-16T18:28:26.609" v="1174" actId="21"/>
          <ac:spMkLst>
            <pc:docMk/>
            <pc:sldMk cId="415900586" sldId="340"/>
            <ac:spMk id="16" creationId="{F3D5FA8E-C942-72A1-113B-503ECDAE7132}"/>
          </ac:spMkLst>
        </pc:spChg>
        <pc:picChg chg="del">
          <ac:chgData name="Ferry, Sherri L" userId="3b9a7ee3-4f46-4359-9007-2dcf45e25578" providerId="ADAL" clId="{BBB7BDBC-3DD4-41BF-AA5B-A17A2FE9F6CC}" dt="2023-08-16T18:41:02.717" v="1177" actId="21"/>
          <ac:picMkLst>
            <pc:docMk/>
            <pc:sldMk cId="415900586" sldId="340"/>
            <ac:picMk id="3" creationId="{06D4B78D-F0D9-F835-02DE-39F3BEE6C2BF}"/>
          </ac:picMkLst>
        </pc:picChg>
        <pc:picChg chg="add mod">
          <ac:chgData name="Ferry, Sherri L" userId="3b9a7ee3-4f46-4359-9007-2dcf45e25578" providerId="ADAL" clId="{BBB7BDBC-3DD4-41BF-AA5B-A17A2FE9F6CC}" dt="2023-08-17T13:04:21.649" v="1933" actId="1582"/>
          <ac:picMkLst>
            <pc:docMk/>
            <pc:sldMk cId="415900586" sldId="340"/>
            <ac:picMk id="3" creationId="{B7A0DA63-228C-F367-F86D-514C6E17324D}"/>
          </ac:picMkLst>
        </pc:picChg>
        <pc:picChg chg="add mod modCrop">
          <ac:chgData name="Ferry, Sherri L" userId="3b9a7ee3-4f46-4359-9007-2dcf45e25578" providerId="ADAL" clId="{BBB7BDBC-3DD4-41BF-AA5B-A17A2FE9F6CC}" dt="2023-08-17T13:03:40.796" v="1930" actId="1076"/>
          <ac:picMkLst>
            <pc:docMk/>
            <pc:sldMk cId="415900586" sldId="340"/>
            <ac:picMk id="4" creationId="{EDA0F948-301D-2507-8571-E336806262F5}"/>
          </ac:picMkLst>
        </pc:picChg>
        <pc:picChg chg="add del mod">
          <ac:chgData name="Ferry, Sherri L" userId="3b9a7ee3-4f46-4359-9007-2dcf45e25578" providerId="ADAL" clId="{BBB7BDBC-3DD4-41BF-AA5B-A17A2FE9F6CC}" dt="2023-08-17T13:03:23.307" v="1923" actId="21"/>
          <ac:picMkLst>
            <pc:docMk/>
            <pc:sldMk cId="415900586" sldId="340"/>
            <ac:picMk id="9" creationId="{14BF22EC-5631-F0A3-44C1-EC58E8744AFD}"/>
          </ac:picMkLst>
        </pc:picChg>
        <pc:picChg chg="del">
          <ac:chgData name="Ferry, Sherri L" userId="3b9a7ee3-4f46-4359-9007-2dcf45e25578" providerId="ADAL" clId="{BBB7BDBC-3DD4-41BF-AA5B-A17A2FE9F6CC}" dt="2023-08-16T18:28:16.668" v="1172" actId="21"/>
          <ac:picMkLst>
            <pc:docMk/>
            <pc:sldMk cId="415900586" sldId="340"/>
            <ac:picMk id="2060" creationId="{38F32300-0121-B4F0-28CF-80D01EDCE64C}"/>
          </ac:picMkLst>
        </pc:picChg>
      </pc:sldChg>
      <pc:sldChg chg="new del replTag delTag">
        <pc:chgData name="Ferry, Sherri L" userId="3b9a7ee3-4f46-4359-9007-2dcf45e25578" providerId="ADAL" clId="{BBB7BDBC-3DD4-41BF-AA5B-A17A2FE9F6CC}" dt="2023-08-16T18:28:05.330" v="1158" actId="2696"/>
        <pc:sldMkLst>
          <pc:docMk/>
          <pc:sldMk cId="2385414751" sldId="340"/>
        </pc:sldMkLst>
      </pc:sldChg>
      <pc:sldChg chg="addSp delSp modSp new del mod setBg replTag delTag">
        <pc:chgData name="Ferry, Sherri L" userId="3b9a7ee3-4f46-4359-9007-2dcf45e25578" providerId="ADAL" clId="{BBB7BDBC-3DD4-41BF-AA5B-A17A2FE9F6CC}" dt="2023-08-24T12:49:53.175" v="3222" actId="2696"/>
        <pc:sldMkLst>
          <pc:docMk/>
          <pc:sldMk cId="2596717099" sldId="341"/>
        </pc:sldMkLst>
        <pc:spChg chg="del">
          <ac:chgData name="Ferry, Sherri L" userId="3b9a7ee3-4f46-4359-9007-2dcf45e25578" providerId="ADAL" clId="{BBB7BDBC-3DD4-41BF-AA5B-A17A2FE9F6CC}" dt="2023-08-24T12:09:28.550" v="3126" actId="21"/>
          <ac:spMkLst>
            <pc:docMk/>
            <pc:sldMk cId="2596717099" sldId="341"/>
            <ac:spMk id="2" creationId="{08B614D7-13C5-6DDC-EC51-F163AAF95194}"/>
          </ac:spMkLst>
        </pc:spChg>
        <pc:spChg chg="del">
          <ac:chgData name="Ferry, Sherri L" userId="3b9a7ee3-4f46-4359-9007-2dcf45e25578" providerId="ADAL" clId="{BBB7BDBC-3DD4-41BF-AA5B-A17A2FE9F6CC}" dt="2023-08-24T12:08:03.771" v="3124" actId="22"/>
          <ac:spMkLst>
            <pc:docMk/>
            <pc:sldMk cId="2596717099" sldId="341"/>
            <ac:spMk id="3" creationId="{8D76BC0D-DBC5-E13A-92D0-20D7657547DF}"/>
          </ac:spMkLst>
        </pc:spChg>
        <pc:spChg chg="add mod ord">
          <ac:chgData name="Ferry, Sherri L" userId="3b9a7ee3-4f46-4359-9007-2dcf45e25578" providerId="ADAL" clId="{BBB7BDBC-3DD4-41BF-AA5B-A17A2FE9F6CC}" dt="2023-08-24T12:45:28.710" v="3214" actId="1076"/>
          <ac:spMkLst>
            <pc:docMk/>
            <pc:sldMk cId="2596717099" sldId="341"/>
            <ac:spMk id="9" creationId="{6B75237E-3EB6-5CEB-8F82-EC521B147C05}"/>
          </ac:spMkLst>
        </pc:spChg>
        <pc:spChg chg="add del">
          <ac:chgData name="Ferry, Sherri L" userId="3b9a7ee3-4f46-4359-9007-2dcf45e25578" providerId="ADAL" clId="{BBB7BDBC-3DD4-41BF-AA5B-A17A2FE9F6CC}" dt="2023-08-24T12:34:27.854" v="3181" actId="26606"/>
          <ac:spMkLst>
            <pc:docMk/>
            <pc:sldMk cId="2596717099" sldId="341"/>
            <ac:spMk id="12" creationId="{A9F529C3-C941-49FD-8C67-82F134F64BDB}"/>
          </ac:spMkLst>
        </pc:spChg>
        <pc:spChg chg="add del">
          <ac:chgData name="Ferry, Sherri L" userId="3b9a7ee3-4f46-4359-9007-2dcf45e25578" providerId="ADAL" clId="{BBB7BDBC-3DD4-41BF-AA5B-A17A2FE9F6CC}" dt="2023-08-24T12:34:27.854" v="3181" actId="26606"/>
          <ac:spMkLst>
            <pc:docMk/>
            <pc:sldMk cId="2596717099" sldId="341"/>
            <ac:spMk id="14" creationId="{20586029-32A0-47E5-9AEC-AE3ABA6B94D0}"/>
          </ac:spMkLst>
        </pc:spChg>
        <pc:spChg chg="add">
          <ac:chgData name="Ferry, Sherri L" userId="3b9a7ee3-4f46-4359-9007-2dcf45e25578" providerId="ADAL" clId="{BBB7BDBC-3DD4-41BF-AA5B-A17A2FE9F6CC}" dt="2023-08-24T12:34:27.854" v="3181" actId="26606"/>
          <ac:spMkLst>
            <pc:docMk/>
            <pc:sldMk cId="2596717099" sldId="341"/>
            <ac:spMk id="21" creationId="{1500B4A4-B1F1-41EA-886A-B8A210DBCA3B}"/>
          </ac:spMkLst>
        </pc:spChg>
        <pc:spChg chg="add">
          <ac:chgData name="Ferry, Sherri L" userId="3b9a7ee3-4f46-4359-9007-2dcf45e25578" providerId="ADAL" clId="{BBB7BDBC-3DD4-41BF-AA5B-A17A2FE9F6CC}" dt="2023-08-24T12:34:27.854" v="3181" actId="26606"/>
          <ac:spMkLst>
            <pc:docMk/>
            <pc:sldMk cId="2596717099" sldId="341"/>
            <ac:spMk id="23" creationId="{5E55A99C-0BDC-4DBE-8E40-9FA66F629FA1}"/>
          </ac:spMkLst>
        </pc:spChg>
        <pc:picChg chg="add mod ord">
          <ac:chgData name="Ferry, Sherri L" userId="3b9a7ee3-4f46-4359-9007-2dcf45e25578" providerId="ADAL" clId="{BBB7BDBC-3DD4-41BF-AA5B-A17A2FE9F6CC}" dt="2023-08-24T12:45:31.344" v="3215" actId="1076"/>
          <ac:picMkLst>
            <pc:docMk/>
            <pc:sldMk cId="2596717099" sldId="341"/>
            <ac:picMk id="5" creationId="{A24114E1-F18D-C9F3-63AA-C15E79384152}"/>
          </ac:picMkLst>
        </pc:picChg>
        <pc:picChg chg="add del mod ord modCrop">
          <ac:chgData name="Ferry, Sherri L" userId="3b9a7ee3-4f46-4359-9007-2dcf45e25578" providerId="ADAL" clId="{BBB7BDBC-3DD4-41BF-AA5B-A17A2FE9F6CC}" dt="2023-08-24T12:44:39.005" v="3207" actId="21"/>
          <ac:picMkLst>
            <pc:docMk/>
            <pc:sldMk cId="2596717099" sldId="341"/>
            <ac:picMk id="7" creationId="{B97B21B4-8F04-0698-18AF-DB0AB116E462}"/>
          </ac:picMkLst>
        </pc:picChg>
        <pc:picChg chg="add del mod modCrop">
          <ac:chgData name="Ferry, Sherri L" userId="3b9a7ee3-4f46-4359-9007-2dcf45e25578" providerId="ADAL" clId="{BBB7BDBC-3DD4-41BF-AA5B-A17A2FE9F6CC}" dt="2023-08-24T12:46:35.620" v="3217" actId="21"/>
          <ac:picMkLst>
            <pc:docMk/>
            <pc:sldMk cId="2596717099" sldId="341"/>
            <ac:picMk id="10" creationId="{A53DD260-75F5-A211-773C-D2CDA0E77DE6}"/>
          </ac:picMkLst>
        </pc:picChg>
        <pc:picChg chg="add mod">
          <ac:chgData name="Ferry, Sherri L" userId="3b9a7ee3-4f46-4359-9007-2dcf45e25578" providerId="ADAL" clId="{BBB7BDBC-3DD4-41BF-AA5B-A17A2FE9F6CC}" dt="2023-08-24T12:46:33.394" v="3216"/>
          <ac:picMkLst>
            <pc:docMk/>
            <pc:sldMk cId="2596717099" sldId="341"/>
            <ac:picMk id="11" creationId="{64254FF3-14DA-275E-6897-89EE4EEA1F03}"/>
          </ac:picMkLst>
        </pc:picChg>
        <pc:cxnChg chg="add del">
          <ac:chgData name="Ferry, Sherri L" userId="3b9a7ee3-4f46-4359-9007-2dcf45e25578" providerId="ADAL" clId="{BBB7BDBC-3DD4-41BF-AA5B-A17A2FE9F6CC}" dt="2023-08-24T12:34:27.854" v="3181" actId="26606"/>
          <ac:cxnSpMkLst>
            <pc:docMk/>
            <pc:sldMk cId="2596717099" sldId="341"/>
            <ac:cxnSpMk id="16" creationId="{8C730EAB-A532-4295-A302-FB4B90DB9F5E}"/>
          </ac:cxnSpMkLst>
        </pc:cxnChg>
        <pc:cxnChg chg="add">
          <ac:chgData name="Ferry, Sherri L" userId="3b9a7ee3-4f46-4359-9007-2dcf45e25578" providerId="ADAL" clId="{BBB7BDBC-3DD4-41BF-AA5B-A17A2FE9F6CC}" dt="2023-08-24T12:34:27.854" v="3181" actId="26606"/>
          <ac:cxnSpMkLst>
            <pc:docMk/>
            <pc:sldMk cId="2596717099" sldId="341"/>
            <ac:cxnSpMk id="25" creationId="{5D1CEE39-A6DC-4DE0-9789-206F1A9888BB}"/>
          </ac:cxnSpMkLst>
        </pc:cxnChg>
      </pc:sldChg>
      <pc:sldMasterChg chg="delSldLayout">
        <pc:chgData name="Ferry, Sherri L" userId="3b9a7ee3-4f46-4359-9007-2dcf45e25578" providerId="ADAL" clId="{BBB7BDBC-3DD4-41BF-AA5B-A17A2FE9F6CC}" dt="2023-08-16T18:28:05.330" v="1158" actId="2696"/>
        <pc:sldMasterMkLst>
          <pc:docMk/>
          <pc:sldMasterMk cId="1949195156" sldId="2147483662"/>
        </pc:sldMasterMkLst>
        <pc:sldLayoutChg chg="del">
          <pc:chgData name="Ferry, Sherri L" userId="3b9a7ee3-4f46-4359-9007-2dcf45e25578" providerId="ADAL" clId="{BBB7BDBC-3DD4-41BF-AA5B-A17A2FE9F6CC}" dt="2023-08-16T18:28:05.330" v="1158" actId="2696"/>
          <pc:sldLayoutMkLst>
            <pc:docMk/>
            <pc:sldMasterMk cId="1949195156" sldId="2147483662"/>
            <pc:sldLayoutMk cId="2164326888" sldId="2147483662"/>
          </pc:sldLayoutMkLst>
        </pc:sldLayoutChg>
      </pc:sldMasterChg>
    </pc:docChg>
  </pc:docChgLst>
  <pc:docChgLst>
    <pc:chgData name="Ferry, Sherri L" userId="S::sferry@christianacare.org::3b9a7ee3-4f46-4359-9007-2dcf45e25578" providerId="AD" clId="Web-{22E378B3-0CBC-46D5-8668-4AFA1A800233}"/>
    <pc:docChg chg="addSld delSld modSld">
      <pc:chgData name="Ferry, Sherri L" userId="S::sferry@christianacare.org::3b9a7ee3-4f46-4359-9007-2dcf45e25578" providerId="AD" clId="Web-{22E378B3-0CBC-46D5-8668-4AFA1A800233}" dt="2024-02-20T15:39:45.520" v="7"/>
      <pc:docMkLst>
        <pc:docMk/>
      </pc:docMkLst>
      <pc:sldChg chg="new">
        <pc:chgData name="Ferry, Sherri L" userId="S::sferry@christianacare.org::3b9a7ee3-4f46-4359-9007-2dcf45e25578" providerId="AD" clId="Web-{22E378B3-0CBC-46D5-8668-4AFA1A800233}" dt="2024-02-20T15:39:45.520" v="7"/>
        <pc:sldMkLst>
          <pc:docMk/>
          <pc:sldMk cId="3432927919" sldId="354"/>
        </pc:sldMkLst>
      </pc:sldChg>
      <pc:sldChg chg="addSp delSp modSp new del mod setBg">
        <pc:chgData name="Ferry, Sherri L" userId="S::sferry@christianacare.org::3b9a7ee3-4f46-4359-9007-2dcf45e25578" providerId="AD" clId="Web-{22E378B3-0CBC-46D5-8668-4AFA1A800233}" dt="2024-02-20T15:39:38.067" v="6"/>
        <pc:sldMkLst>
          <pc:docMk/>
          <pc:sldMk cId="4062439947" sldId="354"/>
        </pc:sldMkLst>
        <pc:spChg chg="add">
          <ac:chgData name="Ferry, Sherri L" userId="S::sferry@christianacare.org::3b9a7ee3-4f46-4359-9007-2dcf45e25578" providerId="AD" clId="Web-{22E378B3-0CBC-46D5-8668-4AFA1A800233}" dt="2024-02-20T15:37:06.590" v="2"/>
          <ac:spMkLst>
            <pc:docMk/>
            <pc:sldMk cId="4062439947" sldId="354"/>
            <ac:spMk id="7" creationId="{B9FF99BD-075F-4761-A995-6FC574BD25EA}"/>
          </ac:spMkLst>
        </pc:spChg>
        <pc:spChg chg="add">
          <ac:chgData name="Ferry, Sherri L" userId="S::sferry@christianacare.org::3b9a7ee3-4f46-4359-9007-2dcf45e25578" providerId="AD" clId="Web-{22E378B3-0CBC-46D5-8668-4AFA1A800233}" dt="2024-02-20T15:37:06.590" v="2"/>
          <ac:spMkLst>
            <pc:docMk/>
            <pc:sldMk cId="4062439947" sldId="354"/>
            <ac:spMk id="9" creationId="{A7B21A54-9BA3-4EA9-B460-5A829ADD9051}"/>
          </ac:spMkLst>
        </pc:spChg>
        <pc:spChg chg="add">
          <ac:chgData name="Ferry, Sherri L" userId="S::sferry@christianacare.org::3b9a7ee3-4f46-4359-9007-2dcf45e25578" providerId="AD" clId="Web-{22E378B3-0CBC-46D5-8668-4AFA1A800233}" dt="2024-02-20T15:37:06.590" v="2"/>
          <ac:spMkLst>
            <pc:docMk/>
            <pc:sldMk cId="4062439947" sldId="354"/>
            <ac:spMk id="11" creationId="{6FA8F714-B9D8-488A-8CCA-E9948FF913A9}"/>
          </ac:spMkLst>
        </pc:spChg>
        <pc:picChg chg="add del mod">
          <ac:chgData name="Ferry, Sherri L" userId="S::sferry@christianacare.org::3b9a7ee3-4f46-4359-9007-2dcf45e25578" providerId="AD" clId="Web-{22E378B3-0CBC-46D5-8668-4AFA1A800233}" dt="2024-02-20T15:38:32.422" v="3"/>
          <ac:picMkLst>
            <pc:docMk/>
            <pc:sldMk cId="4062439947" sldId="354"/>
            <ac:picMk id="2" creationId="{F6C377A4-DD04-84C3-7C24-686232352E7C}"/>
          </ac:picMkLst>
        </pc:picChg>
        <pc:picChg chg="add del mod">
          <ac:chgData name="Ferry, Sherri L" userId="S::sferry@christianacare.org::3b9a7ee3-4f46-4359-9007-2dcf45e25578" providerId="AD" clId="Web-{22E378B3-0CBC-46D5-8668-4AFA1A800233}" dt="2024-02-20T15:39:19.456" v="5"/>
          <ac:picMkLst>
            <pc:docMk/>
            <pc:sldMk cId="4062439947" sldId="354"/>
            <ac:picMk id="3" creationId="{A5579D96-11B7-6DF5-BFB9-2F7639C2868D}"/>
          </ac:picMkLst>
        </pc:picChg>
      </pc:sldChg>
    </pc:docChg>
  </pc:docChgLst>
  <pc:docChgLst>
    <pc:chgData name="Ferry, Sherri L" userId="S::sferry@christianacare.org::3b9a7ee3-4f46-4359-9007-2dcf45e25578" providerId="AD" clId="Web-{4800C492-28C7-4292-AFFE-499847F5FDE5}"/>
    <pc:docChg chg="sldOrd">
      <pc:chgData name="Ferry, Sherri L" userId="S::sferry@christianacare.org::3b9a7ee3-4f46-4359-9007-2dcf45e25578" providerId="AD" clId="Web-{4800C492-28C7-4292-AFFE-499847F5FDE5}" dt="2024-01-24T14:03:36.212" v="3"/>
      <pc:docMkLst>
        <pc:docMk/>
      </pc:docMkLst>
      <pc:sldChg chg="ord">
        <pc:chgData name="Ferry, Sherri L" userId="S::sferry@christianacare.org::3b9a7ee3-4f46-4359-9007-2dcf45e25578" providerId="AD" clId="Web-{4800C492-28C7-4292-AFFE-499847F5FDE5}" dt="2024-01-24T14:03:26.399" v="1"/>
        <pc:sldMkLst>
          <pc:docMk/>
          <pc:sldMk cId="242236647" sldId="308"/>
        </pc:sldMkLst>
      </pc:sldChg>
      <pc:sldChg chg="ord">
        <pc:chgData name="Ferry, Sherri L" userId="S::sferry@christianacare.org::3b9a7ee3-4f46-4359-9007-2dcf45e25578" providerId="AD" clId="Web-{4800C492-28C7-4292-AFFE-499847F5FDE5}" dt="2024-01-24T14:03:36.212" v="3"/>
        <pc:sldMkLst>
          <pc:docMk/>
          <pc:sldMk cId="163139801" sldId="356"/>
        </pc:sldMkLst>
      </pc:sldChg>
    </pc:docChg>
  </pc:docChgLst>
  <pc:docChgLst>
    <pc:chgData name="Ferry, Sherri L" userId="S::sferry@christianacare.org::3b9a7ee3-4f46-4359-9007-2dcf45e25578" providerId="AD" clId="Web-{E123BAA1-95AC-C785-AADE-96DAF8E68CC8}"/>
    <pc:docChg chg="modSld">
      <pc:chgData name="Ferry, Sherri L" userId="S::sferry@christianacare.org::3b9a7ee3-4f46-4359-9007-2dcf45e25578" providerId="AD" clId="Web-{E123BAA1-95AC-C785-AADE-96DAF8E68CC8}" dt="2023-08-17T16:45:26.799" v="27" actId="1076"/>
      <pc:docMkLst>
        <pc:docMk/>
      </pc:docMkLst>
      <pc:sldChg chg="delSp modSp">
        <pc:chgData name="Ferry, Sherri L" userId="S::sferry@christianacare.org::3b9a7ee3-4f46-4359-9007-2dcf45e25578" providerId="AD" clId="Web-{E123BAA1-95AC-C785-AADE-96DAF8E68CC8}" dt="2023-08-17T16:45:26.799" v="27" actId="1076"/>
        <pc:sldMkLst>
          <pc:docMk/>
          <pc:sldMk cId="2638634760" sldId="337"/>
        </pc:sldMkLst>
        <pc:spChg chg="mod">
          <ac:chgData name="Ferry, Sherri L" userId="S::sferry@christianacare.org::3b9a7ee3-4f46-4359-9007-2dcf45e25578" providerId="AD" clId="Web-{E123BAA1-95AC-C785-AADE-96DAF8E68CC8}" dt="2023-08-17T16:45:22.268" v="26" actId="1076"/>
          <ac:spMkLst>
            <pc:docMk/>
            <pc:sldMk cId="2638634760" sldId="337"/>
            <ac:spMk id="15" creationId="{0F8207A6-5488-CA31-B7B4-88DA3DE3E263}"/>
          </ac:spMkLst>
        </pc:spChg>
        <pc:spChg chg="mod">
          <ac:chgData name="Ferry, Sherri L" userId="S::sferry@christianacare.org::3b9a7ee3-4f46-4359-9007-2dcf45e25578" providerId="AD" clId="Web-{E123BAA1-95AC-C785-AADE-96DAF8E68CC8}" dt="2023-08-17T16:45:26.799" v="27" actId="1076"/>
          <ac:spMkLst>
            <pc:docMk/>
            <pc:sldMk cId="2638634760" sldId="337"/>
            <ac:spMk id="16" creationId="{F3D5FA8E-C942-72A1-113B-503ECDAE7132}"/>
          </ac:spMkLst>
        </pc:spChg>
        <pc:picChg chg="del">
          <ac:chgData name="Ferry, Sherri L" userId="S::sferry@christianacare.org::3b9a7ee3-4f46-4359-9007-2dcf45e25578" providerId="AD" clId="Web-{E123BAA1-95AC-C785-AADE-96DAF8E68CC8}" dt="2023-08-17T16:42:04.150" v="0"/>
          <ac:picMkLst>
            <pc:docMk/>
            <pc:sldMk cId="2638634760" sldId="337"/>
            <ac:picMk id="3" creationId="{06D4B78D-F0D9-F835-02DE-39F3BEE6C2BF}"/>
          </ac:picMkLst>
        </pc:picChg>
      </pc:sldChg>
      <pc:sldChg chg="delSp modSp">
        <pc:chgData name="Ferry, Sherri L" userId="S::sferry@christianacare.org::3b9a7ee3-4f46-4359-9007-2dcf45e25578" providerId="AD" clId="Web-{E123BAA1-95AC-C785-AADE-96DAF8E68CC8}" dt="2023-08-17T16:45:03.064" v="21" actId="1076"/>
        <pc:sldMkLst>
          <pc:docMk/>
          <pc:sldMk cId="415900586" sldId="340"/>
        </pc:sldMkLst>
        <pc:spChg chg="mod">
          <ac:chgData name="Ferry, Sherri L" userId="S::sferry@christianacare.org::3b9a7ee3-4f46-4359-9007-2dcf45e25578" providerId="AD" clId="Web-{E123BAA1-95AC-C785-AADE-96DAF8E68CC8}" dt="2023-08-17T16:44:43.923" v="16" actId="1076"/>
          <ac:spMkLst>
            <pc:docMk/>
            <pc:sldMk cId="415900586" sldId="340"/>
            <ac:spMk id="5" creationId="{D145D48B-7833-2809-51DB-DF5757761607}"/>
          </ac:spMkLst>
        </pc:spChg>
        <pc:spChg chg="mod">
          <ac:chgData name="Ferry, Sherri L" userId="S::sferry@christianacare.org::3b9a7ee3-4f46-4359-9007-2dcf45e25578" providerId="AD" clId="Web-{E123BAA1-95AC-C785-AADE-96DAF8E68CC8}" dt="2023-08-17T16:43:20.591" v="11" actId="1076"/>
          <ac:spMkLst>
            <pc:docMk/>
            <pc:sldMk cId="415900586" sldId="340"/>
            <ac:spMk id="12" creationId="{71841534-1382-2379-B452-895EA89598AE}"/>
          </ac:spMkLst>
        </pc:spChg>
        <pc:spChg chg="mod">
          <ac:chgData name="Ferry, Sherri L" userId="S::sferry@christianacare.org::3b9a7ee3-4f46-4359-9007-2dcf45e25578" providerId="AD" clId="Web-{E123BAA1-95AC-C785-AADE-96DAF8E68CC8}" dt="2023-08-17T16:45:03.064" v="21" actId="1076"/>
          <ac:spMkLst>
            <pc:docMk/>
            <pc:sldMk cId="415900586" sldId="340"/>
            <ac:spMk id="15" creationId="{0F8207A6-5488-CA31-B7B4-88DA3DE3E263}"/>
          </ac:spMkLst>
        </pc:spChg>
        <pc:picChg chg="del">
          <ac:chgData name="Ferry, Sherri L" userId="S::sferry@christianacare.org::3b9a7ee3-4f46-4359-9007-2dcf45e25578" providerId="AD" clId="Web-{E123BAA1-95AC-C785-AADE-96DAF8E68CC8}" dt="2023-08-17T16:42:18.620" v="3"/>
          <ac:picMkLst>
            <pc:docMk/>
            <pc:sldMk cId="415900586" sldId="340"/>
            <ac:picMk id="3" creationId="{B7A0DA63-228C-F367-F86D-514C6E17324D}"/>
          </ac:picMkLst>
        </pc:picChg>
        <pc:picChg chg="mod">
          <ac:chgData name="Ferry, Sherri L" userId="S::sferry@christianacare.org::3b9a7ee3-4f46-4359-9007-2dcf45e25578" providerId="AD" clId="Web-{E123BAA1-95AC-C785-AADE-96DAF8E68CC8}" dt="2023-08-17T16:44:36.610" v="15" actId="14100"/>
          <ac:picMkLst>
            <pc:docMk/>
            <pc:sldMk cId="415900586" sldId="340"/>
            <ac:picMk id="4" creationId="{EDA0F948-301D-2507-8571-E336806262F5}"/>
          </ac:picMkLst>
        </pc:picChg>
      </pc:sldChg>
    </pc:docChg>
  </pc:docChgLst>
  <pc:docChgLst>
    <pc:chgData name="Ferry, Sherri L" userId="S::sferry@christianacare.org::3b9a7ee3-4f46-4359-9007-2dcf45e25578" providerId="AD" clId="Web-{DBA48562-3A23-3AFC-8E78-4A4F593C61AC}"/>
    <pc:docChg chg="delSld">
      <pc:chgData name="Ferry, Sherri L" userId="S::sferry@christianacare.org::3b9a7ee3-4f46-4359-9007-2dcf45e25578" providerId="AD" clId="Web-{DBA48562-3A23-3AFC-8E78-4A4F593C61AC}" dt="2023-10-02T21:58:03.578" v="0"/>
      <pc:docMkLst>
        <pc:docMk/>
      </pc:docMkLst>
      <pc:sldChg chg="del">
        <pc:chgData name="Ferry, Sherri L" userId="S::sferry@christianacare.org::3b9a7ee3-4f46-4359-9007-2dcf45e25578" providerId="AD" clId="Web-{DBA48562-3A23-3AFC-8E78-4A4F593C61AC}" dt="2023-10-02T21:58:03.578" v="0"/>
        <pc:sldMkLst>
          <pc:docMk/>
          <pc:sldMk cId="240509729" sldId="344"/>
        </pc:sldMkLst>
      </pc:sldChg>
    </pc:docChg>
  </pc:docChgLst>
  <pc:docChgLst>
    <pc:chgData clId="Web-{44E10C24-287A-4754-A68E-3607E7D2C467}"/>
    <pc:docChg chg="modSld">
      <pc:chgData name="" userId="" providerId="" clId="Web-{44E10C24-287A-4754-A68E-3607E7D2C467}" dt="2023-06-09T16:02:27.452" v="0" actId="1076"/>
      <pc:docMkLst>
        <pc:docMk/>
      </pc:docMkLst>
      <pc:sldChg chg="modSp">
        <pc:chgData name="" userId="" providerId="" clId="Web-{44E10C24-287A-4754-A68E-3607E7D2C467}" dt="2023-06-09T16:02:27.452" v="0" actId="1076"/>
        <pc:sldMkLst>
          <pc:docMk/>
          <pc:sldMk cId="661765998" sldId="262"/>
        </pc:sldMkLst>
        <pc:picChg chg="mod">
          <ac:chgData name="" userId="" providerId="" clId="Web-{44E10C24-287A-4754-A68E-3607E7D2C467}" dt="2023-06-09T16:02:27.452" v="0" actId="1076"/>
          <ac:picMkLst>
            <pc:docMk/>
            <pc:sldMk cId="661765998" sldId="262"/>
            <ac:picMk id="19" creationId="{8E6F9296-36A8-1EC3-62C3-45CF952C48C6}"/>
          </ac:picMkLst>
        </pc:picChg>
      </pc:sldChg>
    </pc:docChg>
  </pc:docChgLst>
  <pc:docChgLst>
    <pc:chgData name="Ferry, Sherri L" userId="3b9a7ee3-4f46-4359-9007-2dcf45e25578" providerId="ADAL" clId="{55B2AC49-0F1C-482F-857D-D0815BFA4687}"/>
    <pc:docChg chg="undo custSel addSld delSld modSld replTag delTag">
      <pc:chgData name="Ferry, Sherri L" userId="3b9a7ee3-4f46-4359-9007-2dcf45e25578" providerId="ADAL" clId="{55B2AC49-0F1C-482F-857D-D0815BFA4687}" dt="2023-12-06T18:49:25.642" v="909"/>
      <pc:docMkLst>
        <pc:docMk/>
      </pc:docMkLst>
      <pc:sldChg chg="addSp delSp modSp mod replTag delTag addCm">
        <pc:chgData name="Ferry, Sherri L" userId="3b9a7ee3-4f46-4359-9007-2dcf45e25578" providerId="ADAL" clId="{55B2AC49-0F1C-482F-857D-D0815BFA4687}" dt="2023-12-06T18:49:25.642" v="909"/>
        <pc:sldMkLst>
          <pc:docMk/>
          <pc:sldMk cId="661765998" sldId="262"/>
        </pc:sldMkLst>
        <pc:spChg chg="mod">
          <ac:chgData name="Ferry, Sherri L" userId="3b9a7ee3-4f46-4359-9007-2dcf45e25578" providerId="ADAL" clId="{55B2AC49-0F1C-482F-857D-D0815BFA4687}" dt="2023-12-06T17:49:36.737" v="35" actId="20577"/>
          <ac:spMkLst>
            <pc:docMk/>
            <pc:sldMk cId="661765998" sldId="262"/>
            <ac:spMk id="6" creationId="{52098271-BE23-4C73-8CD1-032F6F4F4198}"/>
          </ac:spMkLst>
        </pc:spChg>
        <pc:picChg chg="add del mod">
          <ac:chgData name="Ferry, Sherri L" userId="3b9a7ee3-4f46-4359-9007-2dcf45e25578" providerId="ADAL" clId="{55B2AC49-0F1C-482F-857D-D0815BFA4687}" dt="2023-12-06T18:47:34.331" v="898" actId="21"/>
          <ac:picMkLst>
            <pc:docMk/>
            <pc:sldMk cId="661765998" sldId="262"/>
            <ac:picMk id="3" creationId="{09EF2082-C7C1-1C01-0474-F5FA508EFB55}"/>
          </ac:picMkLst>
        </pc:picChg>
        <pc:picChg chg="add mod modCrop">
          <ac:chgData name="Ferry, Sherri L" userId="3b9a7ee3-4f46-4359-9007-2dcf45e25578" providerId="ADAL" clId="{55B2AC49-0F1C-482F-857D-D0815BFA4687}" dt="2023-12-06T18:48:47.597" v="906" actId="1076"/>
          <ac:picMkLst>
            <pc:docMk/>
            <pc:sldMk cId="661765998" sldId="262"/>
            <ac:picMk id="7" creationId="{06441645-B5FA-960E-E6CA-0E7DD10320F5}"/>
          </ac:picMkLst>
        </pc:picChg>
      </pc:sldChg>
      <pc:sldChg chg="replTag delTag">
        <pc:chgData name="Ferry, Sherri L" userId="3b9a7ee3-4f46-4359-9007-2dcf45e25578" providerId="ADAL" clId="{55B2AC49-0F1C-482F-857D-D0815BFA4687}" dt="2023-12-06T18:07:36.882" v="383"/>
        <pc:sldMkLst>
          <pc:docMk/>
          <pc:sldMk cId="2851127434" sldId="290"/>
        </pc:sldMkLst>
      </pc:sldChg>
      <pc:sldChg chg="del replTag delTag">
        <pc:chgData name="Ferry, Sherri L" userId="3b9a7ee3-4f46-4359-9007-2dcf45e25578" providerId="ADAL" clId="{55B2AC49-0F1C-482F-857D-D0815BFA4687}" dt="2023-12-06T18:07:36.876" v="381" actId="2696"/>
        <pc:sldMkLst>
          <pc:docMk/>
          <pc:sldMk cId="2016940247" sldId="327"/>
        </pc:sldMkLst>
      </pc:sldChg>
      <pc:sldChg chg="replTag delTag">
        <pc:chgData name="Ferry, Sherri L" userId="3b9a7ee3-4f46-4359-9007-2dcf45e25578" providerId="ADAL" clId="{55B2AC49-0F1C-482F-857D-D0815BFA4687}" dt="2023-12-06T17:49:43.130" v="46"/>
        <pc:sldMkLst>
          <pc:docMk/>
          <pc:sldMk cId="3894782012" sldId="329"/>
        </pc:sldMkLst>
      </pc:sldChg>
      <pc:sldChg chg="del replTag delTag">
        <pc:chgData name="Ferry, Sherri L" userId="3b9a7ee3-4f46-4359-9007-2dcf45e25578" providerId="ADAL" clId="{55B2AC49-0F1C-482F-857D-D0815BFA4687}" dt="2023-12-06T18:06:09.616" v="371" actId="2696"/>
        <pc:sldMkLst>
          <pc:docMk/>
          <pc:sldMk cId="3382878483" sldId="346"/>
        </pc:sldMkLst>
      </pc:sldChg>
      <pc:sldChg chg="del replTag delTag">
        <pc:chgData name="Ferry, Sherri L" userId="3b9a7ee3-4f46-4359-9007-2dcf45e25578" providerId="ADAL" clId="{55B2AC49-0F1C-482F-857D-D0815BFA4687}" dt="2023-12-06T17:49:43.130" v="44" actId="2696"/>
        <pc:sldMkLst>
          <pc:docMk/>
          <pc:sldMk cId="376515531" sldId="347"/>
        </pc:sldMkLst>
      </pc:sldChg>
      <pc:sldChg chg="del replTag delTag">
        <pc:chgData name="Ferry, Sherri L" userId="3b9a7ee3-4f46-4359-9007-2dcf45e25578" providerId="ADAL" clId="{55B2AC49-0F1C-482F-857D-D0815BFA4687}" dt="2023-12-06T18:07:34.247" v="376" actId="2696"/>
        <pc:sldMkLst>
          <pc:docMk/>
          <pc:sldMk cId="4037178859" sldId="349"/>
        </pc:sldMkLst>
      </pc:sldChg>
      <pc:sldChg chg="addSp delSp modSp new mod setBg replTag delTag">
        <pc:chgData name="Ferry, Sherri L" userId="3b9a7ee3-4f46-4359-9007-2dcf45e25578" providerId="ADAL" clId="{55B2AC49-0F1C-482F-857D-D0815BFA4687}" dt="2023-12-06T18:45:36.203" v="890"/>
        <pc:sldMkLst>
          <pc:docMk/>
          <pc:sldMk cId="1828814918" sldId="352"/>
        </pc:sldMkLst>
        <pc:spChg chg="del mod">
          <ac:chgData name="Ferry, Sherri L" userId="3b9a7ee3-4f46-4359-9007-2dcf45e25578" providerId="ADAL" clId="{55B2AC49-0F1C-482F-857D-D0815BFA4687}" dt="2023-12-06T18:18:17.063" v="394" actId="21"/>
          <ac:spMkLst>
            <pc:docMk/>
            <pc:sldMk cId="1828814918" sldId="352"/>
            <ac:spMk id="2" creationId="{CDFAD342-ADE5-D723-2D52-21FCCE242A58}"/>
          </ac:spMkLst>
        </pc:spChg>
        <pc:spChg chg="del mod">
          <ac:chgData name="Ferry, Sherri L" userId="3b9a7ee3-4f46-4359-9007-2dcf45e25578" providerId="ADAL" clId="{55B2AC49-0F1C-482F-857D-D0815BFA4687}" dt="2023-12-06T18:18:20.508" v="395" actId="21"/>
          <ac:spMkLst>
            <pc:docMk/>
            <pc:sldMk cId="1828814918" sldId="352"/>
            <ac:spMk id="3" creationId="{077ABB25-DEA2-E7E6-A6D4-8759986EC7EE}"/>
          </ac:spMkLst>
        </pc:spChg>
        <pc:spChg chg="add del">
          <ac:chgData name="Ferry, Sherri L" userId="3b9a7ee3-4f46-4359-9007-2dcf45e25578" providerId="ADAL" clId="{55B2AC49-0F1C-482F-857D-D0815BFA4687}" dt="2023-12-06T18:25:47.877" v="411" actId="21"/>
          <ac:spMkLst>
            <pc:docMk/>
            <pc:sldMk cId="1828814918" sldId="352"/>
            <ac:spMk id="5" creationId="{8A4A2B84-1AB4-2D53-BD77-7AF598B12667}"/>
          </ac:spMkLst>
        </pc:spChg>
        <pc:spChg chg="add mod">
          <ac:chgData name="Ferry, Sherri L" userId="3b9a7ee3-4f46-4359-9007-2dcf45e25578" providerId="ADAL" clId="{55B2AC49-0F1C-482F-857D-D0815BFA4687}" dt="2023-12-06T18:28:14.651" v="470" actId="1076"/>
          <ac:spMkLst>
            <pc:docMk/>
            <pc:sldMk cId="1828814918" sldId="352"/>
            <ac:spMk id="6" creationId="{C1AC28EC-59A7-69A5-68E1-77595A7CABD8}"/>
          </ac:spMkLst>
        </pc:spChg>
        <pc:spChg chg="add mod">
          <ac:chgData name="Ferry, Sherri L" userId="3b9a7ee3-4f46-4359-9007-2dcf45e25578" providerId="ADAL" clId="{55B2AC49-0F1C-482F-857D-D0815BFA4687}" dt="2023-12-06T18:45:27.760" v="888" actId="20577"/>
          <ac:spMkLst>
            <pc:docMk/>
            <pc:sldMk cId="1828814918" sldId="352"/>
            <ac:spMk id="11" creationId="{1C41613C-CB8A-2367-35A9-9106466A2788}"/>
          </ac:spMkLst>
        </pc:spChg>
        <pc:spChg chg="add del">
          <ac:chgData name="Ferry, Sherri L" userId="3b9a7ee3-4f46-4359-9007-2dcf45e25578" providerId="ADAL" clId="{55B2AC49-0F1C-482F-857D-D0815BFA4687}" dt="2023-12-06T18:19:52.267" v="397" actId="26606"/>
          <ac:spMkLst>
            <pc:docMk/>
            <pc:sldMk cId="1828814918" sldId="352"/>
            <ac:spMk id="3079" creationId="{C0763A76-9F1C-4FC5-82B7-DD475DA461B2}"/>
          </ac:spMkLst>
        </pc:spChg>
        <pc:spChg chg="add del">
          <ac:chgData name="Ferry, Sherri L" userId="3b9a7ee3-4f46-4359-9007-2dcf45e25578" providerId="ADAL" clId="{55B2AC49-0F1C-482F-857D-D0815BFA4687}" dt="2023-12-06T18:19:52.267" v="397" actId="26606"/>
          <ac:spMkLst>
            <pc:docMk/>
            <pc:sldMk cId="1828814918" sldId="352"/>
            <ac:spMk id="3081" creationId="{E81BF4F6-F2CF-4984-9D14-D6966D92F99F}"/>
          </ac:spMkLst>
        </pc:spChg>
        <pc:spChg chg="add del">
          <ac:chgData name="Ferry, Sherri L" userId="3b9a7ee3-4f46-4359-9007-2dcf45e25578" providerId="ADAL" clId="{55B2AC49-0F1C-482F-857D-D0815BFA4687}" dt="2023-12-06T18:21:12.405" v="400" actId="26606"/>
          <ac:spMkLst>
            <pc:docMk/>
            <pc:sldMk cId="1828814918" sldId="352"/>
            <ac:spMk id="3086" creationId="{42A4FC2C-047E-45A5-965D-8E1E3BF09BC6}"/>
          </ac:spMkLst>
        </pc:spChg>
        <pc:spChg chg="add del">
          <ac:chgData name="Ferry, Sherri L" userId="3b9a7ee3-4f46-4359-9007-2dcf45e25578" providerId="ADAL" clId="{55B2AC49-0F1C-482F-857D-D0815BFA4687}" dt="2023-12-06T18:23:34.013" v="403" actId="26606"/>
          <ac:spMkLst>
            <pc:docMk/>
            <pc:sldMk cId="1828814918" sldId="352"/>
            <ac:spMk id="3091" creationId="{42A4FC2C-047E-45A5-965D-8E1E3BF09BC6}"/>
          </ac:spMkLst>
        </pc:spChg>
        <pc:spChg chg="add del">
          <ac:chgData name="Ferry, Sherri L" userId="3b9a7ee3-4f46-4359-9007-2dcf45e25578" providerId="ADAL" clId="{55B2AC49-0F1C-482F-857D-D0815BFA4687}" dt="2023-12-06T18:24:39.983" v="407" actId="26606"/>
          <ac:spMkLst>
            <pc:docMk/>
            <pc:sldMk cId="1828814918" sldId="352"/>
            <ac:spMk id="3096" creationId="{039DB30E-C3ED-4CEE-9F6D-2C7541F30D94}"/>
          </ac:spMkLst>
        </pc:spChg>
        <pc:spChg chg="add del">
          <ac:chgData name="Ferry, Sherri L" userId="3b9a7ee3-4f46-4359-9007-2dcf45e25578" providerId="ADAL" clId="{55B2AC49-0F1C-482F-857D-D0815BFA4687}" dt="2023-12-06T18:24:39.971" v="406" actId="26606"/>
          <ac:spMkLst>
            <pc:docMk/>
            <pc:sldMk cId="1828814918" sldId="352"/>
            <ac:spMk id="3101" creationId="{2FAA70C3-2AD5-42D6-AC00-5977FEA4DA14}"/>
          </ac:spMkLst>
        </pc:spChg>
        <pc:spChg chg="add del">
          <ac:chgData name="Ferry, Sherri L" userId="3b9a7ee3-4f46-4359-9007-2dcf45e25578" providerId="ADAL" clId="{55B2AC49-0F1C-482F-857D-D0815BFA4687}" dt="2023-12-06T18:24:39.971" v="406" actId="26606"/>
          <ac:spMkLst>
            <pc:docMk/>
            <pc:sldMk cId="1828814918" sldId="352"/>
            <ac:spMk id="3103" creationId="{5D1D4658-32CD-4903-BDA6-7B54EEA4ED6F}"/>
          </ac:spMkLst>
        </pc:spChg>
        <pc:spChg chg="add del">
          <ac:chgData name="Ferry, Sherri L" userId="3b9a7ee3-4f46-4359-9007-2dcf45e25578" providerId="ADAL" clId="{55B2AC49-0F1C-482F-857D-D0815BFA4687}" dt="2023-12-06T18:26:12.293" v="413" actId="26606"/>
          <ac:spMkLst>
            <pc:docMk/>
            <pc:sldMk cId="1828814918" sldId="352"/>
            <ac:spMk id="3105" creationId="{C3862298-AF85-4572-BED3-52E573EBD410}"/>
          </ac:spMkLst>
        </pc:spChg>
        <pc:spChg chg="add del">
          <ac:chgData name="Ferry, Sherri L" userId="3b9a7ee3-4f46-4359-9007-2dcf45e25578" providerId="ADAL" clId="{55B2AC49-0F1C-482F-857D-D0815BFA4687}" dt="2023-12-06T18:26:12.293" v="413" actId="26606"/>
          <ac:spMkLst>
            <pc:docMk/>
            <pc:sldMk cId="1828814918" sldId="352"/>
            <ac:spMk id="3106" creationId="{C8BE02AA-E698-46D0-AA0A-92BE000CB218}"/>
          </ac:spMkLst>
        </pc:spChg>
        <pc:spChg chg="add">
          <ac:chgData name="Ferry, Sherri L" userId="3b9a7ee3-4f46-4359-9007-2dcf45e25578" providerId="ADAL" clId="{55B2AC49-0F1C-482F-857D-D0815BFA4687}" dt="2023-12-06T18:26:12.293" v="413" actId="26606"/>
          <ac:spMkLst>
            <pc:docMk/>
            <pc:sldMk cId="1828814918" sldId="352"/>
            <ac:spMk id="3111" creationId="{8B089790-F4B6-46A7-BB28-7B74A9A9EFDC}"/>
          </ac:spMkLst>
        </pc:spChg>
        <pc:grpChg chg="add">
          <ac:chgData name="Ferry, Sherri L" userId="3b9a7ee3-4f46-4359-9007-2dcf45e25578" providerId="ADAL" clId="{55B2AC49-0F1C-482F-857D-D0815BFA4687}" dt="2023-12-06T18:26:12.293" v="413" actId="26606"/>
          <ac:grpSpMkLst>
            <pc:docMk/>
            <pc:sldMk cId="1828814918" sldId="352"/>
            <ac:grpSpMk id="3113" creationId="{9DE3F54D-33BC-4382-A2AB-5E002F0F1166}"/>
          </ac:grpSpMkLst>
        </pc:grpChg>
        <pc:picChg chg="add del mod">
          <ac:chgData name="Ferry, Sherri L" userId="3b9a7ee3-4f46-4359-9007-2dcf45e25578" providerId="ADAL" clId="{55B2AC49-0F1C-482F-857D-D0815BFA4687}" dt="2023-12-06T18:29:31.328" v="476" actId="21"/>
          <ac:picMkLst>
            <pc:docMk/>
            <pc:sldMk cId="1828814918" sldId="352"/>
            <ac:picMk id="8" creationId="{A8B3102B-6175-5012-777F-C5B9EDD907A3}"/>
          </ac:picMkLst>
        </pc:picChg>
        <pc:picChg chg="add del mod">
          <ac:chgData name="Ferry, Sherri L" userId="3b9a7ee3-4f46-4359-9007-2dcf45e25578" providerId="ADAL" clId="{55B2AC49-0F1C-482F-857D-D0815BFA4687}" dt="2023-12-06T18:30:49.460" v="479" actId="21"/>
          <ac:picMkLst>
            <pc:docMk/>
            <pc:sldMk cId="1828814918" sldId="352"/>
            <ac:picMk id="10" creationId="{E242061E-42B1-9299-37AD-3E4176040387}"/>
          </ac:picMkLst>
        </pc:picChg>
        <pc:picChg chg="add del mod">
          <ac:chgData name="Ferry, Sherri L" userId="3b9a7ee3-4f46-4359-9007-2dcf45e25578" providerId="ADAL" clId="{55B2AC49-0F1C-482F-857D-D0815BFA4687}" dt="2023-12-06T18:18:17.063" v="394" actId="21"/>
          <ac:picMkLst>
            <pc:docMk/>
            <pc:sldMk cId="1828814918" sldId="352"/>
            <ac:picMk id="3074" creationId="{D01E76D3-EF50-BC4E-93D1-4C6EC7FD7004}"/>
          </ac:picMkLst>
        </pc:picChg>
        <pc:picChg chg="add del mod">
          <ac:chgData name="Ferry, Sherri L" userId="3b9a7ee3-4f46-4359-9007-2dcf45e25578" providerId="ADAL" clId="{55B2AC49-0F1C-482F-857D-D0815BFA4687}" dt="2023-12-06T18:20:02.542" v="398" actId="21"/>
          <ac:picMkLst>
            <pc:docMk/>
            <pc:sldMk cId="1828814918" sldId="352"/>
            <ac:picMk id="3076" creationId="{E3834AFA-18F7-3101-3B66-ED8FA0404154}"/>
          </ac:picMkLst>
        </pc:picChg>
        <pc:picChg chg="add del mod">
          <ac:chgData name="Ferry, Sherri L" userId="3b9a7ee3-4f46-4359-9007-2dcf45e25578" providerId="ADAL" clId="{55B2AC49-0F1C-482F-857D-D0815BFA4687}" dt="2023-12-06T18:25:12.767" v="408" actId="21"/>
          <ac:picMkLst>
            <pc:docMk/>
            <pc:sldMk cId="1828814918" sldId="352"/>
            <ac:picMk id="3078" creationId="{4E552AEF-C886-037D-44E8-B2A03E53079D}"/>
          </ac:picMkLst>
        </pc:picChg>
        <pc:picChg chg="add del mod">
          <ac:chgData name="Ferry, Sherri L" userId="3b9a7ee3-4f46-4359-9007-2dcf45e25578" providerId="ADAL" clId="{55B2AC49-0F1C-482F-857D-D0815BFA4687}" dt="2023-12-06T18:25:15.050" v="409" actId="21"/>
          <ac:picMkLst>
            <pc:docMk/>
            <pc:sldMk cId="1828814918" sldId="352"/>
            <ac:picMk id="3080" creationId="{03D244CE-D268-0082-B8D0-39A5987DA396}"/>
          </ac:picMkLst>
        </pc:picChg>
        <pc:picChg chg="add mod">
          <ac:chgData name="Ferry, Sherri L" userId="3b9a7ee3-4f46-4359-9007-2dcf45e25578" providerId="ADAL" clId="{55B2AC49-0F1C-482F-857D-D0815BFA4687}" dt="2023-12-06T18:26:12.293" v="413" actId="26606"/>
          <ac:picMkLst>
            <pc:docMk/>
            <pc:sldMk cId="1828814918" sldId="352"/>
            <ac:picMk id="3082" creationId="{9DF926DA-7050-81F4-301B-D328973B72BD}"/>
          </ac:picMkLst>
        </pc:picChg>
      </pc:sldChg>
      <pc:sldChg chg="addSp delSp modSp new mod setBg replTag delTag">
        <pc:chgData name="Ferry, Sherri L" userId="3b9a7ee3-4f46-4359-9007-2dcf45e25578" providerId="ADAL" clId="{55B2AC49-0F1C-482F-857D-D0815BFA4687}" dt="2023-12-06T18:44:02.724" v="854" actId="207"/>
        <pc:sldMkLst>
          <pc:docMk/>
          <pc:sldMk cId="45720840" sldId="353"/>
        </pc:sldMkLst>
        <pc:spChg chg="add del">
          <ac:chgData name="Ferry, Sherri L" userId="3b9a7ee3-4f46-4359-9007-2dcf45e25578" providerId="ADAL" clId="{55B2AC49-0F1C-482F-857D-D0815BFA4687}" dt="2023-12-06T18:38:37.901" v="769" actId="26606"/>
          <ac:spMkLst>
            <pc:docMk/>
            <pc:sldMk cId="45720840" sldId="353"/>
            <ac:spMk id="2" creationId="{9FD1D83F-69AE-11EF-017D-3540509A6ED8}"/>
          </ac:spMkLst>
        </pc:spChg>
        <pc:spChg chg="del">
          <ac:chgData name="Ferry, Sherri L" userId="3b9a7ee3-4f46-4359-9007-2dcf45e25578" providerId="ADAL" clId="{55B2AC49-0F1C-482F-857D-D0815BFA4687}" dt="2023-12-06T18:38:28.444" v="766" actId="22"/>
          <ac:spMkLst>
            <pc:docMk/>
            <pc:sldMk cId="45720840" sldId="353"/>
            <ac:spMk id="3" creationId="{E6296ACD-CDB6-2DC4-4E40-EEA751387B40}"/>
          </ac:spMkLst>
        </pc:spChg>
        <pc:spChg chg="add del mod">
          <ac:chgData name="Ferry, Sherri L" userId="3b9a7ee3-4f46-4359-9007-2dcf45e25578" providerId="ADAL" clId="{55B2AC49-0F1C-482F-857D-D0815BFA4687}" dt="2023-12-06T18:40:02.633" v="771" actId="22"/>
          <ac:spMkLst>
            <pc:docMk/>
            <pc:sldMk cId="45720840" sldId="353"/>
            <ac:spMk id="7" creationId="{62166512-FE9B-13B0-952F-7157ACC293A3}"/>
          </ac:spMkLst>
        </pc:spChg>
        <pc:spChg chg="add del">
          <ac:chgData name="Ferry, Sherri L" userId="3b9a7ee3-4f46-4359-9007-2dcf45e25578" providerId="ADAL" clId="{55B2AC49-0F1C-482F-857D-D0815BFA4687}" dt="2023-12-06T18:38:37.897" v="768" actId="26606"/>
          <ac:spMkLst>
            <pc:docMk/>
            <pc:sldMk cId="45720840" sldId="353"/>
            <ac:spMk id="10" creationId="{EBB17A8D-9B05-F73E-604D-3FF58B8A170E}"/>
          </ac:spMkLst>
        </pc:spChg>
        <pc:spChg chg="add del mod">
          <ac:chgData name="Ferry, Sherri L" userId="3b9a7ee3-4f46-4359-9007-2dcf45e25578" providerId="ADAL" clId="{55B2AC49-0F1C-482F-857D-D0815BFA4687}" dt="2023-12-06T18:43:17.645" v="846" actId="21"/>
          <ac:spMkLst>
            <pc:docMk/>
            <pc:sldMk cId="45720840" sldId="353"/>
            <ac:spMk id="11" creationId="{ABA130CF-99AA-1B7C-1642-BBE33243EF03}"/>
          </ac:spMkLst>
        </pc:spChg>
        <pc:spChg chg="add del">
          <ac:chgData name="Ferry, Sherri L" userId="3b9a7ee3-4f46-4359-9007-2dcf45e25578" providerId="ADAL" clId="{55B2AC49-0F1C-482F-857D-D0815BFA4687}" dt="2023-12-06T18:41:05.867" v="774" actId="26606"/>
          <ac:spMkLst>
            <pc:docMk/>
            <pc:sldMk cId="45720840" sldId="353"/>
            <ac:spMk id="14" creationId="{11B2B030-4738-4359-9E46-144B7C8BFF8B}"/>
          </ac:spMkLst>
        </pc:spChg>
        <pc:spChg chg="add del">
          <ac:chgData name="Ferry, Sherri L" userId="3b9a7ee3-4f46-4359-9007-2dcf45e25578" providerId="ADAL" clId="{55B2AC49-0F1C-482F-857D-D0815BFA4687}" dt="2023-12-06T18:41:05.867" v="774" actId="26606"/>
          <ac:spMkLst>
            <pc:docMk/>
            <pc:sldMk cId="45720840" sldId="353"/>
            <ac:spMk id="15" creationId="{E722B2DD-E14D-4972-9D98-5D6E61B1B2D2}"/>
          </ac:spMkLst>
        </pc:spChg>
        <pc:spChg chg="add del">
          <ac:chgData name="Ferry, Sherri L" userId="3b9a7ee3-4f46-4359-9007-2dcf45e25578" providerId="ADAL" clId="{55B2AC49-0F1C-482F-857D-D0815BFA4687}" dt="2023-12-06T18:41:05.848" v="773" actId="26606"/>
          <ac:spMkLst>
            <pc:docMk/>
            <pc:sldMk cId="45720840" sldId="353"/>
            <ac:spMk id="19" creationId="{E9323CA9-87EF-2E70-9532-89D01F6267E9}"/>
          </ac:spMkLst>
        </pc:spChg>
        <pc:spChg chg="add del">
          <ac:chgData name="Ferry, Sherri L" userId="3b9a7ee3-4f46-4359-9007-2dcf45e25578" providerId="ADAL" clId="{55B2AC49-0F1C-482F-857D-D0815BFA4687}" dt="2023-12-06T18:41:05.848" v="773" actId="26606"/>
          <ac:spMkLst>
            <pc:docMk/>
            <pc:sldMk cId="45720840" sldId="353"/>
            <ac:spMk id="22" creationId="{B1595A09-E336-4D1B-9B3A-06A2287A54E2}"/>
          </ac:spMkLst>
        </pc:spChg>
        <pc:spChg chg="add del">
          <ac:chgData name="Ferry, Sherri L" userId="3b9a7ee3-4f46-4359-9007-2dcf45e25578" providerId="ADAL" clId="{55B2AC49-0F1C-482F-857D-D0815BFA4687}" dt="2023-12-06T18:41:05.848" v="773" actId="26606"/>
          <ac:spMkLst>
            <pc:docMk/>
            <pc:sldMk cId="45720840" sldId="353"/>
            <ac:spMk id="24" creationId="{3540989C-C7B8-473B-BF87-6F2DA6A90006}"/>
          </ac:spMkLst>
        </pc:spChg>
        <pc:spChg chg="add">
          <ac:chgData name="Ferry, Sherri L" userId="3b9a7ee3-4f46-4359-9007-2dcf45e25578" providerId="ADAL" clId="{55B2AC49-0F1C-482F-857D-D0815BFA4687}" dt="2023-12-06T18:41:05.867" v="774" actId="26606"/>
          <ac:spMkLst>
            <pc:docMk/>
            <pc:sldMk cId="45720840" sldId="353"/>
            <ac:spMk id="26" creationId="{C0A1ED06-4733-4020-9C60-81D4D801408D}"/>
          </ac:spMkLst>
        </pc:spChg>
        <pc:spChg chg="add">
          <ac:chgData name="Ferry, Sherri L" userId="3b9a7ee3-4f46-4359-9007-2dcf45e25578" providerId="ADAL" clId="{55B2AC49-0F1C-482F-857D-D0815BFA4687}" dt="2023-12-06T18:41:05.867" v="774" actId="26606"/>
          <ac:spMkLst>
            <pc:docMk/>
            <pc:sldMk cId="45720840" sldId="353"/>
            <ac:spMk id="27" creationId="{B0CA3509-3AF9-45FE-93ED-57BB5D5E8E07}"/>
          </ac:spMkLst>
        </pc:spChg>
        <pc:spChg chg="add mod">
          <ac:chgData name="Ferry, Sherri L" userId="3b9a7ee3-4f46-4359-9007-2dcf45e25578" providerId="ADAL" clId="{55B2AC49-0F1C-482F-857D-D0815BFA4687}" dt="2023-12-06T18:44:02.724" v="854" actId="207"/>
          <ac:spMkLst>
            <pc:docMk/>
            <pc:sldMk cId="45720840" sldId="353"/>
            <ac:spMk id="28" creationId="{C2C8B2FC-1FD4-4313-4120-39EDFFDBCE5D}"/>
          </ac:spMkLst>
        </pc:spChg>
        <pc:picChg chg="add del mod ord">
          <ac:chgData name="Ferry, Sherri L" userId="3b9a7ee3-4f46-4359-9007-2dcf45e25578" providerId="ADAL" clId="{55B2AC49-0F1C-482F-857D-D0815BFA4687}" dt="2023-12-06T18:39:46.271" v="770" actId="21"/>
          <ac:picMkLst>
            <pc:docMk/>
            <pc:sldMk cId="45720840" sldId="353"/>
            <ac:picMk id="5" creationId="{2F032DEF-5438-AFC8-F995-5EE7708DCC83}"/>
          </ac:picMkLst>
        </pc:picChg>
        <pc:picChg chg="add mod ord">
          <ac:chgData name="Ferry, Sherri L" userId="3b9a7ee3-4f46-4359-9007-2dcf45e25578" providerId="ADAL" clId="{55B2AC49-0F1C-482F-857D-D0815BFA4687}" dt="2023-12-06T18:41:05.867" v="774" actId="26606"/>
          <ac:picMkLst>
            <pc:docMk/>
            <pc:sldMk cId="45720840" sldId="353"/>
            <ac:picMk id="9" creationId="{E8A9E276-83F4-2A40-35A3-248B8CF4DEA7}"/>
          </ac:picMkLst>
        </pc:picChg>
        <pc:cxnChg chg="add del">
          <ac:chgData name="Ferry, Sherri L" userId="3b9a7ee3-4f46-4359-9007-2dcf45e25578" providerId="ADAL" clId="{55B2AC49-0F1C-482F-857D-D0815BFA4687}" dt="2023-12-06T18:38:37.897" v="768" actId="26606"/>
          <ac:cxnSpMkLst>
            <pc:docMk/>
            <pc:sldMk cId="45720840" sldId="353"/>
            <ac:cxnSpMk id="12" creationId="{08671CFF-13CE-4046-6B91-44F30DCCF2E7}"/>
          </ac:cxnSpMkLst>
        </pc:cxnChg>
      </pc:sldChg>
      <pc:sldChg chg="addSp delSp modSp del mod replTag delTag">
        <pc:chgData name="Ferry, Sherri L" userId="3b9a7ee3-4f46-4359-9007-2dcf45e25578" providerId="ADAL" clId="{55B2AC49-0F1C-482F-857D-D0815BFA4687}" dt="2023-12-06T18:06:00.381" v="356" actId="2696"/>
        <pc:sldMkLst>
          <pc:docMk/>
          <pc:sldMk cId="2509434693" sldId="353"/>
        </pc:sldMkLst>
        <pc:spChg chg="add del mod">
          <ac:chgData name="Ferry, Sherri L" userId="3b9a7ee3-4f46-4359-9007-2dcf45e25578" providerId="ADAL" clId="{55B2AC49-0F1C-482F-857D-D0815BFA4687}" dt="2023-12-06T17:52:09.204" v="56" actId="21"/>
          <ac:spMkLst>
            <pc:docMk/>
            <pc:sldMk cId="2509434693" sldId="353"/>
            <ac:spMk id="2" creationId="{8384B436-AF8A-44C9-A692-778DE2347AD8}"/>
          </ac:spMkLst>
        </pc:spChg>
        <pc:spChg chg="mod">
          <ac:chgData name="Ferry, Sherri L" userId="3b9a7ee3-4f46-4359-9007-2dcf45e25578" providerId="ADAL" clId="{55B2AC49-0F1C-482F-857D-D0815BFA4687}" dt="2023-12-06T17:52:11.714" v="57" actId="1076"/>
          <ac:spMkLst>
            <pc:docMk/>
            <pc:sldMk cId="2509434693" sldId="353"/>
            <ac:spMk id="6" creationId="{2D07FF0F-6609-80CF-F3D6-8E79E2A374AA}"/>
          </ac:spMkLst>
        </pc:spChg>
        <pc:picChg chg="mod">
          <ac:chgData name="Ferry, Sherri L" userId="3b9a7ee3-4f46-4359-9007-2dcf45e25578" providerId="ADAL" clId="{55B2AC49-0F1C-482F-857D-D0815BFA4687}" dt="2023-12-06T17:50:15.735" v="53" actId="1076"/>
          <ac:picMkLst>
            <pc:docMk/>
            <pc:sldMk cId="2509434693" sldId="353"/>
            <ac:picMk id="5" creationId="{A7195E6F-A460-593E-BDCE-EB6D7858C69F}"/>
          </ac:picMkLst>
        </pc:picChg>
        <pc:picChg chg="add del">
          <ac:chgData name="Ferry, Sherri L" userId="3b9a7ee3-4f46-4359-9007-2dcf45e25578" providerId="ADAL" clId="{55B2AC49-0F1C-482F-857D-D0815BFA4687}" dt="2023-12-06T17:53:16.467" v="77" actId="21"/>
          <ac:picMkLst>
            <pc:docMk/>
            <pc:sldMk cId="2509434693" sldId="353"/>
            <ac:picMk id="1026" creationId="{CADE5626-7AD5-4CD0-FE8F-7177E41AB9FC}"/>
          </ac:picMkLst>
        </pc:picChg>
        <pc:picChg chg="del">
          <ac:chgData name="Ferry, Sherri L" userId="3b9a7ee3-4f46-4359-9007-2dcf45e25578" providerId="ADAL" clId="{55B2AC49-0F1C-482F-857D-D0815BFA4687}" dt="2023-12-06T17:50:22.719" v="54" actId="21"/>
          <ac:picMkLst>
            <pc:docMk/>
            <pc:sldMk cId="2509434693" sldId="353"/>
            <ac:picMk id="6146" creationId="{EED66829-4E2A-5E0C-FC11-955B96477ED8}"/>
          </ac:picMkLst>
        </pc:picChg>
      </pc:sldChg>
      <pc:sldChg chg="addSp delSp modSp new del mod setBg replTag delTag">
        <pc:chgData name="Ferry, Sherri L" userId="3b9a7ee3-4f46-4359-9007-2dcf45e25578" providerId="ADAL" clId="{55B2AC49-0F1C-482F-857D-D0815BFA4687}" dt="2023-12-06T18:06:04.398" v="361" actId="2696"/>
        <pc:sldMkLst>
          <pc:docMk/>
          <pc:sldMk cId="1436765258" sldId="354"/>
        </pc:sldMkLst>
        <pc:spChg chg="del">
          <ac:chgData name="Ferry, Sherri L" userId="3b9a7ee3-4f46-4359-9007-2dcf45e25578" providerId="ADAL" clId="{55B2AC49-0F1C-482F-857D-D0815BFA4687}" dt="2023-12-06T17:53:11.992" v="72" actId="26606"/>
          <ac:spMkLst>
            <pc:docMk/>
            <pc:sldMk cId="1436765258" sldId="354"/>
            <ac:spMk id="2" creationId="{9CFC9C76-3CFF-56D8-AD96-3226DE7283F1}"/>
          </ac:spMkLst>
        </pc:spChg>
        <pc:spChg chg="del">
          <ac:chgData name="Ferry, Sherri L" userId="3b9a7ee3-4f46-4359-9007-2dcf45e25578" providerId="ADAL" clId="{55B2AC49-0F1C-482F-857D-D0815BFA4687}" dt="2023-12-06T17:53:09.305" v="71"/>
          <ac:spMkLst>
            <pc:docMk/>
            <pc:sldMk cId="1436765258" sldId="354"/>
            <ac:spMk id="3" creationId="{B31FD181-1F4B-B2FC-D307-F224009F0358}"/>
          </ac:spMkLst>
        </pc:spChg>
        <pc:spChg chg="add mod ord">
          <ac:chgData name="Ferry, Sherri L" userId="3b9a7ee3-4f46-4359-9007-2dcf45e25578" providerId="ADAL" clId="{55B2AC49-0F1C-482F-857D-D0815BFA4687}" dt="2023-12-06T18:03:57.840" v="351" actId="26606"/>
          <ac:spMkLst>
            <pc:docMk/>
            <pc:sldMk cId="1436765258" sldId="354"/>
            <ac:spMk id="6" creationId="{5CF174C4-5495-4B76-866C-934656C37A3C}"/>
          </ac:spMkLst>
        </pc:spChg>
        <pc:spChg chg="add del mod">
          <ac:chgData name="Ferry, Sherri L" userId="3b9a7ee3-4f46-4359-9007-2dcf45e25578" providerId="ADAL" clId="{55B2AC49-0F1C-482F-857D-D0815BFA4687}" dt="2023-12-06T17:59:43.775" v="299" actId="21"/>
          <ac:spMkLst>
            <pc:docMk/>
            <pc:sldMk cId="1436765258" sldId="354"/>
            <ac:spMk id="7" creationId="{165C0290-7A10-8F69-A83C-C04B67F6D5C8}"/>
          </ac:spMkLst>
        </pc:spChg>
        <pc:spChg chg="add del">
          <ac:chgData name="Ferry, Sherri L" userId="3b9a7ee3-4f46-4359-9007-2dcf45e25578" providerId="ADAL" clId="{55B2AC49-0F1C-482F-857D-D0815BFA4687}" dt="2023-12-06T17:59:56.237" v="300" actId="26606"/>
          <ac:spMkLst>
            <pc:docMk/>
            <pc:sldMk cId="1436765258" sldId="354"/>
            <ac:spMk id="9" creationId="{42A4FC2C-047E-45A5-965D-8E1E3BF09BC6}"/>
          </ac:spMkLst>
        </pc:spChg>
        <pc:spChg chg="add del">
          <ac:chgData name="Ferry, Sherri L" userId="3b9a7ee3-4f46-4359-9007-2dcf45e25578" providerId="ADAL" clId="{55B2AC49-0F1C-482F-857D-D0815BFA4687}" dt="2023-12-06T18:03:00.416" v="338" actId="26606"/>
          <ac:spMkLst>
            <pc:docMk/>
            <pc:sldMk cId="1436765258" sldId="354"/>
            <ac:spMk id="2055" creationId="{AC8EEB0F-BA72-49AC-956F-331B60FDE79E}"/>
          </ac:spMkLst>
        </pc:spChg>
        <pc:spChg chg="add del">
          <ac:chgData name="Ferry, Sherri L" userId="3b9a7ee3-4f46-4359-9007-2dcf45e25578" providerId="ADAL" clId="{55B2AC49-0F1C-482F-857D-D0815BFA4687}" dt="2023-12-06T18:03:00.416" v="338" actId="26606"/>
          <ac:spMkLst>
            <pc:docMk/>
            <pc:sldMk cId="1436765258" sldId="354"/>
            <ac:spMk id="2057" creationId="{8CC700D5-9809-43F4-89D5-7DBBCB0DCC10}"/>
          </ac:spMkLst>
        </pc:spChg>
        <pc:spChg chg="add del">
          <ac:chgData name="Ferry, Sherri L" userId="3b9a7ee3-4f46-4359-9007-2dcf45e25578" providerId="ADAL" clId="{55B2AC49-0F1C-482F-857D-D0815BFA4687}" dt="2023-12-06T18:03:00.416" v="338" actId="26606"/>
          <ac:spMkLst>
            <pc:docMk/>
            <pc:sldMk cId="1436765258" sldId="354"/>
            <ac:spMk id="2059" creationId="{C7163242-6303-46DC-BAC1-2A204F061321}"/>
          </ac:spMkLst>
        </pc:spChg>
        <pc:spChg chg="add del">
          <ac:chgData name="Ferry, Sherri L" userId="3b9a7ee3-4f46-4359-9007-2dcf45e25578" providerId="ADAL" clId="{55B2AC49-0F1C-482F-857D-D0815BFA4687}" dt="2023-12-06T18:03:00.416" v="338" actId="26606"/>
          <ac:spMkLst>
            <pc:docMk/>
            <pc:sldMk cId="1436765258" sldId="354"/>
            <ac:spMk id="2061" creationId="{805C4C40-D70E-4C4F-B228-98A0A6132603}"/>
          </ac:spMkLst>
        </pc:spChg>
        <pc:spChg chg="add del">
          <ac:chgData name="Ferry, Sherri L" userId="3b9a7ee3-4f46-4359-9007-2dcf45e25578" providerId="ADAL" clId="{55B2AC49-0F1C-482F-857D-D0815BFA4687}" dt="2023-12-06T18:03:57.840" v="351" actId="26606"/>
          <ac:spMkLst>
            <pc:docMk/>
            <pc:sldMk cId="1436765258" sldId="354"/>
            <ac:spMk id="2070" creationId="{AC8EEB0F-BA72-49AC-956F-331B60FDE79E}"/>
          </ac:spMkLst>
        </pc:spChg>
        <pc:spChg chg="add del">
          <ac:chgData name="Ferry, Sherri L" userId="3b9a7ee3-4f46-4359-9007-2dcf45e25578" providerId="ADAL" clId="{55B2AC49-0F1C-482F-857D-D0815BFA4687}" dt="2023-12-06T18:03:57.840" v="351" actId="26606"/>
          <ac:spMkLst>
            <pc:docMk/>
            <pc:sldMk cId="1436765258" sldId="354"/>
            <ac:spMk id="2072" creationId="{8CC700D5-9809-43F4-89D5-7DBBCB0DCC10}"/>
          </ac:spMkLst>
        </pc:spChg>
        <pc:spChg chg="add del">
          <ac:chgData name="Ferry, Sherri L" userId="3b9a7ee3-4f46-4359-9007-2dcf45e25578" providerId="ADAL" clId="{55B2AC49-0F1C-482F-857D-D0815BFA4687}" dt="2023-12-06T18:03:57.840" v="351" actId="26606"/>
          <ac:spMkLst>
            <pc:docMk/>
            <pc:sldMk cId="1436765258" sldId="354"/>
            <ac:spMk id="2074" creationId="{C7163242-6303-46DC-BAC1-2A204F061321}"/>
          </ac:spMkLst>
        </pc:spChg>
        <pc:spChg chg="add del">
          <ac:chgData name="Ferry, Sherri L" userId="3b9a7ee3-4f46-4359-9007-2dcf45e25578" providerId="ADAL" clId="{55B2AC49-0F1C-482F-857D-D0815BFA4687}" dt="2023-12-06T18:03:57.840" v="351" actId="26606"/>
          <ac:spMkLst>
            <pc:docMk/>
            <pc:sldMk cId="1436765258" sldId="354"/>
            <ac:spMk id="2076" creationId="{805C4C40-D70E-4C4F-B228-98A0A6132603}"/>
          </ac:spMkLst>
        </pc:spChg>
        <pc:spChg chg="add">
          <ac:chgData name="Ferry, Sherri L" userId="3b9a7ee3-4f46-4359-9007-2dcf45e25578" providerId="ADAL" clId="{55B2AC49-0F1C-482F-857D-D0815BFA4687}" dt="2023-12-06T18:03:57.840" v="351" actId="26606"/>
          <ac:spMkLst>
            <pc:docMk/>
            <pc:sldMk cId="1436765258" sldId="354"/>
            <ac:spMk id="2085" creationId="{AC8EEB0F-BA72-49AC-956F-331B60FDE79E}"/>
          </ac:spMkLst>
        </pc:spChg>
        <pc:spChg chg="add">
          <ac:chgData name="Ferry, Sherri L" userId="3b9a7ee3-4f46-4359-9007-2dcf45e25578" providerId="ADAL" clId="{55B2AC49-0F1C-482F-857D-D0815BFA4687}" dt="2023-12-06T18:03:57.840" v="351" actId="26606"/>
          <ac:spMkLst>
            <pc:docMk/>
            <pc:sldMk cId="1436765258" sldId="354"/>
            <ac:spMk id="2087" creationId="{8CC700D5-9809-43F4-89D5-7DBBCB0DCC10}"/>
          </ac:spMkLst>
        </pc:spChg>
        <pc:spChg chg="add">
          <ac:chgData name="Ferry, Sherri L" userId="3b9a7ee3-4f46-4359-9007-2dcf45e25578" providerId="ADAL" clId="{55B2AC49-0F1C-482F-857D-D0815BFA4687}" dt="2023-12-06T18:03:57.840" v="351" actId="26606"/>
          <ac:spMkLst>
            <pc:docMk/>
            <pc:sldMk cId="1436765258" sldId="354"/>
            <ac:spMk id="2089" creationId="{C7163242-6303-46DC-BAC1-2A204F061321}"/>
          </ac:spMkLst>
        </pc:spChg>
        <pc:spChg chg="add">
          <ac:chgData name="Ferry, Sherri L" userId="3b9a7ee3-4f46-4359-9007-2dcf45e25578" providerId="ADAL" clId="{55B2AC49-0F1C-482F-857D-D0815BFA4687}" dt="2023-12-06T18:03:57.840" v="351" actId="26606"/>
          <ac:spMkLst>
            <pc:docMk/>
            <pc:sldMk cId="1436765258" sldId="354"/>
            <ac:spMk id="2091" creationId="{805C4C40-D70E-4C4F-B228-98A0A6132603}"/>
          </ac:spMkLst>
        </pc:spChg>
        <pc:grpChg chg="add del">
          <ac:chgData name="Ferry, Sherri L" userId="3b9a7ee3-4f46-4359-9007-2dcf45e25578" providerId="ADAL" clId="{55B2AC49-0F1C-482F-857D-D0815BFA4687}" dt="2023-12-06T18:03:00.416" v="338" actId="26606"/>
          <ac:grpSpMkLst>
            <pc:docMk/>
            <pc:sldMk cId="1436765258" sldId="354"/>
            <ac:grpSpMk id="2063" creationId="{06536C0D-2219-44F1-94EC-B9A56501DB36}"/>
          </ac:grpSpMkLst>
        </pc:grpChg>
        <pc:grpChg chg="add del">
          <ac:chgData name="Ferry, Sherri L" userId="3b9a7ee3-4f46-4359-9007-2dcf45e25578" providerId="ADAL" clId="{55B2AC49-0F1C-482F-857D-D0815BFA4687}" dt="2023-12-06T18:03:57.840" v="351" actId="26606"/>
          <ac:grpSpMkLst>
            <pc:docMk/>
            <pc:sldMk cId="1436765258" sldId="354"/>
            <ac:grpSpMk id="2078" creationId="{06536C0D-2219-44F1-94EC-B9A56501DB36}"/>
          </ac:grpSpMkLst>
        </pc:grpChg>
        <pc:grpChg chg="add">
          <ac:chgData name="Ferry, Sherri L" userId="3b9a7ee3-4f46-4359-9007-2dcf45e25578" providerId="ADAL" clId="{55B2AC49-0F1C-482F-857D-D0815BFA4687}" dt="2023-12-06T18:03:57.840" v="351" actId="26606"/>
          <ac:grpSpMkLst>
            <pc:docMk/>
            <pc:sldMk cId="1436765258" sldId="354"/>
            <ac:grpSpMk id="2093" creationId="{06536C0D-2219-44F1-94EC-B9A56501DB36}"/>
          </ac:grpSpMkLst>
        </pc:grpChg>
        <pc:picChg chg="add del mod">
          <ac:chgData name="Ferry, Sherri L" userId="3b9a7ee3-4f46-4359-9007-2dcf45e25578" providerId="ADAL" clId="{55B2AC49-0F1C-482F-857D-D0815BFA4687}" dt="2023-12-06T17:59:13.182" v="296" actId="21"/>
          <ac:picMkLst>
            <pc:docMk/>
            <pc:sldMk cId="1436765258" sldId="354"/>
            <ac:picMk id="4" creationId="{A103D2EF-DEA5-CA08-746A-79939840CD32}"/>
          </ac:picMkLst>
        </pc:picChg>
        <pc:picChg chg="add del mod ord">
          <ac:chgData name="Ferry, Sherri L" userId="3b9a7ee3-4f46-4359-9007-2dcf45e25578" providerId="ADAL" clId="{55B2AC49-0F1C-482F-857D-D0815BFA4687}" dt="2023-12-06T18:00:46.338" v="303" actId="21"/>
          <ac:picMkLst>
            <pc:docMk/>
            <pc:sldMk cId="1436765258" sldId="354"/>
            <ac:picMk id="5" creationId="{6A70E0C6-3BCC-9ED6-3377-1ADC66A5F87A}"/>
          </ac:picMkLst>
        </pc:picChg>
        <pc:picChg chg="add del mod modCrop">
          <ac:chgData name="Ferry, Sherri L" userId="3b9a7ee3-4f46-4359-9007-2dcf45e25578" providerId="ADAL" clId="{55B2AC49-0F1C-482F-857D-D0815BFA4687}" dt="2023-12-06T18:04:07.634" v="353" actId="27614"/>
          <ac:picMkLst>
            <pc:docMk/>
            <pc:sldMk cId="1436765258" sldId="354"/>
            <ac:picMk id="8" creationId="{D0C35621-D222-0393-C0FB-96335D158BD0}"/>
          </ac:picMkLst>
        </pc:picChg>
        <pc:picChg chg="add del mod">
          <ac:chgData name="Ferry, Sherri L" userId="3b9a7ee3-4f46-4359-9007-2dcf45e25578" providerId="ADAL" clId="{55B2AC49-0F1C-482F-857D-D0815BFA4687}" dt="2023-12-06T18:04:07.139" v="352" actId="21"/>
          <ac:picMkLst>
            <pc:docMk/>
            <pc:sldMk cId="1436765258" sldId="354"/>
            <ac:picMk id="2050" creationId="{5EF74B7E-40AF-6B82-BBD0-4EBDF42DE78F}"/>
          </ac:picMkLst>
        </pc:picChg>
      </pc:sldChg>
      <pc:sldChg chg="del replTag">
        <pc:chgData name="Ferry, Sherri L" userId="3b9a7ee3-4f46-4359-9007-2dcf45e25578" providerId="ADAL" clId="{55B2AC49-0F1C-482F-857D-D0815BFA4687}" dt="2023-12-06T17:49:41.092" v="37" actId="2696"/>
        <pc:sldMkLst>
          <pc:docMk/>
          <pc:sldMk cId="3646327980" sldId="354"/>
        </pc:sldMkLst>
      </pc:sldChg>
      <pc:sldChg chg="add del setBg replTag delTag">
        <pc:chgData name="Ferry, Sherri L" userId="3b9a7ee3-4f46-4359-9007-2dcf45e25578" providerId="ADAL" clId="{55B2AC49-0F1C-482F-857D-D0815BFA4687}" dt="2023-12-06T18:06:07.133" v="366" actId="2696"/>
        <pc:sldMkLst>
          <pc:docMk/>
          <pc:sldMk cId="427132738" sldId="355"/>
        </pc:sldMkLst>
      </pc:sldChg>
    </pc:docChg>
  </pc:docChgLst>
  <pc:docChgLst>
    <pc:chgData name="Ferry, Sherri L" userId="S::sferry@christianacare.org::3b9a7ee3-4f46-4359-9007-2dcf45e25578" providerId="AD" clId="Web-{747AFE63-A886-4702-ACF5-C10309513F00}"/>
    <pc:docChg chg="modSld">
      <pc:chgData name="Ferry, Sherri L" userId="S::sferry@christianacare.org::3b9a7ee3-4f46-4359-9007-2dcf45e25578" providerId="AD" clId="Web-{747AFE63-A886-4702-ACF5-C10309513F00}" dt="2023-09-28T10:55:32.674" v="0"/>
      <pc:docMkLst>
        <pc:docMk/>
      </pc:docMkLst>
      <pc:sldChg chg="delSp">
        <pc:chgData name="Ferry, Sherri L" userId="S::sferry@christianacare.org::3b9a7ee3-4f46-4359-9007-2dcf45e25578" providerId="AD" clId="Web-{747AFE63-A886-4702-ACF5-C10309513F00}" dt="2023-09-28T10:55:32.674" v="0"/>
        <pc:sldMkLst>
          <pc:docMk/>
          <pc:sldMk cId="3334062880" sldId="256"/>
        </pc:sldMkLst>
        <pc:picChg chg="del">
          <ac:chgData name="Ferry, Sherri L" userId="S::sferry@christianacare.org::3b9a7ee3-4f46-4359-9007-2dcf45e25578" providerId="AD" clId="Web-{747AFE63-A886-4702-ACF5-C10309513F00}" dt="2023-09-28T10:55:32.674" v="0"/>
          <ac:picMkLst>
            <pc:docMk/>
            <pc:sldMk cId="3334062880" sldId="256"/>
            <ac:picMk id="4" creationId="{2B31A688-EBC2-644F-6E74-FEAA63E08218}"/>
          </ac:picMkLst>
        </pc:picChg>
      </pc:sldChg>
    </pc:docChg>
  </pc:docChgLst>
  <pc:docChgLst>
    <pc:chgData name="Ferry, Sherri L" userId="S::sferry@christianacare.org::3b9a7ee3-4f46-4359-9007-2dcf45e25578" providerId="AD" clId="Web-{4F1DBC89-EA6B-4FD7-88E6-AE33CD1B25D9}"/>
    <pc:docChg chg="modSld">
      <pc:chgData name="Ferry, Sherri L" userId="S::sferry@christianacare.org::3b9a7ee3-4f46-4359-9007-2dcf45e25578" providerId="AD" clId="Web-{4F1DBC89-EA6B-4FD7-88E6-AE33CD1B25D9}" dt="2023-08-02T16:02:54.551" v="0"/>
      <pc:docMkLst>
        <pc:docMk/>
      </pc:docMkLst>
      <pc:sldChg chg="delSp">
        <pc:chgData name="Ferry, Sherri L" userId="S::sferry@christianacare.org::3b9a7ee3-4f46-4359-9007-2dcf45e25578" providerId="AD" clId="Web-{4F1DBC89-EA6B-4FD7-88E6-AE33CD1B25D9}" dt="2023-08-02T16:02:54.551" v="0"/>
        <pc:sldMkLst>
          <pc:docMk/>
          <pc:sldMk cId="2016940247" sldId="327"/>
        </pc:sldMkLst>
        <pc:picChg chg="del">
          <ac:chgData name="Ferry, Sherri L" userId="S::sferry@christianacare.org::3b9a7ee3-4f46-4359-9007-2dcf45e25578" providerId="AD" clId="Web-{4F1DBC89-EA6B-4FD7-88E6-AE33CD1B25D9}" dt="2023-08-02T16:02:54.551" v="0"/>
          <ac:picMkLst>
            <pc:docMk/>
            <pc:sldMk cId="2016940247" sldId="327"/>
            <ac:picMk id="5" creationId="{CAD35760-C3BC-1EB8-787E-2477DB79851A}"/>
          </ac:picMkLst>
        </pc:picChg>
      </pc:sldChg>
    </pc:docChg>
  </pc:docChgLst>
  <pc:docChgLst>
    <pc:chgData name="Ferry, Sherri L" userId="S::sferry@christianacare.org::3b9a7ee3-4f46-4359-9007-2dcf45e25578" providerId="AD" clId="Web-{147EC554-E5B2-4FF6-84CB-B96CD628E522}"/>
    <pc:docChg chg="sldOrd">
      <pc:chgData name="Ferry, Sherri L" userId="S::sferry@christianacare.org::3b9a7ee3-4f46-4359-9007-2dcf45e25578" providerId="AD" clId="Web-{147EC554-E5B2-4FF6-84CB-B96CD628E522}" dt="2023-11-01T14:19:49.239" v="2"/>
      <pc:docMkLst>
        <pc:docMk/>
      </pc:docMkLst>
      <pc:sldChg chg="ord">
        <pc:chgData name="Ferry, Sherri L" userId="S::sferry@christianacare.org::3b9a7ee3-4f46-4359-9007-2dcf45e25578" providerId="AD" clId="Web-{147EC554-E5B2-4FF6-84CB-B96CD628E522}" dt="2023-11-01T14:19:49.239" v="2"/>
        <pc:sldMkLst>
          <pc:docMk/>
          <pc:sldMk cId="2716150224" sldId="331"/>
        </pc:sldMkLst>
      </pc:sldChg>
      <pc:sldChg chg="ord">
        <pc:chgData name="Ferry, Sherri L" userId="S::sferry@christianacare.org::3b9a7ee3-4f46-4359-9007-2dcf45e25578" providerId="AD" clId="Web-{147EC554-E5B2-4FF6-84CB-B96CD628E522}" dt="2023-11-01T14:19:45.832" v="1"/>
        <pc:sldMkLst>
          <pc:docMk/>
          <pc:sldMk cId="376515531" sldId="347"/>
        </pc:sldMkLst>
      </pc:sldChg>
    </pc:docChg>
  </pc:docChgLst>
  <pc:docChgLst>
    <pc:chgData name="Ferry, Sherri L" userId="S::sferry@christianacare.org::3b9a7ee3-4f46-4359-9007-2dcf45e25578" providerId="AD" clId="Web-{BBCE0042-9CF7-4A14-98F1-8F607579BCC0}"/>
    <pc:docChg chg="modSld">
      <pc:chgData name="Ferry, Sherri L" userId="S::sferry@christianacare.org::3b9a7ee3-4f46-4359-9007-2dcf45e25578" providerId="AD" clId="Web-{BBCE0042-9CF7-4A14-98F1-8F607579BCC0}" dt="2023-07-12T13:02:07.515" v="20" actId="14100"/>
      <pc:docMkLst>
        <pc:docMk/>
      </pc:docMkLst>
      <pc:sldChg chg="addSp modSp">
        <pc:chgData name="Ferry, Sherri L" userId="S::sferry@christianacare.org::3b9a7ee3-4f46-4359-9007-2dcf45e25578" providerId="AD" clId="Web-{BBCE0042-9CF7-4A14-98F1-8F607579BCC0}" dt="2023-07-12T13:02:07.515" v="20" actId="14100"/>
        <pc:sldMkLst>
          <pc:docMk/>
          <pc:sldMk cId="3894782012" sldId="329"/>
        </pc:sldMkLst>
        <pc:picChg chg="add mod">
          <ac:chgData name="Ferry, Sherri L" userId="S::sferry@christianacare.org::3b9a7ee3-4f46-4359-9007-2dcf45e25578" providerId="AD" clId="Web-{BBCE0042-9CF7-4A14-98F1-8F607579BCC0}" dt="2023-07-12T13:02:07.515" v="20" actId="14100"/>
          <ac:picMkLst>
            <pc:docMk/>
            <pc:sldMk cId="3894782012" sldId="329"/>
            <ac:picMk id="2" creationId="{0DF27A3A-3C83-C6EF-E4FA-7C3E10D7EC58}"/>
          </ac:picMkLst>
        </pc:picChg>
      </pc:sldChg>
      <pc:sldChg chg="modSp">
        <pc:chgData name="Ferry, Sherri L" userId="S::sferry@christianacare.org::3b9a7ee3-4f46-4359-9007-2dcf45e25578" providerId="AD" clId="Web-{BBCE0042-9CF7-4A14-98F1-8F607579BCC0}" dt="2023-07-12T13:00:26.231" v="14" actId="20577"/>
        <pc:sldMkLst>
          <pc:docMk/>
          <pc:sldMk cId="3177780026" sldId="334"/>
        </pc:sldMkLst>
        <pc:spChg chg="mod">
          <ac:chgData name="Ferry, Sherri L" userId="S::sferry@christianacare.org::3b9a7ee3-4f46-4359-9007-2dcf45e25578" providerId="AD" clId="Web-{BBCE0042-9CF7-4A14-98F1-8F607579BCC0}" dt="2023-07-12T13:00:26.231" v="14" actId="20577"/>
          <ac:spMkLst>
            <pc:docMk/>
            <pc:sldMk cId="3177780026" sldId="334"/>
            <ac:spMk id="2" creationId="{8361661B-91E2-20F5-27AB-4AEE03E29A63}"/>
          </ac:spMkLst>
        </pc:spChg>
      </pc:sldChg>
    </pc:docChg>
  </pc:docChgLst>
  <pc:docChgLst>
    <pc:chgData name="Ferry, Sherri L" userId="S::sferry@christianacare.org::3b9a7ee3-4f46-4359-9007-2dcf45e25578" providerId="AD" clId="Web-{6D784DCC-C35D-403F-8F7F-4267BD892FDC}"/>
    <pc:docChg chg="modSld">
      <pc:chgData name="Ferry, Sherri L" userId="S::sferry@christianacare.org::3b9a7ee3-4f46-4359-9007-2dcf45e25578" providerId="AD" clId="Web-{6D784DCC-C35D-403F-8F7F-4267BD892FDC}" dt="2023-12-07T14:28:40.854" v="25" actId="14100"/>
      <pc:docMkLst>
        <pc:docMk/>
      </pc:docMkLst>
      <pc:sldChg chg="addSp delSp modSp">
        <pc:chgData name="Ferry, Sherri L" userId="S::sferry@christianacare.org::3b9a7ee3-4f46-4359-9007-2dcf45e25578" providerId="AD" clId="Web-{6D784DCC-C35D-403F-8F7F-4267BD892FDC}" dt="2023-12-07T14:28:40.854" v="25" actId="14100"/>
        <pc:sldMkLst>
          <pc:docMk/>
          <pc:sldMk cId="1828814918" sldId="352"/>
        </pc:sldMkLst>
        <pc:spChg chg="mod ord">
          <ac:chgData name="Ferry, Sherri L" userId="S::sferry@christianacare.org::3b9a7ee3-4f46-4359-9007-2dcf45e25578" providerId="AD" clId="Web-{6D784DCC-C35D-403F-8F7F-4267BD892FDC}" dt="2023-12-07T14:28:40.854" v="25" actId="14100"/>
          <ac:spMkLst>
            <pc:docMk/>
            <pc:sldMk cId="1828814918" sldId="352"/>
            <ac:spMk id="6" creationId="{C1AC28EC-59A7-69A5-68E1-77595A7CABD8}"/>
          </ac:spMkLst>
        </pc:spChg>
        <pc:spChg chg="add del">
          <ac:chgData name="Ferry, Sherri L" userId="S::sferry@christianacare.org::3b9a7ee3-4f46-4359-9007-2dcf45e25578" providerId="AD" clId="Web-{6D784DCC-C35D-403F-8F7F-4267BD892FDC}" dt="2023-12-07T14:26:06.240" v="2"/>
          <ac:spMkLst>
            <pc:docMk/>
            <pc:sldMk cId="1828814918" sldId="352"/>
            <ac:spMk id="3122" creationId="{6753252F-4873-4F63-801D-CC719279A7D5}"/>
          </ac:spMkLst>
        </pc:spChg>
        <pc:spChg chg="add del">
          <ac:chgData name="Ferry, Sherri L" userId="S::sferry@christianacare.org::3b9a7ee3-4f46-4359-9007-2dcf45e25578" providerId="AD" clId="Web-{6D784DCC-C35D-403F-8F7F-4267BD892FDC}" dt="2023-12-07T14:26:06.240" v="2"/>
          <ac:spMkLst>
            <pc:docMk/>
            <pc:sldMk cId="1828814918" sldId="352"/>
            <ac:spMk id="3124" creationId="{047C8CCB-F95D-4249-92DD-651249D3535A}"/>
          </ac:spMkLst>
        </pc:spChg>
        <pc:spChg chg="add del">
          <ac:chgData name="Ferry, Sherri L" userId="S::sferry@christianacare.org::3b9a7ee3-4f46-4359-9007-2dcf45e25578" providerId="AD" clId="Web-{6D784DCC-C35D-403F-8F7F-4267BD892FDC}" dt="2023-12-07T14:26:06.240" v="1"/>
          <ac:spMkLst>
            <pc:docMk/>
            <pc:sldMk cId="1828814918" sldId="352"/>
            <ac:spMk id="3126" creationId="{37C89E4B-3C9F-44B9-8B86-D9E3D112D8EC}"/>
          </ac:spMkLst>
        </pc:spChg>
        <pc:spChg chg="add del">
          <ac:chgData name="Ferry, Sherri L" userId="S::sferry@christianacare.org::3b9a7ee3-4f46-4359-9007-2dcf45e25578" providerId="AD" clId="Web-{6D784DCC-C35D-403F-8F7F-4267BD892FDC}" dt="2023-12-07T14:28:04.040" v="13"/>
          <ac:spMkLst>
            <pc:docMk/>
            <pc:sldMk cId="1828814918" sldId="352"/>
            <ac:spMk id="3135" creationId="{7B1AB9FE-36F5-4FD1-9850-DB5C5AD4828F}"/>
          </ac:spMkLst>
        </pc:spChg>
        <pc:spChg chg="add del">
          <ac:chgData name="Ferry, Sherri L" userId="S::sferry@christianacare.org::3b9a7ee3-4f46-4359-9007-2dcf45e25578" providerId="AD" clId="Web-{6D784DCC-C35D-403F-8F7F-4267BD892FDC}" dt="2023-12-07T14:28:04.040" v="13"/>
          <ac:spMkLst>
            <pc:docMk/>
            <pc:sldMk cId="1828814918" sldId="352"/>
            <ac:spMk id="3137" creationId="{F489C2E0-4895-4B72-85EA-7EE9FAFFDC7E}"/>
          </ac:spMkLst>
        </pc:spChg>
        <pc:picChg chg="mod">
          <ac:chgData name="Ferry, Sherri L" userId="S::sferry@christianacare.org::3b9a7ee3-4f46-4359-9007-2dcf45e25578" providerId="AD" clId="Web-{6D784DCC-C35D-403F-8F7F-4267BD892FDC}" dt="2023-12-07T14:28:04.040" v="13"/>
          <ac:picMkLst>
            <pc:docMk/>
            <pc:sldMk cId="1828814918" sldId="352"/>
            <ac:picMk id="3082" creationId="{9DF926DA-7050-81F4-301B-D328973B72BD}"/>
          </ac:picMkLst>
        </pc:picChg>
        <pc:cxnChg chg="add del">
          <ac:chgData name="Ferry, Sherri L" userId="S::sferry@christianacare.org::3b9a7ee3-4f46-4359-9007-2dcf45e25578" providerId="AD" clId="Web-{6D784DCC-C35D-403F-8F7F-4267BD892FDC}" dt="2023-12-07T14:26:06.240" v="1"/>
          <ac:cxnSpMkLst>
            <pc:docMk/>
            <pc:sldMk cId="1828814918" sldId="352"/>
            <ac:cxnSpMk id="3127" creationId="{AA2EAA10-076F-46BD-8F0F-B9A2FB77A85C}"/>
          </ac:cxnSpMkLst>
        </pc:cxnChg>
        <pc:cxnChg chg="add del">
          <ac:chgData name="Ferry, Sherri L" userId="S::sferry@christianacare.org::3b9a7ee3-4f46-4359-9007-2dcf45e25578" providerId="AD" clId="Web-{6D784DCC-C35D-403F-8F7F-4267BD892FDC}" dt="2023-12-07T14:26:06.240" v="1"/>
          <ac:cxnSpMkLst>
            <pc:docMk/>
            <pc:sldMk cId="1828814918" sldId="352"/>
            <ac:cxnSpMk id="3133" creationId="{D891E407-403B-4764-86C9-33A56D3BCAA3}"/>
          </ac:cxnSpMkLst>
        </pc:cxnChg>
      </pc:sldChg>
    </pc:docChg>
  </pc:docChgLst>
  <pc:docChgLst>
    <pc:chgData name="Halbert DO, Caitlin A" userId="daa880d8-bcec-4e26-9e1c-aa7f84bed059" providerId="ADAL" clId="{FAA0A677-89CF-4909-843C-A5F593EDE510}"/>
    <pc:docChg chg="custSel modSld">
      <pc:chgData name="Halbert DO, Caitlin A" userId="daa880d8-bcec-4e26-9e1c-aa7f84bed059" providerId="ADAL" clId="{FAA0A677-89CF-4909-843C-A5F593EDE510}" dt="2023-07-12T16:53:54.274" v="6" actId="478"/>
      <pc:docMkLst>
        <pc:docMk/>
      </pc:docMkLst>
      <pc:sldChg chg="addSp delSp modSp mod">
        <pc:chgData name="Halbert DO, Caitlin A" userId="daa880d8-bcec-4e26-9e1c-aa7f84bed059" providerId="ADAL" clId="{FAA0A677-89CF-4909-843C-A5F593EDE510}" dt="2023-07-12T16:53:54.274" v="6" actId="478"/>
        <pc:sldMkLst>
          <pc:docMk/>
          <pc:sldMk cId="3894782012" sldId="329"/>
        </pc:sldMkLst>
        <pc:picChg chg="add del mod">
          <ac:chgData name="Halbert DO, Caitlin A" userId="daa880d8-bcec-4e26-9e1c-aa7f84bed059" providerId="ADAL" clId="{FAA0A677-89CF-4909-843C-A5F593EDE510}" dt="2023-07-12T16:53:54.274" v="6" actId="478"/>
          <ac:picMkLst>
            <pc:docMk/>
            <pc:sldMk cId="3894782012" sldId="329"/>
            <ac:picMk id="5" creationId="{83A35007-C1F6-C195-39BD-5D950B08E50B}"/>
          </ac:picMkLst>
        </pc:picChg>
      </pc:sldChg>
    </pc:docChg>
  </pc:docChgLst>
  <pc:docChgLst>
    <pc:chgData name="Halbert DO, Caitlin A" userId="daa880d8-bcec-4e26-9e1c-aa7f84bed059" providerId="ADAL" clId="{6AA1B682-F3D1-4C13-A29D-7C899D00471D}"/>
    <pc:docChg chg="modSld">
      <pc:chgData name="Halbert DO, Caitlin A" userId="daa880d8-bcec-4e26-9e1c-aa7f84bed059" providerId="ADAL" clId="{6AA1B682-F3D1-4C13-A29D-7C899D00471D}" dt="2023-05-16T18:52:25.713" v="29" actId="1076"/>
      <pc:docMkLst>
        <pc:docMk/>
      </pc:docMkLst>
      <pc:sldChg chg="modSp mod">
        <pc:chgData name="Halbert DO, Caitlin A" userId="daa880d8-bcec-4e26-9e1c-aa7f84bed059" providerId="ADAL" clId="{6AA1B682-F3D1-4C13-A29D-7C899D00471D}" dt="2023-05-16T18:51:06.403" v="0" actId="14100"/>
        <pc:sldMkLst>
          <pc:docMk/>
          <pc:sldMk cId="661765998" sldId="262"/>
        </pc:sldMkLst>
        <pc:picChg chg="mod">
          <ac:chgData name="Halbert DO, Caitlin A" userId="daa880d8-bcec-4e26-9e1c-aa7f84bed059" providerId="ADAL" clId="{6AA1B682-F3D1-4C13-A29D-7C899D00471D}" dt="2023-05-16T18:51:06.403" v="0" actId="14100"/>
          <ac:picMkLst>
            <pc:docMk/>
            <pc:sldMk cId="661765998" sldId="262"/>
            <ac:picMk id="4" creationId="{5950BF7B-92CC-4194-A967-ECFC6E45256B}"/>
          </ac:picMkLst>
        </pc:picChg>
      </pc:sldChg>
      <pc:sldChg chg="modSp mod">
        <pc:chgData name="Halbert DO, Caitlin A" userId="daa880d8-bcec-4e26-9e1c-aa7f84bed059" providerId="ADAL" clId="{6AA1B682-F3D1-4C13-A29D-7C899D00471D}" dt="2023-05-16T18:52:25.713" v="29" actId="1076"/>
        <pc:sldMkLst>
          <pc:docMk/>
          <pc:sldMk cId="2851127434" sldId="290"/>
        </pc:sldMkLst>
        <pc:spChg chg="mod">
          <ac:chgData name="Halbert DO, Caitlin A" userId="daa880d8-bcec-4e26-9e1c-aa7f84bed059" providerId="ADAL" clId="{6AA1B682-F3D1-4C13-A29D-7C899D00471D}" dt="2023-05-16T18:52:18.856" v="28" actId="122"/>
          <ac:spMkLst>
            <pc:docMk/>
            <pc:sldMk cId="2851127434" sldId="290"/>
            <ac:spMk id="9" creationId="{57D53E82-670D-4C03-B639-6AA5CF44D07E}"/>
          </ac:spMkLst>
        </pc:spChg>
        <pc:picChg chg="mod">
          <ac:chgData name="Halbert DO, Caitlin A" userId="daa880d8-bcec-4e26-9e1c-aa7f84bed059" providerId="ADAL" clId="{6AA1B682-F3D1-4C13-A29D-7C899D00471D}" dt="2023-05-16T18:52:25.713" v="29" actId="1076"/>
          <ac:picMkLst>
            <pc:docMk/>
            <pc:sldMk cId="2851127434" sldId="290"/>
            <ac:picMk id="1026" creationId="{EA9DF143-176F-4C22-B070-1D1E224A67D3}"/>
          </ac:picMkLst>
        </pc:picChg>
      </pc:sldChg>
      <pc:sldChg chg="modSp mod">
        <pc:chgData name="Halbert DO, Caitlin A" userId="daa880d8-bcec-4e26-9e1c-aa7f84bed059" providerId="ADAL" clId="{6AA1B682-F3D1-4C13-A29D-7C899D00471D}" dt="2023-05-16T18:51:58.100" v="27" actId="1037"/>
        <pc:sldMkLst>
          <pc:docMk/>
          <pc:sldMk cId="3291441069" sldId="332"/>
        </pc:sldMkLst>
        <pc:picChg chg="mod">
          <ac:chgData name="Halbert DO, Caitlin A" userId="daa880d8-bcec-4e26-9e1c-aa7f84bed059" providerId="ADAL" clId="{6AA1B682-F3D1-4C13-A29D-7C899D00471D}" dt="2023-05-16T18:51:58.100" v="27" actId="1037"/>
          <ac:picMkLst>
            <pc:docMk/>
            <pc:sldMk cId="3291441069" sldId="332"/>
            <ac:picMk id="10" creationId="{89D39896-80F5-CD1C-8708-4EC87D49FB61}"/>
          </ac:picMkLst>
        </pc:picChg>
        <pc:picChg chg="mod">
          <ac:chgData name="Halbert DO, Caitlin A" userId="daa880d8-bcec-4e26-9e1c-aa7f84bed059" providerId="ADAL" clId="{6AA1B682-F3D1-4C13-A29D-7C899D00471D}" dt="2023-05-16T18:51:58.100" v="27" actId="1037"/>
          <ac:picMkLst>
            <pc:docMk/>
            <pc:sldMk cId="3291441069" sldId="332"/>
            <ac:picMk id="13" creationId="{24D5A096-AC6E-619B-8BB9-F88681BC56E3}"/>
          </ac:picMkLst>
        </pc:picChg>
      </pc:sldChg>
    </pc:docChg>
  </pc:docChgLst>
  <pc:docChgLst>
    <pc:chgData name="Halbert DO, Caitlin A" userId="daa880d8-bcec-4e26-9e1c-aa7f84bed059" providerId="ADAL" clId="{85AADB1F-2262-4A0B-949E-2E5B7ADD9F3E}"/>
    <pc:docChg chg="custSel modSld">
      <pc:chgData name="Halbert DO, Caitlin A" userId="daa880d8-bcec-4e26-9e1c-aa7f84bed059" providerId="ADAL" clId="{85AADB1F-2262-4A0B-949E-2E5B7ADD9F3E}" dt="2024-02-19T18:33:11.958" v="18" actId="1076"/>
      <pc:docMkLst>
        <pc:docMk/>
      </pc:docMkLst>
      <pc:sldChg chg="modSp mod">
        <pc:chgData name="Halbert DO, Caitlin A" userId="daa880d8-bcec-4e26-9e1c-aa7f84bed059" providerId="ADAL" clId="{85AADB1F-2262-4A0B-949E-2E5B7ADD9F3E}" dt="2024-02-19T18:31:37.796" v="1" actId="1076"/>
        <pc:sldMkLst>
          <pc:docMk/>
          <pc:sldMk cId="242236647" sldId="308"/>
        </pc:sldMkLst>
        <pc:spChg chg="mod">
          <ac:chgData name="Halbert DO, Caitlin A" userId="daa880d8-bcec-4e26-9e1c-aa7f84bed059" providerId="ADAL" clId="{85AADB1F-2262-4A0B-949E-2E5B7ADD9F3E}" dt="2024-02-19T18:31:37.796" v="1" actId="1076"/>
          <ac:spMkLst>
            <pc:docMk/>
            <pc:sldMk cId="242236647" sldId="308"/>
            <ac:spMk id="4" creationId="{92389422-DFD8-4374-BEB6-431976EBDC6E}"/>
          </ac:spMkLst>
        </pc:spChg>
      </pc:sldChg>
      <pc:sldChg chg="modSp mod">
        <pc:chgData name="Halbert DO, Caitlin A" userId="daa880d8-bcec-4e26-9e1c-aa7f84bed059" providerId="ADAL" clId="{85AADB1F-2262-4A0B-949E-2E5B7ADD9F3E}" dt="2024-02-19T18:33:11.958" v="18" actId="1076"/>
        <pc:sldMkLst>
          <pc:docMk/>
          <pc:sldMk cId="3894782012" sldId="329"/>
        </pc:sldMkLst>
        <pc:spChg chg="mod">
          <ac:chgData name="Halbert DO, Caitlin A" userId="daa880d8-bcec-4e26-9e1c-aa7f84bed059" providerId="ADAL" clId="{85AADB1F-2262-4A0B-949E-2E5B7ADD9F3E}" dt="2024-02-19T18:32:43.656" v="13" actId="14100"/>
          <ac:spMkLst>
            <pc:docMk/>
            <pc:sldMk cId="3894782012" sldId="329"/>
            <ac:spMk id="2" creationId="{18257F2E-4C9A-F20A-1BCD-2C84D6493FD8}"/>
          </ac:spMkLst>
        </pc:spChg>
        <pc:spChg chg="mod">
          <ac:chgData name="Halbert DO, Caitlin A" userId="daa880d8-bcec-4e26-9e1c-aa7f84bed059" providerId="ADAL" clId="{85AADB1F-2262-4A0B-949E-2E5B7ADD9F3E}" dt="2024-02-19T18:33:00.689" v="16" actId="1076"/>
          <ac:spMkLst>
            <pc:docMk/>
            <pc:sldMk cId="3894782012" sldId="329"/>
            <ac:spMk id="3" creationId="{DDE600AB-D159-B927-B191-E72CA6FFD56C}"/>
          </ac:spMkLst>
        </pc:spChg>
        <pc:spChg chg="mod">
          <ac:chgData name="Halbert DO, Caitlin A" userId="daa880d8-bcec-4e26-9e1c-aa7f84bed059" providerId="ADAL" clId="{85AADB1F-2262-4A0B-949E-2E5B7ADD9F3E}" dt="2024-02-19T18:33:06.572" v="17" actId="1076"/>
          <ac:spMkLst>
            <pc:docMk/>
            <pc:sldMk cId="3894782012" sldId="329"/>
            <ac:spMk id="12" creationId="{13DEDDB2-E471-C82A-C154-C80782639C5C}"/>
          </ac:spMkLst>
        </pc:spChg>
        <pc:picChg chg="mod">
          <ac:chgData name="Halbert DO, Caitlin A" userId="daa880d8-bcec-4e26-9e1c-aa7f84bed059" providerId="ADAL" clId="{85AADB1F-2262-4A0B-949E-2E5B7ADD9F3E}" dt="2024-02-19T18:33:11.958" v="18" actId="1076"/>
          <ac:picMkLst>
            <pc:docMk/>
            <pc:sldMk cId="3894782012" sldId="329"/>
            <ac:picMk id="5" creationId="{2AA96388-DC7F-A310-780B-658D727E3445}"/>
          </ac:picMkLst>
        </pc:picChg>
      </pc:sldChg>
      <pc:sldChg chg="modSp mod">
        <pc:chgData name="Halbert DO, Caitlin A" userId="daa880d8-bcec-4e26-9e1c-aa7f84bed059" providerId="ADAL" clId="{85AADB1F-2262-4A0B-949E-2E5B7ADD9F3E}" dt="2024-02-19T18:31:14.483" v="0" actId="313"/>
        <pc:sldMkLst>
          <pc:docMk/>
          <pc:sldMk cId="2378287567" sldId="353"/>
        </pc:sldMkLst>
        <pc:spChg chg="mod">
          <ac:chgData name="Halbert DO, Caitlin A" userId="daa880d8-bcec-4e26-9e1c-aa7f84bed059" providerId="ADAL" clId="{85AADB1F-2262-4A0B-949E-2E5B7ADD9F3E}" dt="2024-02-19T18:31:14.483" v="0" actId="313"/>
          <ac:spMkLst>
            <pc:docMk/>
            <pc:sldMk cId="2378287567" sldId="353"/>
            <ac:spMk id="8" creationId="{D74460D3-26E3-90B3-F66A-93B1433DC917}"/>
          </ac:spMkLst>
        </pc:spChg>
      </pc:sldChg>
    </pc:docChg>
  </pc:docChgLst>
  <pc:docChgLst>
    <pc:chgData name="Halbert DO, Caitlin A" userId="S::caitlin.a.halbert@christianacare.org::daa880d8-bcec-4e26-9e1c-aa7f84bed059" providerId="AD" clId="Web-{32BA9441-1B69-BB32-8A99-77D4FE947649}"/>
    <pc:docChg chg="mod modSld">
      <pc:chgData name="Halbert DO, Caitlin A" userId="S::caitlin.a.halbert@christianacare.org::daa880d8-bcec-4e26-9e1c-aa7f84bed059" providerId="AD" clId="Web-{32BA9441-1B69-BB32-8A99-77D4FE947649}" dt="2023-11-07T20:50:16.059" v="2" actId="20577"/>
      <pc:docMkLst>
        <pc:docMk/>
      </pc:docMkLst>
      <pc:sldChg chg="modSp">
        <pc:chgData name="Halbert DO, Caitlin A" userId="S::caitlin.a.halbert@christianacare.org::daa880d8-bcec-4e26-9e1c-aa7f84bed059" providerId="AD" clId="Web-{32BA9441-1B69-BB32-8A99-77D4FE947649}" dt="2023-11-07T20:50:16.059" v="2" actId="20577"/>
        <pc:sldMkLst>
          <pc:docMk/>
          <pc:sldMk cId="661765998" sldId="262"/>
        </pc:sldMkLst>
        <pc:spChg chg="mod">
          <ac:chgData name="Halbert DO, Caitlin A" userId="S::caitlin.a.halbert@christianacare.org::daa880d8-bcec-4e26-9e1c-aa7f84bed059" providerId="AD" clId="Web-{32BA9441-1B69-BB32-8A99-77D4FE947649}" dt="2023-11-07T20:50:16.059" v="2" actId="20577"/>
          <ac:spMkLst>
            <pc:docMk/>
            <pc:sldMk cId="661765998" sldId="262"/>
            <ac:spMk id="6" creationId="{52098271-BE23-4C73-8CD1-032F6F4F4198}"/>
          </ac:spMkLst>
        </pc:spChg>
      </pc:sldChg>
      <pc:sldChg chg="modCm">
        <pc:chgData name="Halbert DO, Caitlin A" userId="S::caitlin.a.halbert@christianacare.org::daa880d8-bcec-4e26-9e1c-aa7f84bed059" providerId="AD" clId="Web-{32BA9441-1B69-BB32-8A99-77D4FE947649}" dt="2023-11-07T20:49:46.886" v="1"/>
        <pc:sldMkLst>
          <pc:docMk/>
          <pc:sldMk cId="2016940247" sldId="32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713119-0E94-4046-9B1B-106E4177889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D3B6E9F-755E-4764-A6E7-A5909B253C79}">
      <dgm:prSet custT="1"/>
      <dgm:spPr/>
      <dgm:t>
        <a:bodyPr/>
        <a:lstStyle/>
        <a:p>
          <a:r>
            <a:rPr lang="en-US" sz="1800">
              <a:solidFill>
                <a:schemeClr val="bg1"/>
              </a:solidFill>
              <a:latin typeface="Raleway Medium" pitchFamily="2" charset="0"/>
            </a:rPr>
            <a:t>For New and Established Bariatric Patients</a:t>
          </a:r>
        </a:p>
      </dgm:t>
    </dgm:pt>
    <dgm:pt modelId="{1A50781F-B7E4-41F4-80EF-EB2928E98B77}" type="parTrans" cxnId="{4A16CCA8-81A7-4794-8C11-5C8B8B5B567B}">
      <dgm:prSet/>
      <dgm:spPr/>
      <dgm:t>
        <a:bodyPr/>
        <a:lstStyle/>
        <a:p>
          <a:endParaRPr lang="en-US" sz="1800">
            <a:solidFill>
              <a:schemeClr val="bg1"/>
            </a:solidFill>
            <a:latin typeface="Raleway Medium" pitchFamily="2" charset="0"/>
          </a:endParaRPr>
        </a:p>
      </dgm:t>
    </dgm:pt>
    <dgm:pt modelId="{41803159-FF74-4BA4-8A7C-8EFAD7AA3B36}" type="sibTrans" cxnId="{4A16CCA8-81A7-4794-8C11-5C8B8B5B567B}">
      <dgm:prSet/>
      <dgm:spPr/>
      <dgm:t>
        <a:bodyPr/>
        <a:lstStyle/>
        <a:p>
          <a:endParaRPr lang="en-US" sz="1800">
            <a:solidFill>
              <a:schemeClr val="bg1"/>
            </a:solidFill>
            <a:latin typeface="Raleway Medium" pitchFamily="2" charset="0"/>
          </a:endParaRPr>
        </a:p>
      </dgm:t>
    </dgm:pt>
    <dgm:pt modelId="{69613571-9EBC-481E-8E8E-DA70703AA794}">
      <dgm:prSet custT="1"/>
      <dgm:spPr/>
      <dgm:t>
        <a:bodyPr/>
        <a:lstStyle/>
        <a:p>
          <a:r>
            <a:rPr lang="en-US" sz="2200">
              <a:solidFill>
                <a:schemeClr val="tx1"/>
              </a:solidFill>
              <a:latin typeface="Raleway Medium" pitchFamily="2" charset="0"/>
            </a:rPr>
            <a:t>Select one or more Support Group Meetings</a:t>
          </a:r>
        </a:p>
      </dgm:t>
    </dgm:pt>
    <dgm:pt modelId="{CF12FCB2-7B72-454B-AAC8-A29EDB8153B3}" type="parTrans" cxnId="{E244184E-84B0-4314-98E5-1E8431C4668B}">
      <dgm:prSet/>
      <dgm:spPr/>
      <dgm:t>
        <a:bodyPr/>
        <a:lstStyle/>
        <a:p>
          <a:endParaRPr lang="en-US" sz="1800">
            <a:solidFill>
              <a:schemeClr val="bg1"/>
            </a:solidFill>
            <a:latin typeface="Raleway Medium" pitchFamily="2" charset="0"/>
          </a:endParaRPr>
        </a:p>
      </dgm:t>
    </dgm:pt>
    <dgm:pt modelId="{51E635A5-90C6-4C50-8D1A-996CC1A0CD02}" type="sibTrans" cxnId="{E244184E-84B0-4314-98E5-1E8431C4668B}">
      <dgm:prSet/>
      <dgm:spPr/>
      <dgm:t>
        <a:bodyPr/>
        <a:lstStyle/>
        <a:p>
          <a:endParaRPr lang="en-US" sz="1800">
            <a:solidFill>
              <a:schemeClr val="bg1"/>
            </a:solidFill>
            <a:latin typeface="Raleway Medium" pitchFamily="2" charset="0"/>
          </a:endParaRPr>
        </a:p>
      </dgm:t>
    </dgm:pt>
    <dgm:pt modelId="{8FC73B82-4A05-4425-8B2F-ABF697F989F3}">
      <dgm:prSet custT="1"/>
      <dgm:spPr/>
      <dgm:t>
        <a:bodyPr/>
        <a:lstStyle/>
        <a:p>
          <a:r>
            <a:rPr lang="en-US" sz="2200">
              <a:solidFill>
                <a:schemeClr val="tx1"/>
              </a:solidFill>
              <a:latin typeface="Raleway Medium" pitchFamily="2" charset="0"/>
            </a:rPr>
            <a:t>Click </a:t>
          </a:r>
          <a:r>
            <a:rPr lang="en-US" sz="2200" i="1">
              <a:solidFill>
                <a:schemeClr val="tx1"/>
              </a:solidFill>
              <a:latin typeface="Raleway Medium" pitchFamily="2" charset="0"/>
            </a:rPr>
            <a:t>next</a:t>
          </a:r>
          <a:r>
            <a:rPr lang="en-US" sz="2200">
              <a:solidFill>
                <a:schemeClr val="tx1"/>
              </a:solidFill>
              <a:latin typeface="Raleway Medium" pitchFamily="2" charset="0"/>
            </a:rPr>
            <a:t> at bottom of page</a:t>
          </a:r>
        </a:p>
      </dgm:t>
    </dgm:pt>
    <dgm:pt modelId="{9B6A61B1-D03F-4EAC-A8D9-634E4830A373}" type="parTrans" cxnId="{8AFAE2C4-30EA-496D-8DB8-597B5482D761}">
      <dgm:prSet/>
      <dgm:spPr/>
      <dgm:t>
        <a:bodyPr/>
        <a:lstStyle/>
        <a:p>
          <a:endParaRPr lang="en-US" sz="1800">
            <a:solidFill>
              <a:schemeClr val="bg1"/>
            </a:solidFill>
            <a:latin typeface="Raleway Medium" pitchFamily="2" charset="0"/>
          </a:endParaRPr>
        </a:p>
      </dgm:t>
    </dgm:pt>
    <dgm:pt modelId="{A7C53D0C-478E-4520-83F2-3A8C5ADF44E0}" type="sibTrans" cxnId="{8AFAE2C4-30EA-496D-8DB8-597B5482D761}">
      <dgm:prSet/>
      <dgm:spPr/>
      <dgm:t>
        <a:bodyPr/>
        <a:lstStyle/>
        <a:p>
          <a:endParaRPr lang="en-US" sz="1800">
            <a:solidFill>
              <a:schemeClr val="bg1"/>
            </a:solidFill>
            <a:latin typeface="Raleway Medium" pitchFamily="2" charset="0"/>
          </a:endParaRPr>
        </a:p>
      </dgm:t>
    </dgm:pt>
    <dgm:pt modelId="{5663E60B-C8E4-4794-8111-E9FE49297060}">
      <dgm:prSet custT="1"/>
      <dgm:spPr/>
      <dgm:t>
        <a:bodyPr/>
        <a:lstStyle/>
        <a:p>
          <a:r>
            <a:rPr lang="en-US" sz="2200">
              <a:solidFill>
                <a:schemeClr val="tx1"/>
              </a:solidFill>
              <a:latin typeface="Raleway Medium" pitchFamily="2" charset="0"/>
            </a:rPr>
            <a:t>Fill in your information</a:t>
          </a:r>
        </a:p>
      </dgm:t>
    </dgm:pt>
    <dgm:pt modelId="{2A1627F9-39F2-479D-95D4-668C8342788D}" type="parTrans" cxnId="{2C8AE21C-7ED1-47CB-B51B-E59F1887FCCE}">
      <dgm:prSet/>
      <dgm:spPr/>
      <dgm:t>
        <a:bodyPr/>
        <a:lstStyle/>
        <a:p>
          <a:endParaRPr lang="en-US" sz="1800">
            <a:solidFill>
              <a:schemeClr val="bg1"/>
            </a:solidFill>
            <a:latin typeface="Raleway Medium" pitchFamily="2" charset="0"/>
          </a:endParaRPr>
        </a:p>
      </dgm:t>
    </dgm:pt>
    <dgm:pt modelId="{7D892DB2-0F10-481F-B23F-7A0F5F1C3C46}" type="sibTrans" cxnId="{2C8AE21C-7ED1-47CB-B51B-E59F1887FCCE}">
      <dgm:prSet/>
      <dgm:spPr/>
      <dgm:t>
        <a:bodyPr/>
        <a:lstStyle/>
        <a:p>
          <a:endParaRPr lang="en-US" sz="1800">
            <a:solidFill>
              <a:schemeClr val="bg1"/>
            </a:solidFill>
            <a:latin typeface="Raleway Medium" pitchFamily="2" charset="0"/>
          </a:endParaRPr>
        </a:p>
      </dgm:t>
    </dgm:pt>
    <dgm:pt modelId="{F7EBEDE7-8F0F-4E73-A3AA-6EF998EF2829}">
      <dgm:prSet custT="1"/>
      <dgm:spPr/>
      <dgm:t>
        <a:bodyPr/>
        <a:lstStyle/>
        <a:p>
          <a:r>
            <a:rPr lang="en-US" sz="2200">
              <a:solidFill>
                <a:schemeClr val="tx1"/>
              </a:solidFill>
              <a:latin typeface="Raleway Medium" pitchFamily="2" charset="0"/>
            </a:rPr>
            <a:t>Click </a:t>
          </a:r>
          <a:r>
            <a:rPr lang="en-US" sz="2200" i="1">
              <a:solidFill>
                <a:schemeClr val="tx1"/>
              </a:solidFill>
              <a:latin typeface="Raleway Medium" pitchFamily="2" charset="0"/>
            </a:rPr>
            <a:t>next</a:t>
          </a:r>
          <a:r>
            <a:rPr lang="en-US" sz="2200">
              <a:solidFill>
                <a:schemeClr val="tx1"/>
              </a:solidFill>
              <a:latin typeface="Raleway Medium" pitchFamily="2" charset="0"/>
            </a:rPr>
            <a:t> then </a:t>
          </a:r>
          <a:r>
            <a:rPr lang="en-US" sz="2200" i="1">
              <a:solidFill>
                <a:schemeClr val="tx1"/>
              </a:solidFill>
              <a:latin typeface="Raleway Medium" pitchFamily="2" charset="0"/>
            </a:rPr>
            <a:t>submit</a:t>
          </a:r>
        </a:p>
      </dgm:t>
    </dgm:pt>
    <dgm:pt modelId="{C27ED072-E1BE-4AAE-9956-CAE77CBDE193}" type="parTrans" cxnId="{26F63181-8206-4E53-9C52-3F1CB6756989}">
      <dgm:prSet/>
      <dgm:spPr/>
      <dgm:t>
        <a:bodyPr/>
        <a:lstStyle/>
        <a:p>
          <a:endParaRPr lang="en-US" sz="1800">
            <a:solidFill>
              <a:schemeClr val="bg1"/>
            </a:solidFill>
            <a:latin typeface="Raleway Medium" pitchFamily="2" charset="0"/>
          </a:endParaRPr>
        </a:p>
      </dgm:t>
    </dgm:pt>
    <dgm:pt modelId="{82258526-2570-4FDE-9ED9-92AAC963E2B4}" type="sibTrans" cxnId="{26F63181-8206-4E53-9C52-3F1CB6756989}">
      <dgm:prSet/>
      <dgm:spPr/>
      <dgm:t>
        <a:bodyPr/>
        <a:lstStyle/>
        <a:p>
          <a:endParaRPr lang="en-US" sz="1800">
            <a:solidFill>
              <a:schemeClr val="bg1"/>
            </a:solidFill>
            <a:latin typeface="Raleway Medium" pitchFamily="2" charset="0"/>
          </a:endParaRPr>
        </a:p>
      </dgm:t>
    </dgm:pt>
    <dgm:pt modelId="{20743818-AA95-436E-A676-E8E5AB88FFBB}">
      <dgm:prSet custT="1"/>
      <dgm:spPr/>
      <dgm:t>
        <a:bodyPr/>
        <a:lstStyle/>
        <a:p>
          <a:r>
            <a:rPr lang="en-US" sz="2200">
              <a:solidFill>
                <a:schemeClr val="tx1"/>
              </a:solidFill>
              <a:latin typeface="Raleway Medium" pitchFamily="2" charset="0"/>
            </a:rPr>
            <a:t>You will receive a confirmation email with the Zoom link the day before and two the day of the event</a:t>
          </a:r>
        </a:p>
      </dgm:t>
    </dgm:pt>
    <dgm:pt modelId="{462331AD-F4E6-4750-B1A7-D1136C9776B3}" type="parTrans" cxnId="{3A54C7F7-856E-4648-9952-872B54306B07}">
      <dgm:prSet/>
      <dgm:spPr/>
      <dgm:t>
        <a:bodyPr/>
        <a:lstStyle/>
        <a:p>
          <a:endParaRPr lang="en-US" sz="1800">
            <a:solidFill>
              <a:schemeClr val="bg1"/>
            </a:solidFill>
            <a:latin typeface="Raleway Medium" pitchFamily="2" charset="0"/>
          </a:endParaRPr>
        </a:p>
      </dgm:t>
    </dgm:pt>
    <dgm:pt modelId="{937AC10A-3209-45F8-AD04-D82E033581C9}" type="sibTrans" cxnId="{3A54C7F7-856E-4648-9952-872B54306B07}">
      <dgm:prSet/>
      <dgm:spPr/>
      <dgm:t>
        <a:bodyPr/>
        <a:lstStyle/>
        <a:p>
          <a:endParaRPr lang="en-US" sz="1800">
            <a:solidFill>
              <a:schemeClr val="bg1"/>
            </a:solidFill>
            <a:latin typeface="Raleway Medium" pitchFamily="2" charset="0"/>
          </a:endParaRPr>
        </a:p>
      </dgm:t>
    </dgm:pt>
    <dgm:pt modelId="{44349C17-C880-4E10-A311-57C7557BF6AD}" type="pres">
      <dgm:prSet presAssocID="{A7713119-0E94-4046-9B1B-106E41778898}" presName="linear" presStyleCnt="0">
        <dgm:presLayoutVars>
          <dgm:dir/>
          <dgm:animLvl val="lvl"/>
          <dgm:resizeHandles val="exact"/>
        </dgm:presLayoutVars>
      </dgm:prSet>
      <dgm:spPr/>
    </dgm:pt>
    <dgm:pt modelId="{D379F4B3-EDBB-4AA5-8E9A-E2922D0229C2}" type="pres">
      <dgm:prSet presAssocID="{ED3B6E9F-755E-4764-A6E7-A5909B253C79}" presName="parentLin" presStyleCnt="0"/>
      <dgm:spPr/>
    </dgm:pt>
    <dgm:pt modelId="{3F064306-7BD4-4194-8E18-219AE9591828}" type="pres">
      <dgm:prSet presAssocID="{ED3B6E9F-755E-4764-A6E7-A5909B253C79}" presName="parentLeftMargin" presStyleLbl="node1" presStyleIdx="0" presStyleCnt="1"/>
      <dgm:spPr/>
    </dgm:pt>
    <dgm:pt modelId="{7C1DD97A-D431-48AB-9F8A-6934381058C0}" type="pres">
      <dgm:prSet presAssocID="{ED3B6E9F-755E-4764-A6E7-A5909B253C79}" presName="parentText" presStyleLbl="node1" presStyleIdx="0" presStyleCnt="1" custScaleX="100506" custScaleY="71661" custLinFactNeighborX="-31848" custLinFactNeighborY="-13916">
        <dgm:presLayoutVars>
          <dgm:chMax val="0"/>
          <dgm:bulletEnabled val="1"/>
        </dgm:presLayoutVars>
      </dgm:prSet>
      <dgm:spPr/>
    </dgm:pt>
    <dgm:pt modelId="{5B444382-44C9-4744-AE41-39125E6A7A79}" type="pres">
      <dgm:prSet presAssocID="{ED3B6E9F-755E-4764-A6E7-A5909B253C79}" presName="negativeSpace" presStyleCnt="0"/>
      <dgm:spPr/>
    </dgm:pt>
    <dgm:pt modelId="{FBDD7423-B09E-49D7-BC8F-699DBB6B54A1}" type="pres">
      <dgm:prSet presAssocID="{ED3B6E9F-755E-4764-A6E7-A5909B253C79}" presName="childText" presStyleLbl="conFgAcc1" presStyleIdx="0" presStyleCnt="1" custScaleY="104893" custLinFactNeighborY="31806">
        <dgm:presLayoutVars>
          <dgm:bulletEnabled val="1"/>
        </dgm:presLayoutVars>
      </dgm:prSet>
      <dgm:spPr/>
    </dgm:pt>
  </dgm:ptLst>
  <dgm:cxnLst>
    <dgm:cxn modelId="{896D3B15-3A7A-4BAD-A21E-E8FE7D791F34}" type="presOf" srcId="{69613571-9EBC-481E-8E8E-DA70703AA794}" destId="{FBDD7423-B09E-49D7-BC8F-699DBB6B54A1}" srcOrd="0" destOrd="0" presId="urn:microsoft.com/office/officeart/2005/8/layout/list1"/>
    <dgm:cxn modelId="{2C8AE21C-7ED1-47CB-B51B-E59F1887FCCE}" srcId="{ED3B6E9F-755E-4764-A6E7-A5909B253C79}" destId="{5663E60B-C8E4-4794-8111-E9FE49297060}" srcOrd="2" destOrd="0" parTransId="{2A1627F9-39F2-479D-95D4-668C8342788D}" sibTransId="{7D892DB2-0F10-481F-B23F-7A0F5F1C3C46}"/>
    <dgm:cxn modelId="{91FAE925-72B3-47C9-A79E-0FFA755DBABE}" type="presOf" srcId="{20743818-AA95-436E-A676-E8E5AB88FFBB}" destId="{FBDD7423-B09E-49D7-BC8F-699DBB6B54A1}" srcOrd="0" destOrd="4" presId="urn:microsoft.com/office/officeart/2005/8/layout/list1"/>
    <dgm:cxn modelId="{9D92D02D-52CD-4E5B-9F80-9C4E10204804}" type="presOf" srcId="{ED3B6E9F-755E-4764-A6E7-A5909B253C79}" destId="{7C1DD97A-D431-48AB-9F8A-6934381058C0}" srcOrd="1" destOrd="0" presId="urn:microsoft.com/office/officeart/2005/8/layout/list1"/>
    <dgm:cxn modelId="{E244184E-84B0-4314-98E5-1E8431C4668B}" srcId="{ED3B6E9F-755E-4764-A6E7-A5909B253C79}" destId="{69613571-9EBC-481E-8E8E-DA70703AA794}" srcOrd="0" destOrd="0" parTransId="{CF12FCB2-7B72-454B-AAC8-A29EDB8153B3}" sibTransId="{51E635A5-90C6-4C50-8D1A-996CC1A0CD02}"/>
    <dgm:cxn modelId="{CE859650-F288-4E7E-9DA0-214DCB8616D1}" type="presOf" srcId="{A7713119-0E94-4046-9B1B-106E41778898}" destId="{44349C17-C880-4E10-A311-57C7557BF6AD}" srcOrd="0" destOrd="0" presId="urn:microsoft.com/office/officeart/2005/8/layout/list1"/>
    <dgm:cxn modelId="{7D1B7B58-6292-48F0-AD67-A123DAF4F5A9}" type="presOf" srcId="{ED3B6E9F-755E-4764-A6E7-A5909B253C79}" destId="{3F064306-7BD4-4194-8E18-219AE9591828}" srcOrd="0" destOrd="0" presId="urn:microsoft.com/office/officeart/2005/8/layout/list1"/>
    <dgm:cxn modelId="{26F63181-8206-4E53-9C52-3F1CB6756989}" srcId="{ED3B6E9F-755E-4764-A6E7-A5909B253C79}" destId="{F7EBEDE7-8F0F-4E73-A3AA-6EF998EF2829}" srcOrd="3" destOrd="0" parTransId="{C27ED072-E1BE-4AAE-9956-CAE77CBDE193}" sibTransId="{82258526-2570-4FDE-9ED9-92AAC963E2B4}"/>
    <dgm:cxn modelId="{1F8C1697-2724-4BB5-8599-1DA29F7ABCD9}" type="presOf" srcId="{8FC73B82-4A05-4425-8B2F-ABF697F989F3}" destId="{FBDD7423-B09E-49D7-BC8F-699DBB6B54A1}" srcOrd="0" destOrd="1" presId="urn:microsoft.com/office/officeart/2005/8/layout/list1"/>
    <dgm:cxn modelId="{4A16CCA8-81A7-4794-8C11-5C8B8B5B567B}" srcId="{A7713119-0E94-4046-9B1B-106E41778898}" destId="{ED3B6E9F-755E-4764-A6E7-A5909B253C79}" srcOrd="0" destOrd="0" parTransId="{1A50781F-B7E4-41F4-80EF-EB2928E98B77}" sibTransId="{41803159-FF74-4BA4-8A7C-8EFAD7AA3B36}"/>
    <dgm:cxn modelId="{8AFAE2C4-30EA-496D-8DB8-597B5482D761}" srcId="{ED3B6E9F-755E-4764-A6E7-A5909B253C79}" destId="{8FC73B82-4A05-4425-8B2F-ABF697F989F3}" srcOrd="1" destOrd="0" parTransId="{9B6A61B1-D03F-4EAC-A8D9-634E4830A373}" sibTransId="{A7C53D0C-478E-4520-83F2-3A8C5ADF44E0}"/>
    <dgm:cxn modelId="{363A01D1-F93D-4A25-AC86-3A8D8B93B955}" type="presOf" srcId="{F7EBEDE7-8F0F-4E73-A3AA-6EF998EF2829}" destId="{FBDD7423-B09E-49D7-BC8F-699DBB6B54A1}" srcOrd="0" destOrd="3" presId="urn:microsoft.com/office/officeart/2005/8/layout/list1"/>
    <dgm:cxn modelId="{1011E8DC-73B4-4A93-82D8-0FE5D68ACDBA}" type="presOf" srcId="{5663E60B-C8E4-4794-8111-E9FE49297060}" destId="{FBDD7423-B09E-49D7-BC8F-699DBB6B54A1}" srcOrd="0" destOrd="2" presId="urn:microsoft.com/office/officeart/2005/8/layout/list1"/>
    <dgm:cxn modelId="{3A54C7F7-856E-4648-9952-872B54306B07}" srcId="{ED3B6E9F-755E-4764-A6E7-A5909B253C79}" destId="{20743818-AA95-436E-A676-E8E5AB88FFBB}" srcOrd="4" destOrd="0" parTransId="{462331AD-F4E6-4750-B1A7-D1136C9776B3}" sibTransId="{937AC10A-3209-45F8-AD04-D82E033581C9}"/>
    <dgm:cxn modelId="{EBDC3E95-A70A-429F-B188-C5A7521651D5}" type="presParOf" srcId="{44349C17-C880-4E10-A311-57C7557BF6AD}" destId="{D379F4B3-EDBB-4AA5-8E9A-E2922D0229C2}" srcOrd="0" destOrd="0" presId="urn:microsoft.com/office/officeart/2005/8/layout/list1"/>
    <dgm:cxn modelId="{9D6CFFD0-BB88-4203-9954-3FA067767CE3}" type="presParOf" srcId="{D379F4B3-EDBB-4AA5-8E9A-E2922D0229C2}" destId="{3F064306-7BD4-4194-8E18-219AE9591828}" srcOrd="0" destOrd="0" presId="urn:microsoft.com/office/officeart/2005/8/layout/list1"/>
    <dgm:cxn modelId="{CEF4F92F-5243-4916-9D42-865D37408471}" type="presParOf" srcId="{D379F4B3-EDBB-4AA5-8E9A-E2922D0229C2}" destId="{7C1DD97A-D431-48AB-9F8A-6934381058C0}" srcOrd="1" destOrd="0" presId="urn:microsoft.com/office/officeart/2005/8/layout/list1"/>
    <dgm:cxn modelId="{FB1D3FD6-33F9-4145-A7FC-B3719D5FAB3B}" type="presParOf" srcId="{44349C17-C880-4E10-A311-57C7557BF6AD}" destId="{5B444382-44C9-4744-AE41-39125E6A7A79}" srcOrd="1" destOrd="0" presId="urn:microsoft.com/office/officeart/2005/8/layout/list1"/>
    <dgm:cxn modelId="{E924F9A9-D3A7-4660-84A8-50FC1B0345BC}" type="presParOf" srcId="{44349C17-C880-4E10-A311-57C7557BF6AD}" destId="{FBDD7423-B09E-49D7-BC8F-699DBB6B54A1}" srcOrd="2"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D7423-B09E-49D7-BC8F-699DBB6B54A1}">
      <dsp:nvSpPr>
        <dsp:cNvPr id="0" name=""/>
        <dsp:cNvSpPr/>
      </dsp:nvSpPr>
      <dsp:spPr>
        <a:xfrm>
          <a:off x="0" y="395746"/>
          <a:ext cx="5220222" cy="4425881"/>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5147" tIns="1187196" rIns="405147"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Select one or more Support Group Meetings</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Click </a:t>
          </a:r>
          <a:r>
            <a:rPr lang="en-US" sz="2200" i="1" kern="1200">
              <a:solidFill>
                <a:schemeClr val="tx1"/>
              </a:solidFill>
              <a:latin typeface="Raleway Medium" pitchFamily="2" charset="0"/>
            </a:rPr>
            <a:t>next</a:t>
          </a:r>
          <a:r>
            <a:rPr lang="en-US" sz="2200" kern="1200">
              <a:solidFill>
                <a:schemeClr val="tx1"/>
              </a:solidFill>
              <a:latin typeface="Raleway Medium" pitchFamily="2" charset="0"/>
            </a:rPr>
            <a:t> at bottom of page</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Fill in your information</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Click </a:t>
          </a:r>
          <a:r>
            <a:rPr lang="en-US" sz="2200" i="1" kern="1200">
              <a:solidFill>
                <a:schemeClr val="tx1"/>
              </a:solidFill>
              <a:latin typeface="Raleway Medium" pitchFamily="2" charset="0"/>
            </a:rPr>
            <a:t>next</a:t>
          </a:r>
          <a:r>
            <a:rPr lang="en-US" sz="2200" kern="1200">
              <a:solidFill>
                <a:schemeClr val="tx1"/>
              </a:solidFill>
              <a:latin typeface="Raleway Medium" pitchFamily="2" charset="0"/>
            </a:rPr>
            <a:t> then </a:t>
          </a:r>
          <a:r>
            <a:rPr lang="en-US" sz="2200" i="1" kern="1200">
              <a:solidFill>
                <a:schemeClr val="tx1"/>
              </a:solidFill>
              <a:latin typeface="Raleway Medium" pitchFamily="2" charset="0"/>
            </a:rPr>
            <a:t>submit</a:t>
          </a:r>
        </a:p>
        <a:p>
          <a:pPr marL="228600" lvl="1" indent="-228600" algn="l" defTabSz="977900">
            <a:lnSpc>
              <a:spcPct val="90000"/>
            </a:lnSpc>
            <a:spcBef>
              <a:spcPct val="0"/>
            </a:spcBef>
            <a:spcAft>
              <a:spcPct val="15000"/>
            </a:spcAft>
            <a:buChar char="•"/>
          </a:pPr>
          <a:r>
            <a:rPr lang="en-US" sz="2200" kern="1200">
              <a:solidFill>
                <a:schemeClr val="tx1"/>
              </a:solidFill>
              <a:latin typeface="Raleway Medium" pitchFamily="2" charset="0"/>
            </a:rPr>
            <a:t>You will receive a confirmation email with the Zoom link the day before and two the day of the event</a:t>
          </a:r>
        </a:p>
      </dsp:txBody>
      <dsp:txXfrm>
        <a:off x="0" y="395746"/>
        <a:ext cx="5220222" cy="4425881"/>
      </dsp:txXfrm>
    </dsp:sp>
    <dsp:sp modelId="{7C1DD97A-D431-48AB-9F8A-6934381058C0}">
      <dsp:nvSpPr>
        <dsp:cNvPr id="0" name=""/>
        <dsp:cNvSpPr/>
      </dsp:nvSpPr>
      <dsp:spPr>
        <a:xfrm>
          <a:off x="177884" y="0"/>
          <a:ext cx="3672645" cy="12057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8118" tIns="0" rIns="138118" bIns="0" numCol="1" spcCol="1270" anchor="ctr" anchorCtr="0">
          <a:noAutofit/>
        </a:bodyPr>
        <a:lstStyle/>
        <a:p>
          <a:pPr marL="0" lvl="0" indent="0" algn="l" defTabSz="800100">
            <a:lnSpc>
              <a:spcPct val="90000"/>
            </a:lnSpc>
            <a:spcBef>
              <a:spcPct val="0"/>
            </a:spcBef>
            <a:spcAft>
              <a:spcPct val="35000"/>
            </a:spcAft>
            <a:buNone/>
          </a:pPr>
          <a:r>
            <a:rPr lang="en-US" sz="1800" kern="1200">
              <a:solidFill>
                <a:schemeClr val="bg1"/>
              </a:solidFill>
              <a:latin typeface="Raleway Medium" pitchFamily="2" charset="0"/>
            </a:rPr>
            <a:t>For New and Established Bariatric Patients</a:t>
          </a:r>
        </a:p>
      </dsp:txBody>
      <dsp:txXfrm>
        <a:off x="236746" y="58862"/>
        <a:ext cx="3554921" cy="10880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0C1AF-0289-4088-8C51-1B63D7AD00FA}"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05DBE1-BC43-410F-8A35-A3F3B13051FE}" type="slidenum">
              <a:rPr lang="en-US" smtClean="0"/>
              <a:t>‹#›</a:t>
            </a:fld>
            <a:endParaRPr lang="en-US"/>
          </a:p>
        </p:txBody>
      </p:sp>
    </p:spTree>
    <p:extLst>
      <p:ext uri="{BB962C8B-B14F-4D97-AF65-F5344CB8AC3E}">
        <p14:creationId xmlns:p14="http://schemas.microsoft.com/office/powerpoint/2010/main" val="306798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52452-F6F2-46B9-9B78-869C33F8A1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1B55A1-A34F-4B2D-95AF-57EF8C7B65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C1633-97DB-412A-BD63-B2208E815922}"/>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397482F8-55C0-4494-BAD4-3936AEB5D9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36CBE0-DBF6-49EE-A5A3-C514E88EFFD9}"/>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580898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09D69-1C04-473A-953E-60D823E171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93588D-FCD3-4F3C-A632-86E7D51F4F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BC7FD-689B-401C-9ADD-A73EDBF486FB}"/>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5C4A97FE-1134-46E8-9CDD-E29EB6F37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8102B2-AC59-436E-AB11-2FCD831AD2C1}"/>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4024437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43C01C-7813-4C11-A4AD-6D911CC37E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AC150B-A318-4D5B-9D07-AAE209508A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AF164-77EF-49ED-891A-94303BF1DFE9}"/>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42F10ED4-CBAC-4F10-9529-ED0666766D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BF60E-5A47-45AA-9D20-20777E64DDB6}"/>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1636924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screen im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0F42FAD-6D62-B34B-AA54-84722CE1771B}"/>
              </a:ext>
            </a:extLst>
          </p:cNvPr>
          <p:cNvSpPr>
            <a:spLocks noGrp="1"/>
          </p:cNvSpPr>
          <p:nvPr>
            <p:ph type="pic" sz="quarter" idx="10"/>
          </p:nvPr>
        </p:nvSpPr>
        <p:spPr>
          <a:xfrm>
            <a:off x="0" y="0"/>
            <a:ext cx="12192000" cy="6858000"/>
          </a:xfrm>
          <a:prstGeom prst="rect">
            <a:avLst/>
          </a:prstGeom>
        </p:spPr>
        <p:txBody>
          <a:bodyPr/>
          <a:lstStyle/>
          <a:p>
            <a:r>
              <a:rPr lang="en-US"/>
              <a:t>Click icon to add picture</a:t>
            </a:r>
          </a:p>
        </p:txBody>
      </p:sp>
    </p:spTree>
    <p:extLst>
      <p:ext uri="{BB962C8B-B14F-4D97-AF65-F5344CB8AC3E}">
        <p14:creationId xmlns:p14="http://schemas.microsoft.com/office/powerpoint/2010/main" val="407627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BE5B0-5107-4882-8FDA-A66004A895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10DEA-43E9-47B2-94E5-365BE39936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32C469-C708-4851-9E04-EA4D0F5BF70E}"/>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9BA0A115-E9C1-4528-A645-05E0E8B7D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7B53B-E95F-492F-8585-094F1D3B6897}"/>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178639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96AF9-17FC-4D90-B48D-19D418168B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6E8E68-585F-4FF1-9AC8-A19C6DA9E0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247830-8A60-4003-9F55-735BA572975F}"/>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C91280FB-7F08-41E1-B7A4-4A41B22C32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EC200-26D5-4D4E-969C-07C1038F1DF4}"/>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43891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3771A-C777-4A0A-859D-2C0F5DDDC8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B091F6-059B-439F-9F2C-48A851B985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EF3EE0-3EA4-4118-86EA-28AB43CE43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0C048F-7DB9-4320-866E-CF819080AA15}"/>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6" name="Footer Placeholder 5">
            <a:extLst>
              <a:ext uri="{FF2B5EF4-FFF2-40B4-BE49-F238E27FC236}">
                <a16:creationId xmlns:a16="http://schemas.microsoft.com/office/drawing/2014/main" id="{116A8C7E-A228-40E8-995D-EFD9CA010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4FBD7-56A2-4CFC-BDA4-61A2954FB71D}"/>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392047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5E22-D944-406D-B279-9930B12C73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4EC331-348E-44CE-931A-3476AAD7B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2B7833-61A1-4256-96DC-48E96E452D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772DBF-AAF2-4FEA-8032-8702D4CF6A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9B2BAE-DE0D-4BE5-A839-0366F33F3C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5F28AC-01EE-44C5-8148-7F92053384C2}"/>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8" name="Footer Placeholder 7">
            <a:extLst>
              <a:ext uri="{FF2B5EF4-FFF2-40B4-BE49-F238E27FC236}">
                <a16:creationId xmlns:a16="http://schemas.microsoft.com/office/drawing/2014/main" id="{627E51AC-0943-4572-9CB9-7CA5F96306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549C28-2A88-4310-8D01-835892F0C61A}"/>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198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74538-9565-41C8-AD2D-AB0FAF2E1A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0EDDA1-6DAB-48B2-A360-EDF8434289F0}"/>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4" name="Footer Placeholder 3">
            <a:extLst>
              <a:ext uri="{FF2B5EF4-FFF2-40B4-BE49-F238E27FC236}">
                <a16:creationId xmlns:a16="http://schemas.microsoft.com/office/drawing/2014/main" id="{38484826-45C9-4581-9195-F4048A3889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69DCB80-5EC1-4EB0-8D53-6D6F5C15CCB4}"/>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3832520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C145AC-5AA1-4975-90C0-947D0300E645}"/>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3" name="Footer Placeholder 2">
            <a:extLst>
              <a:ext uri="{FF2B5EF4-FFF2-40B4-BE49-F238E27FC236}">
                <a16:creationId xmlns:a16="http://schemas.microsoft.com/office/drawing/2014/main" id="{01A491E9-D5AF-49A6-83A3-E8A941087F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2E006B-57A4-4259-B303-4D36DB28223B}"/>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210657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3E91-F6E8-4034-BEE4-7BEA5E9E8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29660D-4798-4966-8B2A-6743573621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A2D7FF-A737-4CF1-ABCC-946C41C89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8B3DAF-45D2-4D05-A42B-D2610517B5FB}"/>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6" name="Footer Placeholder 5">
            <a:extLst>
              <a:ext uri="{FF2B5EF4-FFF2-40B4-BE49-F238E27FC236}">
                <a16:creationId xmlns:a16="http://schemas.microsoft.com/office/drawing/2014/main" id="{DE6A35FB-8464-416F-92E4-69AE3F804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D597B8-A27D-4CCD-B2E6-25E4AAD510EA}"/>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680862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E025-074A-45B4-AD5C-2F920F585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94CD45-DDB0-4557-B923-D5CF77C259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DA9689-6EC4-48EC-8D9B-A3E9439DB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FE0B61-CFD5-4F22-8960-B055E1B3C2E8}"/>
              </a:ext>
            </a:extLst>
          </p:cNvPr>
          <p:cNvSpPr>
            <a:spLocks noGrp="1"/>
          </p:cNvSpPr>
          <p:nvPr>
            <p:ph type="dt" sz="half" idx="10"/>
          </p:nvPr>
        </p:nvSpPr>
        <p:spPr/>
        <p:txBody>
          <a:bodyPr/>
          <a:lstStyle/>
          <a:p>
            <a:fld id="{9AE20DB5-A90B-4FCE-8E76-DAC4BA458452}" type="datetimeFigureOut">
              <a:rPr lang="en-US" smtClean="0"/>
              <a:t>2/29/2024</a:t>
            </a:fld>
            <a:endParaRPr lang="en-US"/>
          </a:p>
        </p:txBody>
      </p:sp>
      <p:sp>
        <p:nvSpPr>
          <p:cNvPr id="6" name="Footer Placeholder 5">
            <a:extLst>
              <a:ext uri="{FF2B5EF4-FFF2-40B4-BE49-F238E27FC236}">
                <a16:creationId xmlns:a16="http://schemas.microsoft.com/office/drawing/2014/main" id="{09C51B44-ED78-43FE-84A9-3071301137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CE75FA-44FE-4DF2-B228-62652BA7B5D5}"/>
              </a:ext>
            </a:extLst>
          </p:cNvPr>
          <p:cNvSpPr>
            <a:spLocks noGrp="1"/>
          </p:cNvSpPr>
          <p:nvPr>
            <p:ph type="sldNum" sz="quarter" idx="12"/>
          </p:nvPr>
        </p:nvSpPr>
        <p:spPr/>
        <p:txBody>
          <a:bodyPr/>
          <a:lstStyle/>
          <a:p>
            <a:fld id="{FD8BF294-753E-41BF-9DCA-DCAC51049CB5}" type="slidenum">
              <a:rPr lang="en-US" smtClean="0"/>
              <a:t>‹#›</a:t>
            </a:fld>
            <a:endParaRPr lang="en-US"/>
          </a:p>
        </p:txBody>
      </p:sp>
    </p:spTree>
    <p:extLst>
      <p:ext uri="{BB962C8B-B14F-4D97-AF65-F5344CB8AC3E}">
        <p14:creationId xmlns:p14="http://schemas.microsoft.com/office/powerpoint/2010/main" val="4285503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72A5E2-2A4C-4857-B1E4-63B7CF60A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4DF181-E0C0-4F31-B9B6-3191350F8D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43DDCF-55BD-4D6F-A0FB-36E741249F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20DB5-A90B-4FCE-8E76-DAC4BA458452}" type="datetimeFigureOut">
              <a:rPr lang="en-US" smtClean="0"/>
              <a:t>2/29/2024</a:t>
            </a:fld>
            <a:endParaRPr lang="en-US"/>
          </a:p>
        </p:txBody>
      </p:sp>
      <p:sp>
        <p:nvSpPr>
          <p:cNvPr id="5" name="Footer Placeholder 4">
            <a:extLst>
              <a:ext uri="{FF2B5EF4-FFF2-40B4-BE49-F238E27FC236}">
                <a16:creationId xmlns:a16="http://schemas.microsoft.com/office/drawing/2014/main" id="{CEC9FF67-A3C8-4A66-AB2E-54D2D61EE0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DAF5775-2F04-46AE-856C-F38F57B841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8BF294-753E-41BF-9DCA-DCAC51049CB5}" type="slidenum">
              <a:rPr lang="en-US" smtClean="0"/>
              <a:t>‹#›</a:t>
            </a:fld>
            <a:endParaRPr lang="en-US"/>
          </a:p>
        </p:txBody>
      </p:sp>
    </p:spTree>
    <p:extLst>
      <p:ext uri="{BB962C8B-B14F-4D97-AF65-F5344CB8AC3E}">
        <p14:creationId xmlns:p14="http://schemas.microsoft.com/office/powerpoint/2010/main" val="2196142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919515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12750" rtl="0" eaLnBrk="1" fontAlgn="base" hangingPunct="1">
        <a:spcBef>
          <a:spcPct val="0"/>
        </a:spcBef>
        <a:spcAft>
          <a:spcPct val="0"/>
        </a:spcAft>
        <a:defRPr sz="5600" b="1">
          <a:solidFill>
            <a:srgbClr val="5E5E5E"/>
          </a:solidFill>
          <a:latin typeface="+mj-lt"/>
          <a:ea typeface="MS PGothic" panose="020B0600070205080204" pitchFamily="34" charset="-128"/>
          <a:cs typeface="+mj-cs"/>
          <a:sym typeface="Raleway" panose="020B0503030101060003" pitchFamily="34" charset="0"/>
        </a:defRPr>
      </a:lvl1pPr>
      <a:lvl2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2pPr>
      <a:lvl3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3pPr>
      <a:lvl4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4pPr>
      <a:lvl5pPr algn="ctr" defTabSz="412750" rtl="0" eaLnBrk="1" fontAlgn="base" hangingPunct="1">
        <a:spcBef>
          <a:spcPct val="0"/>
        </a:spcBef>
        <a:spcAft>
          <a:spcPct val="0"/>
        </a:spcAft>
        <a:defRPr sz="5600" b="1">
          <a:solidFill>
            <a:srgbClr val="5E5E5E"/>
          </a:solidFill>
          <a:latin typeface="Raleway" charset="0"/>
          <a:ea typeface="MS PGothic" panose="020B0600070205080204" pitchFamily="34" charset="-128"/>
          <a:cs typeface="Raleway" charset="0"/>
          <a:sym typeface="Raleway" panose="020B0503030101060003" pitchFamily="34" charset="0"/>
        </a:defRPr>
      </a:lvl5pPr>
      <a:lvl6pPr marL="2286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6pPr>
      <a:lvl7pPr marL="4572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7pPr>
      <a:lvl8pPr marL="6858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8pPr>
      <a:lvl9pPr marL="914400" algn="ctr" defTabSz="412750" rtl="0" eaLnBrk="1" fontAlgn="base" hangingPunct="1">
        <a:spcBef>
          <a:spcPct val="0"/>
        </a:spcBef>
        <a:spcAft>
          <a:spcPct val="0"/>
        </a:spcAft>
        <a:defRPr sz="5600" b="1">
          <a:solidFill>
            <a:srgbClr val="5E5E5E"/>
          </a:solidFill>
          <a:latin typeface="Raleway" charset="0"/>
          <a:ea typeface="ＭＳ Ｐゴシック" charset="0"/>
          <a:cs typeface="Raleway" charset="0"/>
          <a:sym typeface="Raleway" charset="0"/>
        </a:defRPr>
      </a:lvl9pPr>
    </p:titleStyle>
    <p:bodyStyle>
      <a:lvl1pPr marL="317500" indent="-317500" algn="l" defTabSz="412750" rtl="0" eaLnBrk="1" fontAlgn="base" hangingPunct="1">
        <a:spcBef>
          <a:spcPts val="2950"/>
        </a:spcBef>
        <a:spcAft>
          <a:spcPct val="0"/>
        </a:spcAft>
        <a:buSzPct val="125000"/>
        <a:buChar char="•"/>
        <a:defRPr sz="2600">
          <a:solidFill>
            <a:srgbClr val="000000"/>
          </a:solidFill>
          <a:latin typeface="+mj-lt"/>
          <a:ea typeface="MS PGothic" panose="020B0600070205080204" pitchFamily="34" charset="-128"/>
          <a:cs typeface="+mn-cs"/>
          <a:sym typeface="Helvetica Neue" charset="0"/>
        </a:defRPr>
      </a:lvl1pPr>
      <a:lvl2pPr marL="6350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2pPr>
      <a:lvl3pPr marL="9525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3pPr>
      <a:lvl4pPr marL="12700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4pPr>
      <a:lvl5pPr marL="1587500" indent="-317500" algn="l" defTabSz="412750" rtl="0" eaLnBrk="1" fontAlgn="base" hangingPunct="1">
        <a:spcBef>
          <a:spcPts val="2950"/>
        </a:spcBef>
        <a:spcAft>
          <a:spcPct val="0"/>
        </a:spcAft>
        <a:buSzPct val="125000"/>
        <a:buChar char="•"/>
        <a:defRPr sz="2600">
          <a:solidFill>
            <a:srgbClr val="000000"/>
          </a:solidFill>
          <a:latin typeface="+mj-lt"/>
          <a:ea typeface="Helvetica Neue" charset="0"/>
          <a:cs typeface="+mn-cs"/>
          <a:sym typeface="Helvetica Neue" charset="0"/>
        </a:defRPr>
      </a:lvl5pPr>
      <a:lvl6pPr marL="18161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6pPr>
      <a:lvl7pPr marL="20447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7pPr>
      <a:lvl8pPr marL="22733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8pPr>
      <a:lvl9pPr marL="2501900" indent="-317500" algn="l" defTabSz="412750" rtl="0" eaLnBrk="1" fontAlgn="base" hangingPunct="1">
        <a:spcBef>
          <a:spcPts val="2950"/>
        </a:spcBef>
        <a:spcAft>
          <a:spcPct val="0"/>
        </a:spcAft>
        <a:buSzPct val="125000"/>
        <a:buChar char="•"/>
        <a:defRPr sz="2600">
          <a:solidFill>
            <a:srgbClr val="000000"/>
          </a:solidFill>
          <a:latin typeface="+mn-lt"/>
          <a:ea typeface="Helvetica Neue" charset="0"/>
          <a:cs typeface="+mn-cs"/>
          <a:sym typeface="Helvetica Neue" charset="0"/>
        </a:defRPr>
      </a:lvl9pPr>
    </p:bodyStyle>
    <p:other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hristianacare.org/" TargetMode="Externa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3.xml"/><Relationship Id="rId5" Type="http://schemas.openxmlformats.org/officeDocument/2006/relationships/image" Target="../media/image3.jpeg"/><Relationship Id="rId4" Type="http://schemas.openxmlformats.org/officeDocument/2006/relationships/hyperlink" Target="https://christianacaretelehealth.zoom.us/j/97608127549?pwd=ZUp2S2pRQ1BlN2xYbW5EdTF2cks0QT0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redcap.christianacare.org/surveys/?s=LCYWL4DTT9" TargetMode="Externa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hyperlink" Target="https://vimeo.com/914800871/5a564bb539?share=copy" TargetMode="Externa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jpeg"/><Relationship Id="rId7" Type="http://schemas.openxmlformats.org/officeDocument/2006/relationships/diagramQuickStyle" Target="../diagrams/quickStyle1.xml"/><Relationship Id="rId2" Type="http://schemas.openxmlformats.org/officeDocument/2006/relationships/slideLayout" Target="../slideLayouts/slideLayout7.xml"/><Relationship Id="rId1" Type="http://schemas.openxmlformats.org/officeDocument/2006/relationships/tags" Target="../tags/tag6.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s://web.cvent.com/event/89128150-bfb4-45ed-953f-98327765937b/summary" TargetMode="External"/><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7.png"/><Relationship Id="rId4" Type="http://schemas.openxmlformats.org/officeDocument/2006/relationships/hyperlink" Target="https://www.obesityhelp.com/articles/shamrock-shake-recipe-makeov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VPC6U9CjKMU&amp;t=6s" TargetMode="Externa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hyperlink" Target="https://www.facebook.com/christianacarebariatricprogram/" TargetMode="External"/><Relationship Id="rId4" Type="http://schemas.openxmlformats.org/officeDocument/2006/relationships/hyperlink" Target="https://christianacare.org/services/surgical-services/bariatric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4">
            <a:extLst>
              <a:ext uri="{FF2B5EF4-FFF2-40B4-BE49-F238E27FC236}">
                <a16:creationId xmlns:a16="http://schemas.microsoft.com/office/drawing/2014/main" id="{1022CA72-2A63-428F-B586-37BA5AB6D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6">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ristianaCare logo">
            <a:hlinkClick r:id="rId3" tgtFrame="&quot;_blank&quot;"/>
            <a:extLst>
              <a:ext uri="{FF2B5EF4-FFF2-40B4-BE49-F238E27FC236}">
                <a16:creationId xmlns:a16="http://schemas.microsoft.com/office/drawing/2014/main" id="{5950BF7B-92CC-4194-A967-ECFC6E45256B}"/>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868014" y="1322310"/>
            <a:ext cx="5136795" cy="988832"/>
          </a:xfrm>
          <a:prstGeom prst="rect">
            <a:avLst/>
          </a:prstGeom>
          <a:noFill/>
        </p:spPr>
      </p:pic>
      <p:sp>
        <p:nvSpPr>
          <p:cNvPr id="51" name="Rectangle 50">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2098271-BE23-4C73-8CD1-032F6F4F4198}"/>
              </a:ext>
            </a:extLst>
          </p:cNvPr>
          <p:cNvSpPr txBox="1"/>
          <p:nvPr/>
        </p:nvSpPr>
        <p:spPr>
          <a:xfrm>
            <a:off x="6187193" y="1289055"/>
            <a:ext cx="5217122" cy="1238388"/>
          </a:xfrm>
          <a:prstGeom prst="rect">
            <a:avLst/>
          </a:prstGeom>
        </p:spPr>
        <p:txBody>
          <a:bodyPr vert="horz" lIns="91440" tIns="45720" rIns="91440" bIns="45720" rtlCol="0" anchor="ctr">
            <a:normAutofit/>
          </a:bodyPr>
          <a:lstStyle/>
          <a:p>
            <a:pPr marR="0">
              <a:lnSpc>
                <a:spcPct val="90000"/>
              </a:lnSpc>
              <a:spcBef>
                <a:spcPct val="0"/>
              </a:spcBef>
              <a:spcAft>
                <a:spcPts val="600"/>
              </a:spcAft>
            </a:pPr>
            <a:r>
              <a:rPr lang="en-US" sz="3200" b="1" dirty="0">
                <a:solidFill>
                  <a:schemeClr val="accent5">
                    <a:lumMod val="75000"/>
                  </a:schemeClr>
                </a:solidFill>
                <a:effectLst/>
                <a:latin typeface="Raleway Medium"/>
              </a:rPr>
              <a:t>Bariatric Surgery Program</a:t>
            </a:r>
          </a:p>
          <a:p>
            <a:pPr>
              <a:lnSpc>
                <a:spcPct val="90000"/>
              </a:lnSpc>
              <a:spcBef>
                <a:spcPct val="0"/>
              </a:spcBef>
              <a:spcAft>
                <a:spcPts val="600"/>
              </a:spcAft>
            </a:pPr>
            <a:r>
              <a:rPr lang="en-US" sz="2800" b="1" i="1" dirty="0">
                <a:effectLst/>
                <a:latin typeface="Raleway Medium"/>
              </a:rPr>
              <a:t>e</a:t>
            </a:r>
            <a:r>
              <a:rPr lang="en-US" sz="2800" b="1" dirty="0">
                <a:effectLst/>
                <a:latin typeface="Raleway Medium"/>
              </a:rPr>
              <a:t>Newsletter</a:t>
            </a:r>
            <a:r>
              <a:rPr lang="en-US" sz="2800" dirty="0">
                <a:latin typeface="Raleway Medium"/>
              </a:rPr>
              <a:t> </a:t>
            </a:r>
            <a:r>
              <a:rPr lang="en-US" sz="2800" dirty="0">
                <a:effectLst/>
                <a:latin typeface="Raleway Medium"/>
              </a:rPr>
              <a:t> |</a:t>
            </a:r>
            <a:r>
              <a:rPr lang="en-US" sz="2800" dirty="0">
                <a:latin typeface="Raleway Medium"/>
              </a:rPr>
              <a:t>   </a:t>
            </a:r>
            <a:r>
              <a:rPr lang="en-US" sz="2800" b="1" dirty="0">
                <a:latin typeface="Raleway Medium"/>
              </a:rPr>
              <a:t>March 2024</a:t>
            </a:r>
            <a:endParaRPr lang="en-US" sz="2800" dirty="0">
              <a:latin typeface="Raleway Medium"/>
            </a:endParaRPr>
          </a:p>
        </p:txBody>
      </p:sp>
    </p:spTree>
    <p:custDataLst>
      <p:tags r:id="rId1"/>
    </p:custDataLst>
    <p:extLst>
      <p:ext uri="{BB962C8B-B14F-4D97-AF65-F5344CB8AC3E}">
        <p14:creationId xmlns:p14="http://schemas.microsoft.com/office/powerpoint/2010/main" val="66176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257F2E-4C9A-F20A-1BCD-2C84D6493FD8}"/>
              </a:ext>
            </a:extLst>
          </p:cNvPr>
          <p:cNvSpPr/>
          <p:nvPr/>
        </p:nvSpPr>
        <p:spPr>
          <a:xfrm>
            <a:off x="400692" y="3298005"/>
            <a:ext cx="3574353" cy="96673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Silhouette of group business team making high hands over head in sunset sky Silhouette of group business team making high hands over head in sunset sky evening time for business success and teamwork concept in company growth mergers and acquisitions start greeting etiquette group of hands in the sun stock pictures, royalty-free photos &amp; images">
            <a:extLst>
              <a:ext uri="{FF2B5EF4-FFF2-40B4-BE49-F238E27FC236}">
                <a16:creationId xmlns:a16="http://schemas.microsoft.com/office/drawing/2014/main" id="{613315ED-F046-4692-53F8-13BC4452F1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31" r="21212" b="-1"/>
          <a:stretch/>
        </p:blipFill>
        <p:spPr bwMode="auto">
          <a:xfrm>
            <a:off x="3242695" y="10"/>
            <a:ext cx="8949307" cy="6857990"/>
          </a:xfrm>
          <a:custGeom>
            <a:avLst/>
            <a:gdLst/>
            <a:ahLst/>
            <a:cxnLst/>
            <a:rect l="l" t="t" r="r" b="b"/>
            <a:pathLst>
              <a:path w="8949307" h="6858000">
                <a:moveTo>
                  <a:pt x="0" y="0"/>
                </a:moveTo>
                <a:lnTo>
                  <a:pt x="8949307" y="0"/>
                </a:lnTo>
                <a:lnTo>
                  <a:pt x="8949307" y="6858000"/>
                </a:lnTo>
                <a:lnTo>
                  <a:pt x="0" y="6858000"/>
                </a:lnTo>
                <a:lnTo>
                  <a:pt x="62983" y="6788730"/>
                </a:lnTo>
                <a:cubicBezTo>
                  <a:pt x="773509" y="5928900"/>
                  <a:pt x="1212979" y="4741056"/>
                  <a:pt x="1212979" y="3429000"/>
                </a:cubicBezTo>
                <a:cubicBezTo>
                  <a:pt x="1212979" y="2116944"/>
                  <a:pt x="773509" y="929100"/>
                  <a:pt x="62983" y="69271"/>
                </a:cubicBezTo>
                <a:close/>
              </a:path>
            </a:pathLst>
          </a:cu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DE600AB-D159-B927-B191-E72CA6FFD56C}"/>
              </a:ext>
            </a:extLst>
          </p:cNvPr>
          <p:cNvSpPr txBox="1"/>
          <p:nvPr/>
        </p:nvSpPr>
        <p:spPr>
          <a:xfrm>
            <a:off x="291326" y="2333106"/>
            <a:ext cx="3793084" cy="2896534"/>
          </a:xfrm>
          <a:prstGeom prst="rect">
            <a:avLst/>
          </a:prstGeom>
        </p:spPr>
        <p:txBody>
          <a:bodyPr vert="horz" lIns="91440" tIns="45720" rIns="91440" bIns="45720" rtlCol="0" anchor="t">
            <a:normAutofit fontScale="92500" lnSpcReduction="20000"/>
          </a:bodyPr>
          <a:lstStyle/>
          <a:p>
            <a:pPr algn="ctr">
              <a:lnSpc>
                <a:spcPct val="90000"/>
              </a:lnSpc>
              <a:spcAft>
                <a:spcPts val="800"/>
              </a:spcAft>
            </a:pPr>
            <a:r>
              <a:rPr lang="en-US" sz="2600" b="1" dirty="0">
                <a:solidFill>
                  <a:schemeClr val="accent1">
                    <a:lumMod val="75000"/>
                  </a:schemeClr>
                </a:solidFill>
                <a:effectLst>
                  <a:outerShdw blurRad="38100" dist="38100" dir="2700000" algn="tl">
                    <a:srgbClr val="000000">
                      <a:alpha val="43137"/>
                    </a:srgbClr>
                  </a:outerShdw>
                </a:effectLst>
                <a:latin typeface="Raleway Medium"/>
              </a:rPr>
              <a:t>Bonnie Chambers</a:t>
            </a:r>
          </a:p>
          <a:p>
            <a:pPr algn="ctr">
              <a:lnSpc>
                <a:spcPct val="90000"/>
              </a:lnSpc>
              <a:spcAft>
                <a:spcPts val="800"/>
              </a:spcAft>
            </a:pPr>
            <a:r>
              <a:rPr lang="en-US" sz="2000" b="1" dirty="0">
                <a:solidFill>
                  <a:schemeClr val="accent1">
                    <a:lumMod val="50000"/>
                  </a:schemeClr>
                </a:solidFill>
                <a:latin typeface="Raleway Medium"/>
              </a:rPr>
              <a:t>Nurse Practitioner, leads an open discussion</a:t>
            </a:r>
          </a:p>
          <a:p>
            <a:pPr algn="ctr">
              <a:lnSpc>
                <a:spcPct val="90000"/>
              </a:lnSpc>
              <a:spcAft>
                <a:spcPts val="800"/>
              </a:spcAft>
            </a:pPr>
            <a:endParaRPr lang="en-US" sz="2200" b="1" dirty="0">
              <a:solidFill>
                <a:schemeClr val="accent1">
                  <a:lumMod val="50000"/>
                </a:schemeClr>
              </a:solidFill>
              <a:latin typeface="Raleway Medium"/>
            </a:endParaRPr>
          </a:p>
          <a:p>
            <a:pPr algn="ctr">
              <a:lnSpc>
                <a:spcPct val="90000"/>
              </a:lnSpc>
              <a:spcAft>
                <a:spcPts val="800"/>
              </a:spcAft>
            </a:pPr>
            <a:r>
              <a:rPr lang="en-US" sz="2600" b="1" dirty="0">
                <a:solidFill>
                  <a:schemeClr val="accent1">
                    <a:lumMod val="75000"/>
                  </a:schemeClr>
                </a:solidFill>
                <a:effectLst>
                  <a:outerShdw blurRad="38100" dist="38100" dir="2700000" algn="tl">
                    <a:srgbClr val="000000">
                      <a:alpha val="43137"/>
                    </a:srgbClr>
                  </a:outerShdw>
                </a:effectLst>
                <a:latin typeface="Raleway Medium"/>
              </a:rPr>
              <a:t>"How to Cope with Body Changes</a:t>
            </a:r>
            <a:r>
              <a:rPr lang="en-US" sz="2200" b="1" dirty="0">
                <a:solidFill>
                  <a:schemeClr val="accent1">
                    <a:lumMod val="75000"/>
                  </a:schemeClr>
                </a:solidFill>
                <a:effectLst>
                  <a:outerShdw blurRad="38100" dist="38100" dir="2700000" algn="tl">
                    <a:srgbClr val="000000">
                      <a:alpha val="43137"/>
                    </a:srgbClr>
                  </a:outerShdw>
                </a:effectLst>
                <a:latin typeface="Raleway Medium"/>
              </a:rPr>
              <a:t>"</a:t>
            </a:r>
          </a:p>
          <a:p>
            <a:pPr algn="ctr">
              <a:lnSpc>
                <a:spcPct val="90000"/>
              </a:lnSpc>
              <a:spcAft>
                <a:spcPts val="800"/>
              </a:spcAft>
            </a:pPr>
            <a:endParaRPr lang="en-US" sz="2400" b="1" dirty="0">
              <a:solidFill>
                <a:schemeClr val="accent1">
                  <a:lumMod val="50000"/>
                </a:schemeClr>
              </a:solidFill>
              <a:effectLst>
                <a:outerShdw blurRad="38100" dist="38100" dir="2700000" algn="tl">
                  <a:srgbClr val="000000">
                    <a:alpha val="43137"/>
                  </a:srgbClr>
                </a:outerShdw>
              </a:effectLst>
              <a:latin typeface="Raleway Medium"/>
            </a:endParaRPr>
          </a:p>
          <a:p>
            <a:pPr algn="ctr">
              <a:lnSpc>
                <a:spcPct val="90000"/>
              </a:lnSpc>
              <a:spcAft>
                <a:spcPts val="800"/>
              </a:spcAft>
            </a:pPr>
            <a:r>
              <a:rPr lang="en-US" sz="2400" b="1" dirty="0">
                <a:solidFill>
                  <a:schemeClr val="accent1">
                    <a:lumMod val="50000"/>
                  </a:schemeClr>
                </a:solidFill>
                <a:latin typeface="Raleway Medium"/>
              </a:rPr>
              <a:t>Thursday, March 21, 2024</a:t>
            </a:r>
            <a:endParaRPr lang="en-US" sz="2400" b="1" dirty="0">
              <a:solidFill>
                <a:schemeClr val="accent1">
                  <a:lumMod val="50000"/>
                </a:schemeClr>
              </a:solidFill>
              <a:latin typeface="Raleway Medium" panose="020B0603030101060003" pitchFamily="34" charset="0"/>
            </a:endParaRPr>
          </a:p>
          <a:p>
            <a:pPr algn="ctr">
              <a:lnSpc>
                <a:spcPct val="90000"/>
              </a:lnSpc>
              <a:spcAft>
                <a:spcPts val="800"/>
              </a:spcAft>
            </a:pPr>
            <a:r>
              <a:rPr lang="en-US" sz="2400" b="1" dirty="0">
                <a:solidFill>
                  <a:schemeClr val="accent1">
                    <a:lumMod val="50000"/>
                  </a:schemeClr>
                </a:solidFill>
                <a:latin typeface="Raleway Medium"/>
              </a:rPr>
              <a:t>6-7pm</a:t>
            </a:r>
          </a:p>
        </p:txBody>
      </p:sp>
      <p:sp>
        <p:nvSpPr>
          <p:cNvPr id="12" name="TextBox 11">
            <a:extLst>
              <a:ext uri="{FF2B5EF4-FFF2-40B4-BE49-F238E27FC236}">
                <a16:creationId xmlns:a16="http://schemas.microsoft.com/office/drawing/2014/main" id="{13DEDDB2-E471-C82A-C154-C80782639C5C}"/>
              </a:ext>
            </a:extLst>
          </p:cNvPr>
          <p:cNvSpPr txBox="1"/>
          <p:nvPr/>
        </p:nvSpPr>
        <p:spPr>
          <a:xfrm>
            <a:off x="988511" y="1834868"/>
            <a:ext cx="2354112" cy="461665"/>
          </a:xfrm>
          <a:prstGeom prst="rect">
            <a:avLst/>
          </a:prstGeom>
          <a:noFill/>
        </p:spPr>
        <p:txBody>
          <a:bodyPr wrap="square" rtlCol="0">
            <a:spAutoFit/>
          </a:bodyPr>
          <a:lstStyle/>
          <a:p>
            <a:r>
              <a:rPr lang="en-US" sz="2400" b="1" dirty="0">
                <a:latin typeface="Raleway Medium" panose="020B0603030101060003" pitchFamily="34" charset="0"/>
              </a:rPr>
              <a:t>Support Group</a:t>
            </a:r>
          </a:p>
        </p:txBody>
      </p:sp>
      <p:sp>
        <p:nvSpPr>
          <p:cNvPr id="14" name="TextBox 13">
            <a:extLst>
              <a:ext uri="{FF2B5EF4-FFF2-40B4-BE49-F238E27FC236}">
                <a16:creationId xmlns:a16="http://schemas.microsoft.com/office/drawing/2014/main" id="{F7AD6CAC-8386-5350-B884-EE955C3E38B4}"/>
              </a:ext>
            </a:extLst>
          </p:cNvPr>
          <p:cNvSpPr txBox="1"/>
          <p:nvPr/>
        </p:nvSpPr>
        <p:spPr>
          <a:xfrm>
            <a:off x="1385262" y="5388701"/>
            <a:ext cx="1578392" cy="978729"/>
          </a:xfrm>
          <a:prstGeom prst="rect">
            <a:avLst/>
          </a:prstGeom>
          <a:solidFill>
            <a:schemeClr val="accent4">
              <a:lumMod val="20000"/>
              <a:lumOff val="80000"/>
            </a:schemeClr>
          </a:solidFill>
        </p:spPr>
        <p:txBody>
          <a:bodyPr wrap="square" lIns="91440" tIns="45720" rIns="91440" bIns="45720" anchor="t">
            <a:spAutoFit/>
          </a:bodyPr>
          <a:lstStyle/>
          <a:p>
            <a:pPr algn="ctr">
              <a:lnSpc>
                <a:spcPct val="90000"/>
              </a:lnSpc>
              <a:spcAft>
                <a:spcPts val="800"/>
              </a:spcAft>
            </a:pPr>
            <a:r>
              <a:rPr lang="en-US" sz="3200" b="1">
                <a:solidFill>
                  <a:srgbClr val="002060"/>
                </a:solidFill>
                <a:latin typeface="Raleway Medium"/>
                <a:hlinkClick r:id="rId4">
                  <a:extLst>
                    <a:ext uri="{A12FA001-AC4F-418D-AE19-62706E023703}">
                      <ahyp:hlinkClr xmlns:ahyp="http://schemas.microsoft.com/office/drawing/2018/hyperlinkcolor" val="tx"/>
                    </a:ext>
                  </a:extLst>
                </a:hlinkClick>
              </a:rPr>
              <a:t>Join here!</a:t>
            </a:r>
          </a:p>
        </p:txBody>
      </p:sp>
      <p:pic>
        <p:nvPicPr>
          <p:cNvPr id="5" name="Picture 4" descr="Hello March vector backgrHello March vector backgroundoundHello March vector background Hello March vector background. Cute lettering banner with clouds and clovers illustration. hello march stock illustrations">
            <a:extLst>
              <a:ext uri="{FF2B5EF4-FFF2-40B4-BE49-F238E27FC236}">
                <a16:creationId xmlns:a16="http://schemas.microsoft.com/office/drawing/2014/main" id="{2AA96388-DC7F-A310-780B-658D727E3445}"/>
              </a:ext>
            </a:extLst>
          </p:cNvPr>
          <p:cNvPicPr>
            <a:picLocks noChangeAspect="1"/>
          </p:cNvPicPr>
          <p:nvPr/>
        </p:nvPicPr>
        <p:blipFill>
          <a:blip r:embed="rId5"/>
          <a:stretch>
            <a:fillRect/>
          </a:stretch>
        </p:blipFill>
        <p:spPr>
          <a:xfrm>
            <a:off x="827108" y="443376"/>
            <a:ext cx="2676917" cy="1446365"/>
          </a:xfrm>
          <a:prstGeom prst="rect">
            <a:avLst/>
          </a:prstGeom>
          <a:ln>
            <a:noFill/>
          </a:ln>
          <a:effectLst>
            <a:softEdge rad="112500"/>
          </a:effectLst>
        </p:spPr>
      </p:pic>
    </p:spTree>
    <p:custDataLst>
      <p:tags r:id="rId1"/>
    </p:custDataLst>
    <p:extLst>
      <p:ext uri="{BB962C8B-B14F-4D97-AF65-F5344CB8AC3E}">
        <p14:creationId xmlns:p14="http://schemas.microsoft.com/office/powerpoint/2010/main" val="389478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389422-DFD8-4374-BEB6-431976EBDC6E}"/>
              </a:ext>
            </a:extLst>
          </p:cNvPr>
          <p:cNvSpPr txBox="1"/>
          <p:nvPr/>
        </p:nvSpPr>
        <p:spPr>
          <a:xfrm>
            <a:off x="1079500" y="2148484"/>
            <a:ext cx="10033000" cy="1200329"/>
          </a:xfrm>
          <a:prstGeom prst="rect">
            <a:avLst/>
          </a:prstGeom>
          <a:solidFill>
            <a:schemeClr val="bg1"/>
          </a:solidFill>
          <a:effectLst/>
        </p:spPr>
        <p:txBody>
          <a:bodyPr wrap="square" lIns="91440" tIns="45720" rIns="91440" bIns="45720" anchor="t">
            <a:spAutoFit/>
          </a:bodyPr>
          <a:lstStyle/>
          <a:p>
            <a:pPr algn="ctr"/>
            <a:r>
              <a:rPr lang="en-US" sz="2800" dirty="0">
                <a:solidFill>
                  <a:srgbClr val="FF0000"/>
                </a:solidFill>
                <a:latin typeface="Raleway Medium"/>
              </a:rPr>
              <a:t>Aetna </a:t>
            </a:r>
            <a:r>
              <a:rPr lang="en-US" sz="2800" dirty="0">
                <a:latin typeface="Raleway Medium"/>
              </a:rPr>
              <a:t>patient? </a:t>
            </a:r>
            <a:endParaRPr lang="en-US" sz="2400" dirty="0"/>
          </a:p>
          <a:p>
            <a:pPr algn="ctr"/>
            <a:r>
              <a:rPr lang="en-US" sz="2000" dirty="0">
                <a:latin typeface="Raleway Medium"/>
              </a:rPr>
              <a:t>You will receive a link to a survey the day after the Support Group to receive credit for participating. You can also use this </a:t>
            </a:r>
            <a:r>
              <a:rPr lang="en-US" sz="2400" b="1" dirty="0">
                <a:solidFill>
                  <a:srgbClr val="0070C0"/>
                </a:solidFill>
                <a:latin typeface="Raleway Medium"/>
                <a:hlinkClick r:id="rId3">
                  <a:extLst>
                    <a:ext uri="{A12FA001-AC4F-418D-AE19-62706E023703}">
                      <ahyp:hlinkClr xmlns:ahyp="http://schemas.microsoft.com/office/drawing/2018/hyperlinkcolor" val="tx"/>
                    </a:ext>
                  </a:extLst>
                </a:hlinkClick>
              </a:rPr>
              <a:t>link</a:t>
            </a:r>
            <a:r>
              <a:rPr lang="en-US" sz="2000" dirty="0">
                <a:latin typeface="Raleway Medium"/>
              </a:rPr>
              <a:t> to go to the survey!  </a:t>
            </a:r>
            <a:endParaRPr lang="en-US" dirty="0"/>
          </a:p>
        </p:txBody>
      </p:sp>
    </p:spTree>
    <p:custDataLst>
      <p:tags r:id="rId1"/>
    </p:custDataLst>
    <p:extLst>
      <p:ext uri="{BB962C8B-B14F-4D97-AF65-F5344CB8AC3E}">
        <p14:creationId xmlns:p14="http://schemas.microsoft.com/office/powerpoint/2010/main" val="242236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5A6B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9F451D74-473F-EF9F-1DA1-6D23C4C428A4}"/>
              </a:ext>
            </a:extLst>
          </p:cNvPr>
          <p:cNvPicPr>
            <a:picLocks noGrp="1" noChangeAspect="1"/>
          </p:cNvPicPr>
          <p:nvPr>
            <p:ph idx="1"/>
          </p:nvPr>
        </p:nvPicPr>
        <p:blipFill rotWithShape="1">
          <a:blip r:embed="rId3"/>
          <a:srcRect t="1573" b="1130"/>
          <a:stretch/>
        </p:blipFill>
        <p:spPr>
          <a:xfrm>
            <a:off x="2486250" y="1513023"/>
            <a:ext cx="9089119" cy="49965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TextBox 17">
            <a:extLst>
              <a:ext uri="{FF2B5EF4-FFF2-40B4-BE49-F238E27FC236}">
                <a16:creationId xmlns:a16="http://schemas.microsoft.com/office/drawing/2014/main" id="{22EE7B2D-1485-6A3D-097C-4D30F20B9C4E}"/>
              </a:ext>
            </a:extLst>
          </p:cNvPr>
          <p:cNvSpPr txBox="1"/>
          <p:nvPr/>
        </p:nvSpPr>
        <p:spPr>
          <a:xfrm>
            <a:off x="2013557" y="357959"/>
            <a:ext cx="10140194" cy="954107"/>
          </a:xfrm>
          <a:prstGeom prst="rect">
            <a:avLst/>
          </a:prstGeom>
          <a:noFill/>
          <a:ln>
            <a:noFill/>
          </a:ln>
          <a:scene3d>
            <a:camera prst="orthographicFront"/>
            <a:lightRig rig="threePt" dir="t"/>
          </a:scene3d>
          <a:sp3d>
            <a:bevelT/>
          </a:sp3d>
        </p:spPr>
        <p:txBody>
          <a:bodyPr wrap="square" rtlCol="0">
            <a:spAutoFit/>
          </a:bodyPr>
          <a:lstStyle/>
          <a:p>
            <a:pPr algn="ctr"/>
            <a:r>
              <a:rPr lang="en-US" sz="2800" b="1" dirty="0">
                <a:effectLst>
                  <a:outerShdw blurRad="38100" dist="38100" dir="2700000" algn="tl">
                    <a:srgbClr val="000000">
                      <a:alpha val="43137"/>
                    </a:srgbClr>
                  </a:outerShdw>
                </a:effectLst>
                <a:latin typeface="Raleway SemiBold" pitchFamily="2" charset="0"/>
              </a:rPr>
              <a:t>Missed the Virtual Support Group Meeting?</a:t>
            </a:r>
          </a:p>
          <a:p>
            <a:pPr algn="ctr"/>
            <a:r>
              <a:rPr lang="en-US" sz="2800" b="1" dirty="0">
                <a:effectLst>
                  <a:outerShdw blurRad="38100" dist="38100" dir="2700000" algn="tl">
                    <a:srgbClr val="000000">
                      <a:alpha val="43137"/>
                    </a:srgbClr>
                  </a:outerShdw>
                </a:effectLst>
                <a:latin typeface="Raleway SemiBold" pitchFamily="2" charset="0"/>
              </a:rPr>
              <a:t> Click below for the recording!</a:t>
            </a:r>
          </a:p>
        </p:txBody>
      </p:sp>
      <p:sp>
        <p:nvSpPr>
          <p:cNvPr id="19" name="Flowchart: Extract 18">
            <a:hlinkClick r:id="rId4"/>
            <a:extLst>
              <a:ext uri="{FF2B5EF4-FFF2-40B4-BE49-F238E27FC236}">
                <a16:creationId xmlns:a16="http://schemas.microsoft.com/office/drawing/2014/main" id="{B8428E37-3E16-3EAE-1EA2-33F6DD36DD26}"/>
              </a:ext>
            </a:extLst>
          </p:cNvPr>
          <p:cNvSpPr/>
          <p:nvPr/>
        </p:nvSpPr>
        <p:spPr>
          <a:xfrm rot="5400000">
            <a:off x="6501117" y="3733802"/>
            <a:ext cx="1262743" cy="1153886"/>
          </a:xfrm>
          <a:prstGeom prst="flowChartExtract">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432927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erfectly flat snowball in hands. Person Holding Snowball. Close-Up Of Cropped Hands Holding Snowball. perfectly flat snowball in hands. Person Holding Snowball. Close-Up Of Cropped Hands Holding Snowball kid holding snowball stock pictures, royalty-free photos &amp; images">
            <a:extLst>
              <a:ext uri="{FF2B5EF4-FFF2-40B4-BE49-F238E27FC236}">
                <a16:creationId xmlns:a16="http://schemas.microsoft.com/office/drawing/2014/main" id="{AC0C4ACC-C750-96A9-32A1-A46B9D39992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605" r="13061" b="-1"/>
          <a:stretch/>
        </p:blipFill>
        <p:spPr bwMode="auto">
          <a:xfrm>
            <a:off x="20" y="10"/>
            <a:ext cx="6095980" cy="6857990"/>
          </a:xfrm>
          <a:prstGeom prst="rect">
            <a:avLst/>
          </a:prstGeom>
          <a:noFill/>
          <a:effectLst>
            <a:softEdge rad="12700"/>
          </a:effectLst>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5760C4C-B64E-ACB8-44C6-1837FFCEF21A}"/>
              </a:ext>
            </a:extLst>
          </p:cNvPr>
          <p:cNvSpPr txBox="1"/>
          <p:nvPr/>
        </p:nvSpPr>
        <p:spPr>
          <a:xfrm>
            <a:off x="6533207" y="370876"/>
            <a:ext cx="5123305" cy="1004530"/>
          </a:xfrm>
          <a:prstGeom prst="roundRect">
            <a:avLst/>
          </a:prstGeom>
          <a:solidFill>
            <a:schemeClr val="accent5">
              <a:lumMod val="75000"/>
            </a:schemeClr>
          </a:solidFill>
          <a:effectLst>
            <a:glow rad="63500">
              <a:schemeClr val="accent3">
                <a:satMod val="175000"/>
                <a:alpha val="40000"/>
              </a:schemeClr>
            </a:glow>
            <a:outerShdw blurRad="50800" dist="38100" dir="5400000" algn="t" rotWithShape="0">
              <a:prstClr val="black">
                <a:alpha val="40000"/>
              </a:prstClr>
            </a:outerShdw>
          </a:effectLst>
        </p:spPr>
        <p:txBody>
          <a:bodyPr wrap="square" rtlCol="0">
            <a:spAutoFit/>
          </a:bodyPr>
          <a:lstStyle/>
          <a:p>
            <a:pPr algn="ctr">
              <a:spcAft>
                <a:spcPts val="600"/>
              </a:spcAft>
            </a:pPr>
            <a:r>
              <a:rPr lang="en-US" sz="2400">
                <a:solidFill>
                  <a:schemeClr val="bg1"/>
                </a:solidFill>
                <a:latin typeface="Raleway Medium" panose="020B0603030101060003" pitchFamily="34" charset="0"/>
              </a:rPr>
              <a:t>Need to register for the </a:t>
            </a:r>
          </a:p>
          <a:p>
            <a:pPr algn="ctr">
              <a:spcAft>
                <a:spcPts val="600"/>
              </a:spcAft>
            </a:pPr>
            <a:r>
              <a:rPr lang="en-US" sz="2400">
                <a:solidFill>
                  <a:schemeClr val="bg1"/>
                </a:solidFill>
                <a:latin typeface="Raleway Medium" panose="020B0603030101060003" pitchFamily="34" charset="0"/>
              </a:rPr>
              <a:t>Bariatric Monthly Support Group?</a:t>
            </a:r>
          </a:p>
        </p:txBody>
      </p:sp>
      <p:sp>
        <p:nvSpPr>
          <p:cNvPr id="6" name="TextBox 5">
            <a:extLst>
              <a:ext uri="{FF2B5EF4-FFF2-40B4-BE49-F238E27FC236}">
                <a16:creationId xmlns:a16="http://schemas.microsoft.com/office/drawing/2014/main" id="{D82A4656-8FC0-E27C-90B3-1EE032D41CA6}"/>
              </a:ext>
            </a:extLst>
          </p:cNvPr>
          <p:cNvSpPr txBox="1"/>
          <p:nvPr/>
        </p:nvSpPr>
        <p:spPr>
          <a:xfrm>
            <a:off x="941090" y="1375406"/>
            <a:ext cx="3130396" cy="1687890"/>
          </a:xfrm>
          <a:prstGeom prst="ellipse">
            <a:avLst/>
          </a:prstGeom>
          <a:noFill/>
          <a:ln>
            <a:solidFill>
              <a:schemeClr val="accent1">
                <a:lumMod val="75000"/>
              </a:schemeClr>
            </a:solidFill>
          </a:ln>
          <a:effectLst>
            <a:softEdge rad="317500"/>
          </a:effectLst>
        </p:spPr>
        <p:txBody>
          <a:bodyPr wrap="square" rtlCol="0">
            <a:spAutoFit/>
          </a:bodyPr>
          <a:lstStyle/>
          <a:p>
            <a:pPr algn="ctr">
              <a:lnSpc>
                <a:spcPct val="90000"/>
              </a:lnSpc>
              <a:spcBef>
                <a:spcPct val="0"/>
              </a:spcBef>
              <a:spcAft>
                <a:spcPts val="600"/>
              </a:spcAft>
            </a:pP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rPr>
              <a:t>Register </a:t>
            </a: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hlinkClick r:id="rId4">
                  <a:extLst>
                    <a:ext uri="{A12FA001-AC4F-418D-AE19-62706E023703}">
                      <ahyp:hlinkClr xmlns:ahyp="http://schemas.microsoft.com/office/drawing/2018/hyperlinkcolor" val="tx"/>
                    </a:ext>
                  </a:extLst>
                </a:hlinkClick>
              </a:rPr>
              <a:t>Here</a:t>
            </a:r>
            <a:r>
              <a:rPr lang="en-US" sz="4000" b="1">
                <a:solidFill>
                  <a:srgbClr val="7030A0"/>
                </a:solidFill>
                <a:effectLst>
                  <a:outerShdw blurRad="38100" dist="38100" dir="2700000" algn="tl">
                    <a:srgbClr val="000000">
                      <a:alpha val="43137"/>
                    </a:srgbClr>
                  </a:outerShdw>
                </a:effectLst>
                <a:latin typeface="Raleway Medium" panose="020B0603030101060003" pitchFamily="34" charset="0"/>
                <a:ea typeface="+mj-ea"/>
                <a:cs typeface="+mj-cs"/>
              </a:rPr>
              <a:t>!</a:t>
            </a:r>
          </a:p>
        </p:txBody>
      </p:sp>
      <p:graphicFrame>
        <p:nvGraphicFramePr>
          <p:cNvPr id="3088" name="TextBox 4">
            <a:extLst>
              <a:ext uri="{FF2B5EF4-FFF2-40B4-BE49-F238E27FC236}">
                <a16:creationId xmlns:a16="http://schemas.microsoft.com/office/drawing/2014/main" id="{E77E2DFD-E058-195A-DACC-025B46388FDB}"/>
              </a:ext>
            </a:extLst>
          </p:cNvPr>
          <p:cNvGraphicFramePr/>
          <p:nvPr>
            <p:extLst>
              <p:ext uri="{D42A27DB-BD31-4B8C-83A1-F6EECF244321}">
                <p14:modId xmlns:p14="http://schemas.microsoft.com/office/powerpoint/2010/main" val="536915746"/>
              </p:ext>
            </p:extLst>
          </p:nvPr>
        </p:nvGraphicFramePr>
        <p:xfrm>
          <a:off x="6533207" y="1665496"/>
          <a:ext cx="5220222" cy="482162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265528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5" name="Content Placeholder 14" descr="Iced green tea latte with milk foam Iced green tea latte with milk foam, stock photo shamrock shake stock pictures, royalty-free photos &amp; images">
            <a:extLst>
              <a:ext uri="{FF2B5EF4-FFF2-40B4-BE49-F238E27FC236}">
                <a16:creationId xmlns:a16="http://schemas.microsoft.com/office/drawing/2014/main" id="{65E2B90C-3926-1D1B-E3F4-CAEA48ADB97E}"/>
              </a:ext>
            </a:extLst>
          </p:cNvPr>
          <p:cNvPicPr>
            <a:picLocks noGrp="1" noChangeAspect="1"/>
          </p:cNvPicPr>
          <p:nvPr>
            <p:ph idx="1"/>
          </p:nvPr>
        </p:nvPicPr>
        <p:blipFill rotWithShape="1">
          <a:blip r:embed="rId3"/>
          <a:srcRect t="24942" b="37518"/>
          <a:stretch/>
        </p:blipFill>
        <p:spPr>
          <a:xfrm>
            <a:off x="-549" y="1282"/>
            <a:ext cx="12191980" cy="6856718"/>
          </a:xfrm>
          <a:prstGeom prst="rect">
            <a:avLst/>
          </a:prstGeom>
        </p:spPr>
      </p:pic>
      <p:sp>
        <p:nvSpPr>
          <p:cNvPr id="12" name="TextBox 11">
            <a:extLst>
              <a:ext uri="{FF2B5EF4-FFF2-40B4-BE49-F238E27FC236}">
                <a16:creationId xmlns:a16="http://schemas.microsoft.com/office/drawing/2014/main" id="{BC6CE61F-CFB8-4336-0228-A4473E2E9795}"/>
              </a:ext>
            </a:extLst>
          </p:cNvPr>
          <p:cNvSpPr txBox="1"/>
          <p:nvPr/>
        </p:nvSpPr>
        <p:spPr>
          <a:xfrm>
            <a:off x="2973412" y="5248595"/>
            <a:ext cx="6785042" cy="1211868"/>
          </a:xfrm>
          <a:prstGeom prst="roundRect">
            <a:avLst/>
          </a:prstGeom>
          <a:solidFill>
            <a:schemeClr val="bg1"/>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sz="3200" b="1">
                <a:solidFill>
                  <a:srgbClr val="000000"/>
                </a:solidFill>
                <a:latin typeface="Raleway Medium"/>
              </a:rPr>
              <a:t>Celebrate St. Patrick's Day with this healthy </a:t>
            </a:r>
            <a:r>
              <a:rPr lang="en-US" sz="3200" b="1">
                <a:solidFill>
                  <a:srgbClr val="00B050"/>
                </a:solidFill>
                <a:latin typeface="Raleway Medium"/>
                <a:hlinkClick r:id="rId4">
                  <a:extLst>
                    <a:ext uri="{A12FA001-AC4F-418D-AE19-62706E023703}">
                      <ahyp:hlinkClr xmlns:ahyp="http://schemas.microsoft.com/office/drawing/2018/hyperlinkcolor" val="tx"/>
                    </a:ext>
                  </a:extLst>
                </a:hlinkClick>
              </a:rPr>
              <a:t>Shamrock Shake</a:t>
            </a:r>
            <a:r>
              <a:rPr lang="en-US" sz="3200" b="1">
                <a:solidFill>
                  <a:srgbClr val="000000"/>
                </a:solidFill>
                <a:latin typeface="Raleway Medium"/>
              </a:rPr>
              <a:t>!</a:t>
            </a:r>
            <a:endParaRPr lang="en-US" sz="3200" b="1">
              <a:solidFill>
                <a:srgbClr val="000000"/>
              </a:solidFill>
            </a:endParaRPr>
          </a:p>
        </p:txBody>
      </p:sp>
      <p:pic>
        <p:nvPicPr>
          <p:cNvPr id="3" name="Picture 2" descr="A green four leaf clover&#10;&#10;Description automatically generated">
            <a:extLst>
              <a:ext uri="{FF2B5EF4-FFF2-40B4-BE49-F238E27FC236}">
                <a16:creationId xmlns:a16="http://schemas.microsoft.com/office/drawing/2014/main" id="{A8E6849C-E668-DD73-5FC2-A631BCD17731}"/>
              </a:ext>
            </a:extLst>
          </p:cNvPr>
          <p:cNvPicPr>
            <a:picLocks noChangeAspect="1"/>
          </p:cNvPicPr>
          <p:nvPr/>
        </p:nvPicPr>
        <p:blipFill rotWithShape="1">
          <a:blip r:embed="rId5"/>
          <a:srcRect l="3930" t="2767" r="1310" b="3953"/>
          <a:stretch/>
        </p:blipFill>
        <p:spPr>
          <a:xfrm rot="1020000">
            <a:off x="8873793" y="5536280"/>
            <a:ext cx="770557" cy="828247"/>
          </a:xfrm>
          <a:prstGeom prst="rect">
            <a:avLst/>
          </a:prstGeom>
        </p:spPr>
      </p:pic>
    </p:spTree>
    <p:custDataLst>
      <p:tags r:id="rId1"/>
    </p:custDataLst>
    <p:extLst>
      <p:ext uri="{BB962C8B-B14F-4D97-AF65-F5344CB8AC3E}">
        <p14:creationId xmlns:p14="http://schemas.microsoft.com/office/powerpoint/2010/main" val="3884308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681C32C-7AFC-4BB3-9088-65CBDFC5D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7">
            <a:extLst>
              <a:ext uri="{FF2B5EF4-FFF2-40B4-BE49-F238E27FC236}">
                <a16:creationId xmlns:a16="http://schemas.microsoft.com/office/drawing/2014/main" id="{D74460D3-26E3-90B3-F66A-93B1433DC917}"/>
              </a:ext>
            </a:extLst>
          </p:cNvPr>
          <p:cNvSpPr>
            <a:spLocks noGrp="1"/>
          </p:cNvSpPr>
          <p:nvPr>
            <p:ph idx="1"/>
          </p:nvPr>
        </p:nvSpPr>
        <p:spPr>
          <a:xfrm>
            <a:off x="2397027" y="4972260"/>
            <a:ext cx="7538580" cy="1424219"/>
          </a:xfrm>
        </p:spPr>
        <p:txBody>
          <a:bodyPr vert="horz" lIns="91440" tIns="45720" rIns="91440" bIns="45720" rtlCol="0" anchor="t">
            <a:normAutofit/>
          </a:bodyPr>
          <a:lstStyle/>
          <a:p>
            <a:pPr marL="0" indent="0" algn="ctr">
              <a:buNone/>
            </a:pPr>
            <a:r>
              <a:rPr lang="en-US" sz="3600" dirty="0">
                <a:latin typeface="Raleway Medium"/>
                <a:cs typeface="Calibri"/>
              </a:rPr>
              <a:t>Click </a:t>
            </a:r>
            <a:r>
              <a:rPr lang="en-US" sz="3600" dirty="0">
                <a:latin typeface="Raleway Medium"/>
                <a:cs typeface="Calibri"/>
                <a:hlinkClick r:id="rId3"/>
              </a:rPr>
              <a:t>here</a:t>
            </a:r>
            <a:r>
              <a:rPr lang="en-US" sz="3600" dirty="0">
                <a:latin typeface="Raleway Medium"/>
                <a:cs typeface="Calibri"/>
              </a:rPr>
              <a:t> to try this 20-minute Full-Body Dumbbell Workout</a:t>
            </a:r>
          </a:p>
        </p:txBody>
      </p:sp>
      <p:sp>
        <p:nvSpPr>
          <p:cNvPr id="13" name="Rectangle 12">
            <a:extLst>
              <a:ext uri="{FF2B5EF4-FFF2-40B4-BE49-F238E27FC236}">
                <a16:creationId xmlns:a16="http://schemas.microsoft.com/office/drawing/2014/main" id="{199C0ED0-69DE-4C31-A5CF-E2A46FD30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D42B8BD-40AF-488E-8A79-D7256C9172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lifting weights with microphone&#10;&#10;Description automatically generated">
            <a:extLst>
              <a:ext uri="{FF2B5EF4-FFF2-40B4-BE49-F238E27FC236}">
                <a16:creationId xmlns:a16="http://schemas.microsoft.com/office/drawing/2014/main" id="{E3A9C53A-48E3-D886-9353-93BF909C3E01}"/>
              </a:ext>
            </a:extLst>
          </p:cNvPr>
          <p:cNvPicPr>
            <a:picLocks noChangeAspect="1"/>
          </p:cNvPicPr>
          <p:nvPr/>
        </p:nvPicPr>
        <p:blipFill>
          <a:blip r:embed="rId4"/>
          <a:stretch>
            <a:fillRect/>
          </a:stretch>
        </p:blipFill>
        <p:spPr>
          <a:xfrm>
            <a:off x="-7359" y="-432"/>
            <a:ext cx="12179010" cy="4669847"/>
          </a:xfrm>
          <a:prstGeom prst="rect">
            <a:avLst/>
          </a:prstGeom>
        </p:spPr>
      </p:pic>
    </p:spTree>
    <p:custDataLst>
      <p:tags r:id="rId1"/>
    </p:custDataLst>
    <p:extLst>
      <p:ext uri="{BB962C8B-B14F-4D97-AF65-F5344CB8AC3E}">
        <p14:creationId xmlns:p14="http://schemas.microsoft.com/office/powerpoint/2010/main" val="2378287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6" descr="A picture containing logo&#10;&#10;Description automatically generated">
            <a:extLst>
              <a:ext uri="{FF2B5EF4-FFF2-40B4-BE49-F238E27FC236}">
                <a16:creationId xmlns:a16="http://schemas.microsoft.com/office/drawing/2014/main" id="{EA9DF143-176F-4C22-B070-1D1E224A67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9840" y="5561708"/>
            <a:ext cx="3682079"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57D53E82-670D-4C03-B639-6AA5CF44D07E}"/>
              </a:ext>
            </a:extLst>
          </p:cNvPr>
          <p:cNvSpPr txBox="1"/>
          <p:nvPr/>
        </p:nvSpPr>
        <p:spPr>
          <a:xfrm>
            <a:off x="3103561" y="2199443"/>
            <a:ext cx="5354639" cy="3539430"/>
          </a:xfrm>
          <a:prstGeom prst="rect">
            <a:avLst/>
          </a:prstGeom>
          <a:noFill/>
        </p:spPr>
        <p:txBody>
          <a:bodyPr wrap="square" rtlCol="0">
            <a:spAutoFit/>
          </a:bodyPr>
          <a:lstStyle/>
          <a:p>
            <a:pPr algn="ctr"/>
            <a:r>
              <a:rPr lang="en-US" sz="1600">
                <a:latin typeface="Raleway Medium" panose="020B0603030101060003" pitchFamily="34" charset="0"/>
              </a:rPr>
              <a:t>Christiana Care Bariatric Surgery Program </a:t>
            </a:r>
          </a:p>
          <a:p>
            <a:pPr algn="ctr"/>
            <a:r>
              <a:rPr lang="en-US" sz="1600">
                <a:latin typeface="Raleway Medium" panose="020B0603030101060003" pitchFamily="34" charset="0"/>
              </a:rPr>
              <a:t>Wilmington Surgical Services</a:t>
            </a:r>
          </a:p>
          <a:p>
            <a:pPr algn="ctr"/>
            <a:r>
              <a:rPr lang="en-US" sz="1600">
                <a:latin typeface="Raleway Medium" panose="020B0603030101060003" pitchFamily="34" charset="0"/>
              </a:rPr>
              <a:t>Wilmington Hospital</a:t>
            </a:r>
          </a:p>
          <a:p>
            <a:pPr algn="ctr"/>
            <a:r>
              <a:rPr lang="en-US" sz="1600">
                <a:latin typeface="Raleway Medium" panose="020B0603030101060003" pitchFamily="34" charset="0"/>
              </a:rPr>
              <a:t>501 W. 14</a:t>
            </a:r>
            <a:r>
              <a:rPr lang="en-US" sz="1600" baseline="30000">
                <a:latin typeface="Raleway Medium" panose="020B0603030101060003" pitchFamily="34" charset="0"/>
              </a:rPr>
              <a:t>th</a:t>
            </a:r>
            <a:r>
              <a:rPr lang="en-US" sz="1600">
                <a:latin typeface="Raleway Medium" panose="020B0603030101060003" pitchFamily="34" charset="0"/>
              </a:rPr>
              <a:t> Street, Suite 2E15</a:t>
            </a:r>
          </a:p>
          <a:p>
            <a:pPr algn="ctr"/>
            <a:r>
              <a:rPr lang="en-US" sz="1600">
                <a:latin typeface="Raleway Medium" panose="020B0603030101060003" pitchFamily="34" charset="0"/>
              </a:rPr>
              <a:t>Wilmington, DE  19801</a:t>
            </a:r>
          </a:p>
          <a:p>
            <a:pPr algn="ctr"/>
            <a:endParaRPr lang="en-US" sz="1600"/>
          </a:p>
          <a:p>
            <a:pPr algn="ctr"/>
            <a:r>
              <a:rPr lang="en-US" sz="1600" i="1">
                <a:solidFill>
                  <a:schemeClr val="accent5">
                    <a:lumMod val="75000"/>
                  </a:schemeClr>
                </a:solidFill>
                <a:latin typeface="Raleway Medium" panose="020B0603030101060003" pitchFamily="34" charset="0"/>
              </a:rPr>
              <a:t>Are you due for your yearly follow up visit? </a:t>
            </a:r>
          </a:p>
          <a:p>
            <a:pPr algn="ctr"/>
            <a:r>
              <a:rPr lang="en-US" sz="1600" i="1">
                <a:latin typeface="Raleway Medium" panose="020B0603030101060003" pitchFamily="34" charset="0"/>
              </a:rPr>
              <a:t>Call us today at (302) 320-4175 to make your appointment!  </a:t>
            </a:r>
          </a:p>
          <a:p>
            <a:pPr algn="ctr"/>
            <a:endParaRPr lang="en-US" sz="1600" i="1">
              <a:latin typeface="Raleway Medium" panose="020B0603030101060003" pitchFamily="34" charset="0"/>
            </a:endParaRPr>
          </a:p>
          <a:p>
            <a:pPr algn="ctr"/>
            <a:r>
              <a:rPr lang="en-US" sz="1600">
                <a:latin typeface="Raleway Medium" panose="020B0603030101060003" pitchFamily="34" charset="0"/>
              </a:rPr>
              <a:t>Click </a:t>
            </a:r>
            <a:r>
              <a:rPr lang="en-US" sz="1600">
                <a:latin typeface="Raleway Medium" panose="020B0603030101060003" pitchFamily="34" charset="0"/>
                <a:hlinkClick r:id="rId4"/>
              </a:rPr>
              <a:t>here</a:t>
            </a:r>
            <a:r>
              <a:rPr lang="en-US" sz="1600">
                <a:latin typeface="Raleway Medium" panose="020B0603030101060003" pitchFamily="34" charset="0"/>
              </a:rPr>
              <a:t> for our Bariatric Surgery Services website!</a:t>
            </a:r>
          </a:p>
          <a:p>
            <a:pPr algn="ctr"/>
            <a:r>
              <a:rPr lang="en-US" sz="1600">
                <a:latin typeface="Raleway Medium" panose="020B0603030101060003" pitchFamily="34" charset="0"/>
              </a:rPr>
              <a:t>Click </a:t>
            </a:r>
            <a:r>
              <a:rPr lang="en-US" sz="1600">
                <a:latin typeface="Raleway Medium" panose="020B0603030101060003" pitchFamily="34" charset="0"/>
                <a:hlinkClick r:id="rId5"/>
              </a:rPr>
              <a:t>here</a:t>
            </a:r>
            <a:r>
              <a:rPr lang="en-US" sz="1600">
                <a:latin typeface="Raleway Medium" panose="020B0603030101060003" pitchFamily="34" charset="0"/>
              </a:rPr>
              <a:t> to join our Facebook page!</a:t>
            </a:r>
          </a:p>
          <a:p>
            <a:endParaRPr lang="en-US" sz="1600"/>
          </a:p>
          <a:p>
            <a:endParaRPr lang="en-US" sz="1600"/>
          </a:p>
        </p:txBody>
      </p:sp>
    </p:spTree>
    <p:custDataLst>
      <p:tags r:id="rId1"/>
    </p:custDataLst>
    <p:extLst>
      <p:ext uri="{BB962C8B-B14F-4D97-AF65-F5344CB8AC3E}">
        <p14:creationId xmlns:p14="http://schemas.microsoft.com/office/powerpoint/2010/main" val="28511274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qrwhAPyr"/>
  <p:tag name="ARTICULATE_SLIDE_THUMBNAIL_REFRESH" val="1"/>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lank">
  <a:themeElements>
    <a:clrScheme name="">
      <a:dk1>
        <a:srgbClr val="000000"/>
      </a:dk1>
      <a:lt1>
        <a:srgbClr val="FFFFFF"/>
      </a:lt1>
      <a:dk2>
        <a:srgbClr val="5E5E5E"/>
      </a:dk2>
      <a:lt2>
        <a:srgbClr val="D5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a:majorFont>
        <a:latin typeface="Raleway"/>
        <a:ea typeface="ＭＳ Ｐゴシック"/>
        <a:cs typeface="Raleway"/>
      </a:majorFont>
      <a:minorFont>
        <a:latin typeface="Helvetica Neue"/>
        <a:ea typeface="ＭＳ Ｐゴシック"/>
        <a:cs typeface="Helvetica Neu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en-US" sz="3000" b="1" i="0" u="none" strike="noStrike" cap="none" normalizeH="0" baseline="0">
            <a:ln>
              <a:noFill/>
            </a:ln>
            <a:solidFill>
              <a:srgbClr val="000000"/>
            </a:solidFill>
            <a:effectLst/>
            <a:latin typeface="Helvetica Neue" charset="0"/>
            <a:ea typeface="ＭＳ Ｐゴシック"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0" tIns="0" rIns="0" bIns="0" numCol="1" anchor="ctr" anchorCtr="0" compatLnSpc="1">
        <a:prstTxWarp prst="textNoShape">
          <a:avLst/>
        </a:prstTxWarp>
        <a:spAutoFit/>
      </a:bodyPr>
      <a:lstStyle>
        <a:defPPr marL="0" marR="0" indent="0" algn="ctr" defTabSz="825500" rtl="0" eaLnBrk="1" fontAlgn="base" latinLnBrk="0" hangingPunct="0">
          <a:lnSpc>
            <a:spcPct val="100000"/>
          </a:lnSpc>
          <a:spcBef>
            <a:spcPct val="0"/>
          </a:spcBef>
          <a:spcAft>
            <a:spcPct val="0"/>
          </a:spcAft>
          <a:buClrTx/>
          <a:buSzTx/>
          <a:buFontTx/>
          <a:buNone/>
          <a:tabLst/>
          <a:defRPr kumimoji="0" lang="en-US" sz="3000" b="1" i="0" u="none" strike="noStrike" cap="none" normalizeH="0" baseline="0">
            <a:ln>
              <a:noFill/>
            </a:ln>
            <a:solidFill>
              <a:srgbClr val="000000"/>
            </a:solidFill>
            <a:effectLst/>
            <a:latin typeface="Helvetica Neue" charset="0"/>
            <a:ea typeface="ＭＳ Ｐゴシック" charset="0"/>
            <a:cs typeface="Helvetica Neue" charset="0"/>
            <a:sym typeface="Helvetica Neue" charset="0"/>
          </a:defRPr>
        </a:defPPr>
      </a:lstStyle>
    </a:lnDef>
  </a:objectDefaults>
  <a:extraClrSchemeLst/>
  <a:extLst>
    <a:ext uri="{05A4C25C-085E-4340-85A3-A5531E510DB2}">
      <thm15:themeFamily xmlns:thm15="http://schemas.microsoft.com/office/thememl/2012/main" name="Presentation2" id="{E61B821E-E26E-014F-88E8-69F53217546B}" vid="{7FBBCF89-B8F2-6748-8F81-578C4CBB699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B135BFFA8106459084729AD36FD0FC" ma:contentTypeVersion="18" ma:contentTypeDescription="Create a new document." ma:contentTypeScope="" ma:versionID="867e1e6f5410ceb97166460889260258">
  <xsd:schema xmlns:xsd="http://www.w3.org/2001/XMLSchema" xmlns:xs="http://www.w3.org/2001/XMLSchema" xmlns:p="http://schemas.microsoft.com/office/2006/metadata/properties" xmlns:ns2="a8383394-15b9-448e-8aef-3dca5587935f" xmlns:ns3="7c195310-4b1c-4727-b08a-7fd69215de72" targetNamespace="http://schemas.microsoft.com/office/2006/metadata/properties" ma:root="true" ma:fieldsID="728b335eba1e1d894bbd847cf4eb3798" ns2:_="" ns3:_="">
    <xsd:import namespace="a8383394-15b9-448e-8aef-3dca5587935f"/>
    <xsd:import namespace="7c195310-4b1c-4727-b08a-7fd69215de7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83394-15b9-448e-8aef-3dca558793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49e29de2-c8a0-4410-9c14-a9f9d9694653"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195310-4b1c-4727-b08a-7fd69215de7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d9ba367-0f69-4cf5-a7e1-72b6fd28f663}" ma:internalName="TaxCatchAll" ma:showField="CatchAllData" ma:web="7c195310-4b1c-4727-b08a-7fd69215de7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8383394-15b9-448e-8aef-3dca5587935f">
      <Terms xmlns="http://schemas.microsoft.com/office/infopath/2007/PartnerControls"/>
    </lcf76f155ced4ddcb4097134ff3c332f>
    <TaxCatchAll xmlns="7c195310-4b1c-4727-b08a-7fd69215de72" xsi:nil="true"/>
    <SharedWithUsers xmlns="7c195310-4b1c-4727-b08a-7fd69215de72">
      <UserInfo>
        <DisplayName>Ferry, Sherri L</DisplayName>
        <AccountId>89</AccountId>
        <AccountType/>
      </UserInfo>
      <UserInfo>
        <DisplayName>Halbert DO, Caitlin A</DisplayName>
        <AccountId>13</AccountId>
        <AccountType/>
      </UserInfo>
    </SharedWithUsers>
  </documentManagement>
</p:properties>
</file>

<file path=customXml/itemProps1.xml><?xml version="1.0" encoding="utf-8"?>
<ds:datastoreItem xmlns:ds="http://schemas.openxmlformats.org/officeDocument/2006/customXml" ds:itemID="{6A0ACAF2-EBFF-4C90-BE77-B62D52CE5BD1}">
  <ds:schemaRefs>
    <ds:schemaRef ds:uri="7c195310-4b1c-4727-b08a-7fd69215de72"/>
    <ds:schemaRef ds:uri="a8383394-15b9-448e-8aef-3dca558793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9DCC0F9-3342-47A3-A884-CEFB32058B0F}">
  <ds:schemaRefs>
    <ds:schemaRef ds:uri="http://schemas.microsoft.com/sharepoint/v3/contenttype/forms"/>
  </ds:schemaRefs>
</ds:datastoreItem>
</file>

<file path=customXml/itemProps3.xml><?xml version="1.0" encoding="utf-8"?>
<ds:datastoreItem xmlns:ds="http://schemas.openxmlformats.org/officeDocument/2006/customXml" ds:itemID="{A39F8003-B081-4CDF-9F5F-C680E9BBF47F}">
  <ds:schemaRef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a8383394-15b9-448e-8aef-3dca5587935f"/>
    <ds:schemaRef ds:uri="7c195310-4b1c-4727-b08a-7fd69215de7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TotalTime>
  <Words>227</Words>
  <Application>Microsoft Office PowerPoint</Application>
  <PresentationFormat>Widescreen</PresentationFormat>
  <Paragraphs>37</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1_Blank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Ferry, Sherri L</dc:creator>
  <cp:lastModifiedBy>Ferry, Sherri L</cp:lastModifiedBy>
  <cp:revision>13</cp:revision>
  <dcterms:created xsi:type="dcterms:W3CDTF">2021-11-10T15:47:10Z</dcterms:created>
  <dcterms:modified xsi:type="dcterms:W3CDTF">2024-02-29T18:03:50Z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71ED6EA3-CA46-40E6-A0AE-E1B1E034104D</vt:lpwstr>
  </property>
  <property fmtid="{D5CDD505-2E9C-101B-9397-08002B2CF9AE}" pid="3" name="ArticulatePath">
    <vt:lpwstr>Presentation1</vt:lpwstr>
  </property>
  <property fmtid="{D5CDD505-2E9C-101B-9397-08002B2CF9AE}" pid="4" name="ContentTypeId">
    <vt:lpwstr>0x01010087B135BFFA8106459084729AD36FD0FC</vt:lpwstr>
  </property>
  <property fmtid="{D5CDD505-2E9C-101B-9397-08002B2CF9AE}" pid="5" name="MediaServiceImageTags">
    <vt:lpwstr/>
  </property>
</Properties>
</file>