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comments/modernComment_106_2771BF6E.xml" ContentType="application/vnd.ms-powerpoint.comment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comments/modernComment_17B_735FCE02.xml" ContentType="application/vnd.ms-powerpoint.comments+xml"/>
  <Override PartName="/ppt/tags/tag1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2" r:id="rId6"/>
  </p:sldMasterIdLst>
  <p:notesMasterIdLst>
    <p:notesMasterId r:id="rId16"/>
  </p:notesMasterIdLst>
  <p:sldIdLst>
    <p:sldId id="262" r:id="rId7"/>
    <p:sldId id="374" r:id="rId8"/>
    <p:sldId id="308" r:id="rId9"/>
    <p:sldId id="351" r:id="rId10"/>
    <p:sldId id="378" r:id="rId11"/>
    <p:sldId id="377" r:id="rId12"/>
    <p:sldId id="376" r:id="rId13"/>
    <p:sldId id="379" r:id="rId14"/>
    <p:sldId id="290"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704502-D9CA-A57B-BC02-686F9D80FA28}" name="Ferry, Sherri L" initials="FSL" userId="S::SFerry@christianacare.org::3b9a7ee3-4f46-4359-9007-2dcf45e25578" providerId="AD"/>
  <p188:author id="{8FD4914C-BD87-1A8A-CC1E-C9DF5054E3A1}" name="Ferry, Sherri L" initials="FL" userId="S::sferry@christianacare.org::3b9a7ee3-4f46-4359-9007-2dcf45e25578" providerId="AD"/>
  <p188:author id="{B8002052-44B6-9151-E737-432C080F0AD5}" name="Halbert DO, Caitlin A" initials="HA" userId="S::caitlin.a.halbert@christianacare.org::daa880d8-bcec-4e26-9e1c-aa7f84bed059" providerId="AD"/>
  <p188:author id="{B2C800D9-346A-1988-6DD1-97487AC181D9}" name="Halbert DO, Caitlin A" initials="HDCA" userId="S::Caitlin.A.Halbert@ChristianaCare.org::daa880d8-bcec-4e26-9e1c-aa7f84bed05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erry, Sherri L" initials="FSL" lastIdx="2" clrIdx="0">
    <p:extLst>
      <p:ext uri="{19B8F6BF-5375-455C-9EA6-DF929625EA0E}">
        <p15:presenceInfo xmlns:p15="http://schemas.microsoft.com/office/powerpoint/2012/main" userId="S::SFerry@christianacare.org::3b9a7ee3-4f46-4359-9007-2dcf45e25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9E7"/>
    <a:srgbClr val="FFFFFF"/>
    <a:srgbClr val="FFFFCC"/>
    <a:srgbClr val="CCCCFF"/>
    <a:srgbClr val="CF35D3"/>
    <a:srgbClr val="CCFFFF"/>
    <a:srgbClr val="66FF66"/>
    <a:srgbClr val="CCFF99"/>
    <a:srgbClr val="FFCCFF"/>
    <a:srgbClr val="FFF5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CC1358-DAD2-4A03-A7A2-CC5D1A3E9EB4}" v="70" dt="2024-09-17T10:55:58.6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gs" Target="tags/tag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ry, Sherri L" userId="S::sferry@christianacare.org::3b9a7ee3-4f46-4359-9007-2dcf45e25578" providerId="AD" clId="Web-{C2434695-3F51-4051-9A42-A7E17195DB47}"/>
    <pc:docChg chg="modSld">
      <pc:chgData name="Ferry, Sherri L" userId="S::sferry@christianacare.org::3b9a7ee3-4f46-4359-9007-2dcf45e25578" providerId="AD" clId="Web-{C2434695-3F51-4051-9A42-A7E17195DB47}" dt="2024-02-29T18:03:40.783" v="1" actId="1076"/>
      <pc:docMkLst>
        <pc:docMk/>
      </pc:docMkLst>
      <pc:sldChg chg="modSp">
        <pc:chgData name="Ferry, Sherri L" userId="S::sferry@christianacare.org::3b9a7ee3-4f46-4359-9007-2dcf45e25578" providerId="AD" clId="Web-{C2434695-3F51-4051-9A42-A7E17195DB47}" dt="2024-02-29T18:03:40.783" v="1" actId="1076"/>
        <pc:sldMkLst>
          <pc:docMk/>
          <pc:sldMk cId="3432927919" sldId="354"/>
        </pc:sldMkLst>
        <pc:picChg chg="mod">
          <ac:chgData name="Ferry, Sherri L" userId="S::sferry@christianacare.org::3b9a7ee3-4f46-4359-9007-2dcf45e25578" providerId="AD" clId="Web-{C2434695-3F51-4051-9A42-A7E17195DB47}" dt="2024-02-29T18:03:40.783" v="1" actId="1076"/>
          <ac:picMkLst>
            <pc:docMk/>
            <pc:sldMk cId="3432927919" sldId="354"/>
            <ac:picMk id="5" creationId="{9F451D74-473F-EF9F-1DA1-6D23C4C428A4}"/>
          </ac:picMkLst>
        </pc:picChg>
      </pc:sldChg>
    </pc:docChg>
  </pc:docChgLst>
  <pc:docChgLst>
    <pc:chgData name="Halbert DO, Caitlin A" userId="S::caitlin.a.halbert@christianacare.org::daa880d8-bcec-4e26-9e1c-aa7f84bed059" providerId="AD" clId="Web-{2A6F1956-EA4F-FE9C-CDE7-6FFB2B7667B3}"/>
    <pc:docChg chg="modSld sldOrd">
      <pc:chgData name="Halbert DO, Caitlin A" userId="S::caitlin.a.halbert@christianacare.org::daa880d8-bcec-4e26-9e1c-aa7f84bed059" providerId="AD" clId="Web-{2A6F1956-EA4F-FE9C-CDE7-6FFB2B7667B3}" dt="2024-07-15T15:21:39.997" v="154"/>
      <pc:docMkLst>
        <pc:docMk/>
      </pc:docMkLst>
      <pc:sldChg chg="modSp">
        <pc:chgData name="Halbert DO, Caitlin A" userId="S::caitlin.a.halbert@christianacare.org::daa880d8-bcec-4e26-9e1c-aa7f84bed059" providerId="AD" clId="Web-{2A6F1956-EA4F-FE9C-CDE7-6FFB2B7667B3}" dt="2024-07-15T15:20:55.056" v="149" actId="20577"/>
        <pc:sldMkLst>
          <pc:docMk/>
          <pc:sldMk cId="661765998" sldId="262"/>
        </pc:sldMkLst>
        <pc:spChg chg="mod">
          <ac:chgData name="Halbert DO, Caitlin A" userId="S::caitlin.a.halbert@christianacare.org::daa880d8-bcec-4e26-9e1c-aa7f84bed059" providerId="AD" clId="Web-{2A6F1956-EA4F-FE9C-CDE7-6FFB2B7667B3}" dt="2024-07-15T15:20:55.056" v="149" actId="20577"/>
          <ac:spMkLst>
            <pc:docMk/>
            <pc:sldMk cId="661765998" sldId="262"/>
            <ac:spMk id="6" creationId="{52098271-BE23-4C73-8CD1-032F6F4F4198}"/>
          </ac:spMkLst>
        </pc:spChg>
      </pc:sldChg>
      <pc:sldChg chg="delSp modSp ord">
        <pc:chgData name="Halbert DO, Caitlin A" userId="S::caitlin.a.halbert@christianacare.org::daa880d8-bcec-4e26-9e1c-aa7f84bed059" providerId="AD" clId="Web-{2A6F1956-EA4F-FE9C-CDE7-6FFB2B7667B3}" dt="2024-07-15T15:21:39.997" v="154"/>
        <pc:sldMkLst>
          <pc:docMk/>
          <pc:sldMk cId="119503454" sldId="263"/>
        </pc:sldMkLst>
        <pc:spChg chg="del">
          <ac:chgData name="Halbert DO, Caitlin A" userId="S::caitlin.a.halbert@christianacare.org::daa880d8-bcec-4e26-9e1c-aa7f84bed059" providerId="AD" clId="Web-{2A6F1956-EA4F-FE9C-CDE7-6FFB2B7667B3}" dt="2024-07-15T15:16:34.958" v="71"/>
          <ac:spMkLst>
            <pc:docMk/>
            <pc:sldMk cId="119503454" sldId="263"/>
            <ac:spMk id="4" creationId="{BD371C13-3C8B-1464-3FDC-A1C18048EDC5}"/>
          </ac:spMkLst>
        </pc:spChg>
        <pc:spChg chg="mod">
          <ac:chgData name="Halbert DO, Caitlin A" userId="S::caitlin.a.halbert@christianacare.org::daa880d8-bcec-4e26-9e1c-aa7f84bed059" providerId="AD" clId="Web-{2A6F1956-EA4F-FE9C-CDE7-6FFB2B7667B3}" dt="2024-07-15T15:20:11.615" v="148" actId="20577"/>
          <ac:spMkLst>
            <pc:docMk/>
            <pc:sldMk cId="119503454" sldId="263"/>
            <ac:spMk id="13" creationId="{A006964B-AE9E-CD4D-B4B6-163B4867ABDF}"/>
          </ac:spMkLst>
        </pc:spChg>
        <pc:spChg chg="mod">
          <ac:chgData name="Halbert DO, Caitlin A" userId="S::caitlin.a.halbert@christianacare.org::daa880d8-bcec-4e26-9e1c-aa7f84bed059" providerId="AD" clId="Web-{2A6F1956-EA4F-FE9C-CDE7-6FFB2B7667B3}" dt="2024-07-15T15:18:12.372" v="105" actId="14100"/>
          <ac:spMkLst>
            <pc:docMk/>
            <pc:sldMk cId="119503454" sldId="263"/>
            <ac:spMk id="14" creationId="{DBB3F1BE-3309-694C-A489-0BB9EC4E09F1}"/>
          </ac:spMkLst>
        </pc:spChg>
        <pc:picChg chg="mod">
          <ac:chgData name="Halbert DO, Caitlin A" userId="S::caitlin.a.halbert@christianacare.org::daa880d8-bcec-4e26-9e1c-aa7f84bed059" providerId="AD" clId="Web-{2A6F1956-EA4F-FE9C-CDE7-6FFB2B7667B3}" dt="2024-07-15T15:16:41.412" v="72" actId="1076"/>
          <ac:picMkLst>
            <pc:docMk/>
            <pc:sldMk cId="119503454" sldId="263"/>
            <ac:picMk id="2" creationId="{3B42B2B3-4113-F20C-8615-28A4204A1759}"/>
          </ac:picMkLst>
        </pc:picChg>
      </pc:sldChg>
      <pc:sldChg chg="modSp">
        <pc:chgData name="Halbert DO, Caitlin A" userId="S::caitlin.a.halbert@christianacare.org::daa880d8-bcec-4e26-9e1c-aa7f84bed059" providerId="AD" clId="Web-{2A6F1956-EA4F-FE9C-CDE7-6FFB2B7667B3}" dt="2024-07-15T15:20:03.646" v="131" actId="14100"/>
        <pc:sldMkLst>
          <pc:docMk/>
          <pc:sldMk cId="4017165826" sldId="368"/>
        </pc:sldMkLst>
        <pc:picChg chg="mod">
          <ac:chgData name="Halbert DO, Caitlin A" userId="S::caitlin.a.halbert@christianacare.org::daa880d8-bcec-4e26-9e1c-aa7f84bed059" providerId="AD" clId="Web-{2A6F1956-EA4F-FE9C-CDE7-6FFB2B7667B3}" dt="2024-07-15T15:20:00.364" v="129" actId="14100"/>
          <ac:picMkLst>
            <pc:docMk/>
            <pc:sldMk cId="4017165826" sldId="368"/>
            <ac:picMk id="28" creationId="{CDD02201-45F6-8728-5867-0F6DEAE487CA}"/>
          </ac:picMkLst>
        </pc:picChg>
        <pc:picChg chg="mod">
          <ac:chgData name="Halbert DO, Caitlin A" userId="S::caitlin.a.halbert@christianacare.org::daa880d8-bcec-4e26-9e1c-aa7f84bed059" providerId="AD" clId="Web-{2A6F1956-EA4F-FE9C-CDE7-6FFB2B7667B3}" dt="2024-07-15T15:20:03.646" v="131" actId="14100"/>
          <ac:picMkLst>
            <pc:docMk/>
            <pc:sldMk cId="4017165826" sldId="368"/>
            <ac:picMk id="30" creationId="{05ACACF1-2B69-C22B-DEA9-A7832E7F7A39}"/>
          </ac:picMkLst>
        </pc:picChg>
      </pc:sldChg>
      <pc:sldChg chg="modSp">
        <pc:chgData name="Halbert DO, Caitlin A" userId="S::caitlin.a.halbert@christianacare.org::daa880d8-bcec-4e26-9e1c-aa7f84bed059" providerId="AD" clId="Web-{2A6F1956-EA4F-FE9C-CDE7-6FFB2B7667B3}" dt="2024-07-15T15:21:13.323" v="151" actId="14100"/>
        <pc:sldMkLst>
          <pc:docMk/>
          <pc:sldMk cId="4252271682" sldId="369"/>
        </pc:sldMkLst>
        <pc:spChg chg="mod">
          <ac:chgData name="Halbert DO, Caitlin A" userId="S::caitlin.a.halbert@christianacare.org::daa880d8-bcec-4e26-9e1c-aa7f84bed059" providerId="AD" clId="Web-{2A6F1956-EA4F-FE9C-CDE7-6FFB2B7667B3}" dt="2024-07-15T15:21:13.323" v="151" actId="14100"/>
          <ac:spMkLst>
            <pc:docMk/>
            <pc:sldMk cId="4252271682" sldId="369"/>
            <ac:spMk id="14" creationId="{3C33F7B6-C6F5-C4E4-4835-BCE1E2D2000B}"/>
          </ac:spMkLst>
        </pc:spChg>
      </pc:sldChg>
    </pc:docChg>
  </pc:docChgLst>
  <pc:docChgLst>
    <pc:chgData name="Ferry, Sherri L" userId="S::sferry@christianacare.org::3b9a7ee3-4f46-4359-9007-2dcf45e25578" providerId="AD" clId="Web-{1ACDA721-9A0B-41B0-8048-835977740A80}"/>
    <pc:docChg chg="addSld">
      <pc:chgData name="Ferry, Sherri L" userId="S::sferry@christianacare.org::3b9a7ee3-4f46-4359-9007-2dcf45e25578" providerId="AD" clId="Web-{1ACDA721-9A0B-41B0-8048-835977740A80}" dt="2024-01-24T13:10:58.793" v="0"/>
      <pc:docMkLst>
        <pc:docMk/>
      </pc:docMkLst>
      <pc:sldChg chg="new">
        <pc:chgData name="Ferry, Sherri L" userId="S::sferry@christianacare.org::3b9a7ee3-4f46-4359-9007-2dcf45e25578" providerId="AD" clId="Web-{1ACDA721-9A0B-41B0-8048-835977740A80}" dt="2024-01-24T13:10:58.793" v="0"/>
        <pc:sldMkLst>
          <pc:docMk/>
          <pc:sldMk cId="163139801" sldId="356"/>
        </pc:sldMkLst>
      </pc:sldChg>
    </pc:docChg>
  </pc:docChgLst>
  <pc:docChgLst>
    <pc:chgData name="Ferry, Sherri L" userId="3b9a7ee3-4f46-4359-9007-2dcf45e25578" providerId="ADAL" clId="{73620241-0DB6-41B6-8AF4-DD4A231747BC}"/>
    <pc:docChg chg="undo custSel addSld delSld modSld sldOrd replTag delTag">
      <pc:chgData name="Ferry, Sherri L" userId="3b9a7ee3-4f46-4359-9007-2dcf45e25578" providerId="ADAL" clId="{73620241-0DB6-41B6-8AF4-DD4A231747BC}" dt="2023-11-30T16:20:29.239" v="3159"/>
      <pc:docMkLst>
        <pc:docMk/>
      </pc:docMkLst>
      <pc:sldChg chg="replTag delTag addCm delCm">
        <pc:chgData name="Ferry, Sherri L" userId="3b9a7ee3-4f46-4359-9007-2dcf45e25578" providerId="ADAL" clId="{73620241-0DB6-41B6-8AF4-DD4A231747BC}" dt="2023-11-30T16:10:02.976" v="3123"/>
        <pc:sldMkLst>
          <pc:docMk/>
          <pc:sldMk cId="661765998" sldId="262"/>
        </pc:sldMkLst>
      </pc:sldChg>
      <pc:sldChg chg="addSp delSp modSp mod replTag delTag">
        <pc:chgData name="Ferry, Sherri L" userId="3b9a7ee3-4f46-4359-9007-2dcf45e25578" providerId="ADAL" clId="{73620241-0DB6-41B6-8AF4-DD4A231747BC}" dt="2023-11-30T16:19:18.945" v="3147"/>
        <pc:sldMkLst>
          <pc:docMk/>
          <pc:sldMk cId="2851127434" sldId="290"/>
        </pc:sldMkLst>
        <pc:picChg chg="add del mod modCrop">
          <ac:chgData name="Ferry, Sherri L" userId="3b9a7ee3-4f46-4359-9007-2dcf45e25578" providerId="ADAL" clId="{73620241-0DB6-41B6-8AF4-DD4A231747BC}" dt="2023-11-30T14:41:45.983" v="2704" actId="21"/>
          <ac:picMkLst>
            <pc:docMk/>
            <pc:sldMk cId="2851127434" sldId="290"/>
            <ac:picMk id="3" creationId="{FEB80FBD-17C5-447E-4C9F-71CB0B98D920}"/>
          </ac:picMkLst>
        </pc:picChg>
        <pc:picChg chg="add del mod">
          <ac:chgData name="Ferry, Sherri L" userId="3b9a7ee3-4f46-4359-9007-2dcf45e25578" providerId="ADAL" clId="{73620241-0DB6-41B6-8AF4-DD4A231747BC}" dt="2023-11-16T18:11:46.897" v="2252" actId="21"/>
          <ac:picMkLst>
            <pc:docMk/>
            <pc:sldMk cId="2851127434" sldId="290"/>
            <ac:picMk id="4098" creationId="{1EE1A7E7-F5FC-950D-FC73-B2FA5E134EE6}"/>
          </ac:picMkLst>
        </pc:picChg>
        <pc:picChg chg="add del mod">
          <ac:chgData name="Ferry, Sherri L" userId="3b9a7ee3-4f46-4359-9007-2dcf45e25578" providerId="ADAL" clId="{73620241-0DB6-41B6-8AF4-DD4A231747BC}" dt="2023-11-16T18:11:49.270" v="2253" actId="21"/>
          <ac:picMkLst>
            <pc:docMk/>
            <pc:sldMk cId="2851127434" sldId="290"/>
            <ac:picMk id="4100" creationId="{40930022-4A24-B5CF-6315-0838654FEFAE}"/>
          </ac:picMkLst>
        </pc:picChg>
      </pc:sldChg>
      <pc:sldChg chg="addSp delSp modSp mod ord replTag delTag">
        <pc:chgData name="Ferry, Sherri L" userId="3b9a7ee3-4f46-4359-9007-2dcf45e25578" providerId="ADAL" clId="{73620241-0DB6-41B6-8AF4-DD4A231747BC}" dt="2023-11-30T16:13:05.249" v="3133"/>
        <pc:sldMkLst>
          <pc:docMk/>
          <pc:sldMk cId="242236647" sldId="308"/>
        </pc:sldMkLst>
        <pc:picChg chg="add del mod">
          <ac:chgData name="Ferry, Sherri L" userId="3b9a7ee3-4f46-4359-9007-2dcf45e25578" providerId="ADAL" clId="{73620241-0DB6-41B6-8AF4-DD4A231747BC}" dt="2023-11-07T16:14:16.883" v="102" actId="21"/>
          <ac:picMkLst>
            <pc:docMk/>
            <pc:sldMk cId="242236647" sldId="308"/>
            <ac:picMk id="2" creationId="{DEE88D14-B590-41B9-834F-33CF7810BECE}"/>
          </ac:picMkLst>
        </pc:picChg>
        <pc:picChg chg="add del mod">
          <ac:chgData name="Ferry, Sherri L" userId="3b9a7ee3-4f46-4359-9007-2dcf45e25578" providerId="ADAL" clId="{73620241-0DB6-41B6-8AF4-DD4A231747BC}" dt="2023-11-07T18:26:55.053" v="1174" actId="21"/>
          <ac:picMkLst>
            <pc:docMk/>
            <pc:sldMk cId="242236647" sldId="308"/>
            <ac:picMk id="3" creationId="{3006555E-386C-E274-8DC8-A4BC09FCA28E}"/>
          </ac:picMkLst>
        </pc:picChg>
      </pc:sldChg>
      <pc:sldChg chg="addSp delSp modSp mod setBg replTag delTag addCm delCm">
        <pc:chgData name="Ferry, Sherri L" userId="3b9a7ee3-4f46-4359-9007-2dcf45e25578" providerId="ADAL" clId="{73620241-0DB6-41B6-8AF4-DD4A231747BC}" dt="2023-11-30T16:16:44.295" v="3141"/>
        <pc:sldMkLst>
          <pc:docMk/>
          <pc:sldMk cId="2016940247" sldId="327"/>
        </pc:sldMkLst>
        <pc:spChg chg="add del mod">
          <ac:chgData name="Ferry, Sherri L" userId="3b9a7ee3-4f46-4359-9007-2dcf45e25578" providerId="ADAL" clId="{73620241-0DB6-41B6-8AF4-DD4A231747BC}" dt="2023-11-16T14:53:21.452" v="1712" actId="21"/>
          <ac:spMkLst>
            <pc:docMk/>
            <pc:sldMk cId="2016940247" sldId="327"/>
            <ac:spMk id="2" creationId="{B05D540D-1D1E-512B-A4E0-D4C780C79C34}"/>
          </ac:spMkLst>
        </pc:spChg>
        <pc:spChg chg="ord">
          <ac:chgData name="Ferry, Sherri L" userId="3b9a7ee3-4f46-4359-9007-2dcf45e25578" providerId="ADAL" clId="{73620241-0DB6-41B6-8AF4-DD4A231747BC}" dt="2023-11-16T17:30:56.454" v="1850" actId="26606"/>
          <ac:spMkLst>
            <pc:docMk/>
            <pc:sldMk cId="2016940247" sldId="327"/>
            <ac:spMk id="4" creationId="{50AE7DF9-2E99-811E-56CF-C6C8C72D13FF}"/>
          </ac:spMkLst>
        </pc:spChg>
        <pc:spChg chg="del mod">
          <ac:chgData name="Ferry, Sherri L" userId="3b9a7ee3-4f46-4359-9007-2dcf45e25578" providerId="ADAL" clId="{73620241-0DB6-41B6-8AF4-DD4A231747BC}" dt="2023-11-07T18:57:31.065" v="1664" actId="21"/>
          <ac:spMkLst>
            <pc:docMk/>
            <pc:sldMk cId="2016940247" sldId="327"/>
            <ac:spMk id="8" creationId="{9B633110-36D5-811F-0A81-3438F1BD40EB}"/>
          </ac:spMkLst>
        </pc:spChg>
        <pc:spChg chg="add del">
          <ac:chgData name="Ferry, Sherri L" userId="3b9a7ee3-4f46-4359-9007-2dcf45e25578" providerId="ADAL" clId="{73620241-0DB6-41B6-8AF4-DD4A231747BC}" dt="2023-11-16T14:54:41.029" v="1727" actId="26606"/>
          <ac:spMkLst>
            <pc:docMk/>
            <pc:sldMk cId="2016940247" sldId="327"/>
            <ac:spMk id="13" creationId="{42A4FC2C-047E-45A5-965D-8E1E3BF09BC6}"/>
          </ac:spMkLst>
        </pc:spChg>
        <pc:spChg chg="add del mod">
          <ac:chgData name="Ferry, Sherri L" userId="3b9a7ee3-4f46-4359-9007-2dcf45e25578" providerId="ADAL" clId="{73620241-0DB6-41B6-8AF4-DD4A231747BC}" dt="2023-11-30T15:13:20.793" v="3009"/>
          <ac:spMkLst>
            <pc:docMk/>
            <pc:sldMk cId="2016940247" sldId="327"/>
            <ac:spMk id="14" creationId="{120C8F20-BE87-A14D-08B1-73F0282BCDC1}"/>
          </ac:spMkLst>
        </pc:spChg>
        <pc:spChg chg="add del">
          <ac:chgData name="Ferry, Sherri L" userId="3b9a7ee3-4f46-4359-9007-2dcf45e25578" providerId="ADAL" clId="{73620241-0DB6-41B6-8AF4-DD4A231747BC}" dt="2023-11-16T14:55:04.873" v="1731" actId="26606"/>
          <ac:spMkLst>
            <pc:docMk/>
            <pc:sldMk cId="2016940247" sldId="327"/>
            <ac:spMk id="14" creationId="{7742A528-B5BC-48B8-92DE-9C2B44451A96}"/>
          </ac:spMkLst>
        </pc:spChg>
        <pc:spChg chg="add del">
          <ac:chgData name="Ferry, Sherri L" userId="3b9a7ee3-4f46-4359-9007-2dcf45e25578" providerId="ADAL" clId="{73620241-0DB6-41B6-8AF4-DD4A231747BC}" dt="2023-11-16T17:30:56.454" v="1850" actId="26606"/>
          <ac:spMkLst>
            <pc:docMk/>
            <pc:sldMk cId="2016940247" sldId="327"/>
            <ac:spMk id="16" creationId="{42A4FC2C-047E-45A5-965D-8E1E3BF09BC6}"/>
          </ac:spMkLst>
        </pc:spChg>
        <pc:spChg chg="add del mod">
          <ac:chgData name="Ferry, Sherri L" userId="3b9a7ee3-4f46-4359-9007-2dcf45e25578" providerId="ADAL" clId="{73620241-0DB6-41B6-8AF4-DD4A231747BC}" dt="2023-11-16T17:59:45.349" v="2209"/>
          <ac:spMkLst>
            <pc:docMk/>
            <pc:sldMk cId="2016940247" sldId="327"/>
            <ac:spMk id="17" creationId="{34411794-A078-791F-0543-91087D433CC4}"/>
          </ac:spMkLst>
        </pc:spChg>
        <pc:spChg chg="add del">
          <ac:chgData name="Ferry, Sherri L" userId="3b9a7ee3-4f46-4359-9007-2dcf45e25578" providerId="ADAL" clId="{73620241-0DB6-41B6-8AF4-DD4A231747BC}" dt="2023-11-16T14:54:11.086" v="1718" actId="26606"/>
          <ac:spMkLst>
            <pc:docMk/>
            <pc:sldMk cId="2016940247" sldId="327"/>
            <ac:spMk id="18" creationId="{42A4FC2C-047E-45A5-965D-8E1E3BF09BC6}"/>
          </ac:spMkLst>
        </pc:spChg>
        <pc:spChg chg="add mod">
          <ac:chgData name="Ferry, Sherri L" userId="3b9a7ee3-4f46-4359-9007-2dcf45e25578" providerId="ADAL" clId="{73620241-0DB6-41B6-8AF4-DD4A231747BC}" dt="2023-11-30T15:33:30.908" v="3121" actId="1076"/>
          <ac:spMkLst>
            <pc:docMk/>
            <pc:sldMk cId="2016940247" sldId="327"/>
            <ac:spMk id="21" creationId="{297F74CF-2223-FF74-4240-3CBEEE352BC7}"/>
          </ac:spMkLst>
        </pc:spChg>
        <pc:spChg chg="add del">
          <ac:chgData name="Ferry, Sherri L" userId="3b9a7ee3-4f46-4359-9007-2dcf45e25578" providerId="ADAL" clId="{73620241-0DB6-41B6-8AF4-DD4A231747BC}" dt="2023-11-16T14:54:41.027" v="1726" actId="26606"/>
          <ac:spMkLst>
            <pc:docMk/>
            <pc:sldMk cId="2016940247" sldId="327"/>
            <ac:spMk id="22" creationId="{42A4FC2C-047E-45A5-965D-8E1E3BF09BC6}"/>
          </ac:spMkLst>
        </pc:spChg>
        <pc:spChg chg="add del mod">
          <ac:chgData name="Ferry, Sherri L" userId="3b9a7ee3-4f46-4359-9007-2dcf45e25578" providerId="ADAL" clId="{73620241-0DB6-41B6-8AF4-DD4A231747BC}" dt="2023-11-16T18:15:48.183" v="2272" actId="21"/>
          <ac:spMkLst>
            <pc:docMk/>
            <pc:sldMk cId="2016940247" sldId="327"/>
            <ac:spMk id="27" creationId="{3AA05242-B09F-BB20-4E46-E1AC3BDB3CE2}"/>
          </ac:spMkLst>
        </pc:spChg>
        <pc:spChg chg="add">
          <ac:chgData name="Ferry, Sherri L" userId="3b9a7ee3-4f46-4359-9007-2dcf45e25578" providerId="ADAL" clId="{73620241-0DB6-41B6-8AF4-DD4A231747BC}" dt="2023-11-30T14:45:26.764" v="2728" actId="26606"/>
          <ac:spMkLst>
            <pc:docMk/>
            <pc:sldMk cId="2016940247" sldId="327"/>
            <ac:spMk id="1031" creationId="{42A4FC2C-047E-45A5-965D-8E1E3BF09BC6}"/>
          </ac:spMkLst>
        </pc:spChg>
        <pc:spChg chg="add del mod">
          <ac:chgData name="Ferry, Sherri L" userId="3b9a7ee3-4f46-4359-9007-2dcf45e25578" providerId="ADAL" clId="{73620241-0DB6-41B6-8AF4-DD4A231747BC}" dt="2023-11-16T18:24:42.349" v="2481" actId="478"/>
          <ac:spMkLst>
            <pc:docMk/>
            <pc:sldMk cId="2016940247" sldId="327"/>
            <ac:spMk id="2059" creationId="{22DB5683-14EC-25EC-B445-A7D84B9454CE}"/>
          </ac:spMkLst>
        </pc:spChg>
        <pc:grpChg chg="add del">
          <ac:chgData name="Ferry, Sherri L" userId="3b9a7ee3-4f46-4359-9007-2dcf45e25578" providerId="ADAL" clId="{73620241-0DB6-41B6-8AF4-DD4A231747BC}" dt="2023-11-16T14:54:30.581" v="1724" actId="26606"/>
          <ac:grpSpMkLst>
            <pc:docMk/>
            <pc:sldMk cId="2016940247" sldId="327"/>
            <ac:grpSpMk id="15" creationId="{D4D7444E-8572-6DFD-CB75-0984238C716D}"/>
          </ac:grpSpMkLst>
        </pc:grpChg>
        <pc:picChg chg="add del mod">
          <ac:chgData name="Ferry, Sherri L" userId="3b9a7ee3-4f46-4359-9007-2dcf45e25578" providerId="ADAL" clId="{73620241-0DB6-41B6-8AF4-DD4A231747BC}" dt="2023-11-30T14:39:32.160" v="2660"/>
          <ac:picMkLst>
            <pc:docMk/>
            <pc:sldMk cId="2016940247" sldId="327"/>
            <ac:picMk id="2" creationId="{007A2A8B-8F81-033F-5DB2-382529B75F56}"/>
          </ac:picMkLst>
        </pc:picChg>
        <pc:picChg chg="add del mod">
          <ac:chgData name="Ferry, Sherri L" userId="3b9a7ee3-4f46-4359-9007-2dcf45e25578" providerId="ADAL" clId="{73620241-0DB6-41B6-8AF4-DD4A231747BC}" dt="2023-11-30T14:45:12.718" v="2724" actId="21"/>
          <ac:picMkLst>
            <pc:docMk/>
            <pc:sldMk cId="2016940247" sldId="327"/>
            <ac:picMk id="3" creationId="{29BB0392-93B2-1739-F2E3-E70C66752531}"/>
          </ac:picMkLst>
        </pc:picChg>
        <pc:picChg chg="add del mod modCrop">
          <ac:chgData name="Ferry, Sherri L" userId="3b9a7ee3-4f46-4359-9007-2dcf45e25578" providerId="ADAL" clId="{73620241-0DB6-41B6-8AF4-DD4A231747BC}" dt="2023-11-16T14:53:46.389" v="1714" actId="21"/>
          <ac:picMkLst>
            <pc:docMk/>
            <pc:sldMk cId="2016940247" sldId="327"/>
            <ac:picMk id="5" creationId="{4EE2A995-E945-0599-3E84-78C0FD52DCB5}"/>
          </ac:picMkLst>
        </pc:picChg>
        <pc:picChg chg="add mod">
          <ac:chgData name="Ferry, Sherri L" userId="3b9a7ee3-4f46-4359-9007-2dcf45e25578" providerId="ADAL" clId="{73620241-0DB6-41B6-8AF4-DD4A231747BC}" dt="2023-11-30T15:22:52.029" v="3116" actId="1037"/>
          <ac:picMkLst>
            <pc:docMk/>
            <pc:sldMk cId="2016940247" sldId="327"/>
            <ac:picMk id="5" creationId="{E7BFAAC9-1062-32FD-515C-02870331395F}"/>
          </ac:picMkLst>
        </pc:picChg>
        <pc:picChg chg="add del mod modCrop">
          <ac:chgData name="Ferry, Sherri L" userId="3b9a7ee3-4f46-4359-9007-2dcf45e25578" providerId="ADAL" clId="{73620241-0DB6-41B6-8AF4-DD4A231747BC}" dt="2023-11-16T17:30:38.384" v="1849" actId="21"/>
          <ac:picMkLst>
            <pc:docMk/>
            <pc:sldMk cId="2016940247" sldId="327"/>
            <ac:picMk id="6" creationId="{A27FD533-8946-7598-B917-49FA092DD343}"/>
          </ac:picMkLst>
        </pc:picChg>
        <pc:picChg chg="add del mod">
          <ac:chgData name="Ferry, Sherri L" userId="3b9a7ee3-4f46-4359-9007-2dcf45e25578" providerId="ADAL" clId="{73620241-0DB6-41B6-8AF4-DD4A231747BC}" dt="2023-11-30T14:48:00.774" v="2771" actId="21"/>
          <ac:picMkLst>
            <pc:docMk/>
            <pc:sldMk cId="2016940247" sldId="327"/>
            <ac:picMk id="6" creationId="{AFE6B372-8EA6-82F6-D2EB-C2CEEEF93BC3}"/>
          </ac:picMkLst>
        </pc:picChg>
        <pc:picChg chg="add del mod modCrop">
          <ac:chgData name="Ferry, Sherri L" userId="3b9a7ee3-4f46-4359-9007-2dcf45e25578" providerId="ADAL" clId="{73620241-0DB6-41B6-8AF4-DD4A231747BC}" dt="2023-11-16T17:30:34.428" v="1848" actId="21"/>
          <ac:picMkLst>
            <pc:docMk/>
            <pc:sldMk cId="2016940247" sldId="327"/>
            <ac:picMk id="7" creationId="{1C4C4DF1-21D2-C121-92CA-C25E31759C90}"/>
          </ac:picMkLst>
        </pc:picChg>
        <pc:picChg chg="add mod">
          <ac:chgData name="Ferry, Sherri L" userId="3b9a7ee3-4f46-4359-9007-2dcf45e25578" providerId="ADAL" clId="{73620241-0DB6-41B6-8AF4-DD4A231747BC}" dt="2023-11-30T15:18:57.370" v="3096" actId="1076"/>
          <ac:picMkLst>
            <pc:docMk/>
            <pc:sldMk cId="2016940247" sldId="327"/>
            <ac:picMk id="7" creationId="{C1353A34-562F-F75B-FE4F-32EFD835CF81}"/>
          </ac:picMkLst>
        </pc:picChg>
        <pc:picChg chg="del">
          <ac:chgData name="Ferry, Sherri L" userId="3b9a7ee3-4f46-4359-9007-2dcf45e25578" providerId="ADAL" clId="{73620241-0DB6-41B6-8AF4-DD4A231747BC}" dt="2023-11-07T18:56:59.644" v="1599" actId="21"/>
          <ac:picMkLst>
            <pc:docMk/>
            <pc:sldMk cId="2016940247" sldId="327"/>
            <ac:picMk id="7" creationId="{E86B543A-653F-100F-E21E-14E9ED835CC5}"/>
          </ac:picMkLst>
        </pc:picChg>
        <pc:picChg chg="add del mod">
          <ac:chgData name="Ferry, Sherri L" userId="3b9a7ee3-4f46-4359-9007-2dcf45e25578" providerId="ADAL" clId="{73620241-0DB6-41B6-8AF4-DD4A231747BC}" dt="2023-11-30T14:45:15.141" v="2725" actId="21"/>
          <ac:picMkLst>
            <pc:docMk/>
            <pc:sldMk cId="2016940247" sldId="327"/>
            <ac:picMk id="8" creationId="{FE3E9AF0-7AD1-A803-0939-E0A18DE52562}"/>
          </ac:picMkLst>
        </pc:picChg>
        <pc:picChg chg="add del mod modCrop">
          <ac:chgData name="Ferry, Sherri L" userId="3b9a7ee3-4f46-4359-9007-2dcf45e25578" providerId="ADAL" clId="{73620241-0DB6-41B6-8AF4-DD4A231747BC}" dt="2023-11-17T15:53:13.852" v="2642" actId="21"/>
          <ac:picMkLst>
            <pc:docMk/>
            <pc:sldMk cId="2016940247" sldId="327"/>
            <ac:picMk id="9" creationId="{54FF650C-1965-3876-9690-5F523775D57A}"/>
          </ac:picMkLst>
        </pc:picChg>
        <pc:picChg chg="add mod">
          <ac:chgData name="Ferry, Sherri L" userId="3b9a7ee3-4f46-4359-9007-2dcf45e25578" providerId="ADAL" clId="{73620241-0DB6-41B6-8AF4-DD4A231747BC}" dt="2023-11-30T15:19:00.770" v="3097" actId="1076"/>
          <ac:picMkLst>
            <pc:docMk/>
            <pc:sldMk cId="2016940247" sldId="327"/>
            <ac:picMk id="9" creationId="{FE18674C-3F6F-D77E-36A3-0AFE0D30E016}"/>
          </ac:picMkLst>
        </pc:picChg>
        <pc:picChg chg="add del mod">
          <ac:chgData name="Ferry, Sherri L" userId="3b9a7ee3-4f46-4359-9007-2dcf45e25578" providerId="ADAL" clId="{73620241-0DB6-41B6-8AF4-DD4A231747BC}" dt="2023-11-16T17:45:41.036" v="2093" actId="21"/>
          <ac:picMkLst>
            <pc:docMk/>
            <pc:sldMk cId="2016940247" sldId="327"/>
            <ac:picMk id="10" creationId="{B6E5A806-4E22-FDCA-7DB6-89B30684843A}"/>
          </ac:picMkLst>
        </pc:picChg>
        <pc:picChg chg="add del mod modCrop">
          <ac:chgData name="Ferry, Sherri L" userId="3b9a7ee3-4f46-4359-9007-2dcf45e25578" providerId="ADAL" clId="{73620241-0DB6-41B6-8AF4-DD4A231747BC}" dt="2023-11-30T15:13:57.240" v="3018" actId="21"/>
          <ac:picMkLst>
            <pc:docMk/>
            <pc:sldMk cId="2016940247" sldId="327"/>
            <ac:picMk id="11" creationId="{5860A35D-3C6F-1EE9-7A38-6E823655D3C4}"/>
          </ac:picMkLst>
        </pc:picChg>
        <pc:picChg chg="del">
          <ac:chgData name="Ferry, Sherri L" userId="3b9a7ee3-4f46-4359-9007-2dcf45e25578" providerId="ADAL" clId="{73620241-0DB6-41B6-8AF4-DD4A231747BC}" dt="2023-11-16T14:53:18.021" v="1711" actId="21"/>
          <ac:picMkLst>
            <pc:docMk/>
            <pc:sldMk cId="2016940247" sldId="327"/>
            <ac:picMk id="11" creationId="{6086269C-5BB5-8042-503A-52D668813229}"/>
          </ac:picMkLst>
        </pc:picChg>
        <pc:picChg chg="add del mod modCrop">
          <ac:chgData name="Ferry, Sherri L" userId="3b9a7ee3-4f46-4359-9007-2dcf45e25578" providerId="ADAL" clId="{73620241-0DB6-41B6-8AF4-DD4A231747BC}" dt="2023-11-30T15:13:13.388" v="3000" actId="21"/>
          <ac:picMkLst>
            <pc:docMk/>
            <pc:sldMk cId="2016940247" sldId="327"/>
            <ac:picMk id="12" creationId="{1D4C4AA9-78DC-E2AC-3046-78E7235C0BB9}"/>
          </ac:picMkLst>
        </pc:picChg>
        <pc:picChg chg="add del mod">
          <ac:chgData name="Ferry, Sherri L" userId="3b9a7ee3-4f46-4359-9007-2dcf45e25578" providerId="ADAL" clId="{73620241-0DB6-41B6-8AF4-DD4A231747BC}" dt="2023-11-16T17:47:58.639" v="2111" actId="21"/>
          <ac:picMkLst>
            <pc:docMk/>
            <pc:sldMk cId="2016940247" sldId="327"/>
            <ac:picMk id="12" creationId="{CDA595B9-4821-84E5-37BF-C8C8E2180616}"/>
          </ac:picMkLst>
        </pc:picChg>
        <pc:picChg chg="add mod">
          <ac:chgData name="Ferry, Sherri L" userId="3b9a7ee3-4f46-4359-9007-2dcf45e25578" providerId="ADAL" clId="{73620241-0DB6-41B6-8AF4-DD4A231747BC}" dt="2023-11-30T15:19:40.097" v="3102" actId="1076"/>
          <ac:picMkLst>
            <pc:docMk/>
            <pc:sldMk cId="2016940247" sldId="327"/>
            <ac:picMk id="15" creationId="{21E652AC-92FD-63A1-981F-03E096ADF7CF}"/>
          </ac:picMkLst>
        </pc:picChg>
        <pc:picChg chg="add mod modCrop">
          <ac:chgData name="Ferry, Sherri L" userId="3b9a7ee3-4f46-4359-9007-2dcf45e25578" providerId="ADAL" clId="{73620241-0DB6-41B6-8AF4-DD4A231747BC}" dt="2023-11-30T15:22:36.496" v="3108" actId="688"/>
          <ac:picMkLst>
            <pc:docMk/>
            <pc:sldMk cId="2016940247" sldId="327"/>
            <ac:picMk id="16" creationId="{F1D487C7-5FAA-BECE-1F3F-E392F0A63AA3}"/>
          </ac:picMkLst>
        </pc:picChg>
        <pc:picChg chg="add del mod">
          <ac:chgData name="Ferry, Sherri L" userId="3b9a7ee3-4f46-4359-9007-2dcf45e25578" providerId="ADAL" clId="{73620241-0DB6-41B6-8AF4-DD4A231747BC}" dt="2023-11-16T18:03:33.852" v="2219" actId="21"/>
          <ac:picMkLst>
            <pc:docMk/>
            <pc:sldMk cId="2016940247" sldId="327"/>
            <ac:picMk id="24" creationId="{16DEB4EB-E183-8E90-6EDA-C03E46770EF7}"/>
          </ac:picMkLst>
        </pc:picChg>
        <pc:picChg chg="add del mod">
          <ac:chgData name="Ferry, Sherri L" userId="3b9a7ee3-4f46-4359-9007-2dcf45e25578" providerId="ADAL" clId="{73620241-0DB6-41B6-8AF4-DD4A231747BC}" dt="2023-11-16T18:03:28.343" v="2218" actId="21"/>
          <ac:picMkLst>
            <pc:docMk/>
            <pc:sldMk cId="2016940247" sldId="327"/>
            <ac:picMk id="25" creationId="{F5E7667D-308C-9FF9-EBA0-C8EB595A335B}"/>
          </ac:picMkLst>
        </pc:picChg>
        <pc:picChg chg="add del mod">
          <ac:chgData name="Ferry, Sherri L" userId="3b9a7ee3-4f46-4359-9007-2dcf45e25578" providerId="ADAL" clId="{73620241-0DB6-41B6-8AF4-DD4A231747BC}" dt="2023-11-16T18:15:43.113" v="2271" actId="21"/>
          <ac:picMkLst>
            <pc:docMk/>
            <pc:sldMk cId="2016940247" sldId="327"/>
            <ac:picMk id="26" creationId="{A9D5293B-58ED-1BF5-AB7D-8979308CD286}"/>
          </ac:picMkLst>
        </pc:picChg>
        <pc:picChg chg="add del mod">
          <ac:chgData name="Ferry, Sherri L" userId="3b9a7ee3-4f46-4359-9007-2dcf45e25578" providerId="ADAL" clId="{73620241-0DB6-41B6-8AF4-DD4A231747BC}" dt="2023-11-16T18:19:36.784" v="2323" actId="21"/>
          <ac:picMkLst>
            <pc:docMk/>
            <pc:sldMk cId="2016940247" sldId="327"/>
            <ac:picMk id="29" creationId="{D6C24304-6828-F17E-DCBC-EF9ECA7248E2}"/>
          </ac:picMkLst>
        </pc:picChg>
        <pc:picChg chg="add del mod">
          <ac:chgData name="Ferry, Sherri L" userId="3b9a7ee3-4f46-4359-9007-2dcf45e25578" providerId="ADAL" clId="{73620241-0DB6-41B6-8AF4-DD4A231747BC}" dt="2023-11-16T18:20:16.365" v="2336" actId="21"/>
          <ac:picMkLst>
            <pc:docMk/>
            <pc:sldMk cId="2016940247" sldId="327"/>
            <ac:picMk id="30" creationId="{F9701193-A5F5-50A9-1DB1-3E6200A3B77B}"/>
          </ac:picMkLst>
        </pc:picChg>
        <pc:picChg chg="add del mod">
          <ac:chgData name="Ferry, Sherri L" userId="3b9a7ee3-4f46-4359-9007-2dcf45e25578" providerId="ADAL" clId="{73620241-0DB6-41B6-8AF4-DD4A231747BC}" dt="2023-11-16T18:17:17.688" v="2285" actId="21"/>
          <ac:picMkLst>
            <pc:docMk/>
            <pc:sldMk cId="2016940247" sldId="327"/>
            <ac:picMk id="31" creationId="{E358C11E-2D91-D0C9-7F38-D5921992E255}"/>
          </ac:picMkLst>
        </pc:picChg>
        <pc:picChg chg="add mod ord">
          <ac:chgData name="Ferry, Sherri L" userId="3b9a7ee3-4f46-4359-9007-2dcf45e25578" providerId="ADAL" clId="{73620241-0DB6-41B6-8AF4-DD4A231747BC}" dt="2023-11-30T15:15:06.739" v="3043" actId="1076"/>
          <ac:picMkLst>
            <pc:docMk/>
            <pc:sldMk cId="2016940247" sldId="327"/>
            <ac:picMk id="1026" creationId="{41C15FC4-AA9E-5B9C-C339-BA33782BCF3D}"/>
          </ac:picMkLst>
        </pc:picChg>
        <pc:picChg chg="add del mod">
          <ac:chgData name="Ferry, Sherri L" userId="3b9a7ee3-4f46-4359-9007-2dcf45e25578" providerId="ADAL" clId="{73620241-0DB6-41B6-8AF4-DD4A231747BC}" dt="2023-11-30T15:10:04.331" v="2941"/>
          <ac:picMkLst>
            <pc:docMk/>
            <pc:sldMk cId="2016940247" sldId="327"/>
            <ac:picMk id="1028" creationId="{62E8F962-9411-0D61-3BE3-1C45DE94AE9C}"/>
          </ac:picMkLst>
        </pc:picChg>
        <pc:picChg chg="add del mod">
          <ac:chgData name="Ferry, Sherri L" userId="3b9a7ee3-4f46-4359-9007-2dcf45e25578" providerId="ADAL" clId="{73620241-0DB6-41B6-8AF4-DD4A231747BC}" dt="2023-11-16T18:17:20.074" v="2286" actId="21"/>
          <ac:picMkLst>
            <pc:docMk/>
            <pc:sldMk cId="2016940247" sldId="327"/>
            <ac:picMk id="2048" creationId="{8B6FB5B3-3C9D-80EA-5878-412759F6DF32}"/>
          </ac:picMkLst>
        </pc:picChg>
        <pc:picChg chg="add del mod">
          <ac:chgData name="Ferry, Sherri L" userId="3b9a7ee3-4f46-4359-9007-2dcf45e25578" providerId="ADAL" clId="{73620241-0DB6-41B6-8AF4-DD4A231747BC}" dt="2023-11-16T18:20:13.666" v="2335" actId="21"/>
          <ac:picMkLst>
            <pc:docMk/>
            <pc:sldMk cId="2016940247" sldId="327"/>
            <ac:picMk id="2049" creationId="{F63BF92B-19C8-37CF-136E-9CE0C0BB367B}"/>
          </ac:picMkLst>
        </pc:picChg>
        <pc:picChg chg="add del mod">
          <ac:chgData name="Ferry, Sherri L" userId="3b9a7ee3-4f46-4359-9007-2dcf45e25578" providerId="ADAL" clId="{73620241-0DB6-41B6-8AF4-DD4A231747BC}" dt="2023-11-30T14:43:38.409" v="2711" actId="21"/>
          <ac:picMkLst>
            <pc:docMk/>
            <pc:sldMk cId="2016940247" sldId="327"/>
            <ac:picMk id="2050" creationId="{AE8E6321-2C47-E1C5-EF19-166F2E2F121C}"/>
          </ac:picMkLst>
        </pc:picChg>
        <pc:picChg chg="add del mod">
          <ac:chgData name="Ferry, Sherri L" userId="3b9a7ee3-4f46-4359-9007-2dcf45e25578" providerId="ADAL" clId="{73620241-0DB6-41B6-8AF4-DD4A231747BC}" dt="2023-11-16T18:19:32.064" v="2321" actId="21"/>
          <ac:picMkLst>
            <pc:docMk/>
            <pc:sldMk cId="2016940247" sldId="327"/>
            <ac:picMk id="2051" creationId="{9A759837-7559-2DFF-CB1E-35BD701DE19C}"/>
          </ac:picMkLst>
        </pc:picChg>
        <pc:picChg chg="add del mod">
          <ac:chgData name="Ferry, Sherri L" userId="3b9a7ee3-4f46-4359-9007-2dcf45e25578" providerId="ADAL" clId="{73620241-0DB6-41B6-8AF4-DD4A231747BC}" dt="2023-11-16T17:42:56.119" v="2056"/>
          <ac:picMkLst>
            <pc:docMk/>
            <pc:sldMk cId="2016940247" sldId="327"/>
            <ac:picMk id="2052" creationId="{20DAAB7A-1198-88FB-6BFF-2B081174282E}"/>
          </ac:picMkLst>
        </pc:picChg>
        <pc:picChg chg="add del mod">
          <ac:chgData name="Ferry, Sherri L" userId="3b9a7ee3-4f46-4359-9007-2dcf45e25578" providerId="ADAL" clId="{73620241-0DB6-41B6-8AF4-DD4A231747BC}" dt="2023-11-16T18:19:34.144" v="2322" actId="21"/>
          <ac:picMkLst>
            <pc:docMk/>
            <pc:sldMk cId="2016940247" sldId="327"/>
            <ac:picMk id="2053" creationId="{2BC0AEDA-B47B-6D11-5B67-CFDBF8DEAD40}"/>
          </ac:picMkLst>
        </pc:picChg>
        <pc:picChg chg="add del mod">
          <ac:chgData name="Ferry, Sherri L" userId="3b9a7ee3-4f46-4359-9007-2dcf45e25578" providerId="ADAL" clId="{73620241-0DB6-41B6-8AF4-DD4A231747BC}" dt="2023-11-16T18:19:30.055" v="2320" actId="21"/>
          <ac:picMkLst>
            <pc:docMk/>
            <pc:sldMk cId="2016940247" sldId="327"/>
            <ac:picMk id="2054" creationId="{4BF789CE-C11C-6289-E593-C8D85E3EAAEB}"/>
          </ac:picMkLst>
        </pc:picChg>
        <pc:picChg chg="add del mod">
          <ac:chgData name="Ferry, Sherri L" userId="3b9a7ee3-4f46-4359-9007-2dcf45e25578" providerId="ADAL" clId="{73620241-0DB6-41B6-8AF4-DD4A231747BC}" dt="2023-11-16T18:21:10.422" v="2343" actId="21"/>
          <ac:picMkLst>
            <pc:docMk/>
            <pc:sldMk cId="2016940247" sldId="327"/>
            <ac:picMk id="2056" creationId="{DE5F52D0-8F64-8C13-40CF-0DF5D91AA549}"/>
          </ac:picMkLst>
        </pc:picChg>
        <pc:picChg chg="add del mod">
          <ac:chgData name="Ferry, Sherri L" userId="3b9a7ee3-4f46-4359-9007-2dcf45e25578" providerId="ADAL" clId="{73620241-0DB6-41B6-8AF4-DD4A231747BC}" dt="2023-11-16T18:21:07.743" v="2342" actId="21"/>
          <ac:picMkLst>
            <pc:docMk/>
            <pc:sldMk cId="2016940247" sldId="327"/>
            <ac:picMk id="2058" creationId="{A7F60CD5-CBF6-0D8B-D642-F0EA04597FDE}"/>
          </ac:picMkLst>
        </pc:picChg>
        <pc:picChg chg="add del mod modCrop">
          <ac:chgData name="Ferry, Sherri L" userId="3b9a7ee3-4f46-4359-9007-2dcf45e25578" providerId="ADAL" clId="{73620241-0DB6-41B6-8AF4-DD4A231747BC}" dt="2023-11-16T18:30:13.763" v="2531" actId="21"/>
          <ac:picMkLst>
            <pc:docMk/>
            <pc:sldMk cId="2016940247" sldId="327"/>
            <ac:picMk id="2061" creationId="{B2524A7A-CDA5-950C-A642-F411CFDD28EE}"/>
          </ac:picMkLst>
        </pc:picChg>
        <pc:picChg chg="add del mod">
          <ac:chgData name="Ferry, Sherri L" userId="3b9a7ee3-4f46-4359-9007-2dcf45e25578" providerId="ADAL" clId="{73620241-0DB6-41B6-8AF4-DD4A231747BC}" dt="2023-11-16T18:26:53.619" v="2494" actId="21"/>
          <ac:picMkLst>
            <pc:docMk/>
            <pc:sldMk cId="2016940247" sldId="327"/>
            <ac:picMk id="2063" creationId="{BF2F67A4-6AB3-D92B-BAE0-F76F56BF1F0D}"/>
          </ac:picMkLst>
        </pc:picChg>
        <pc:picChg chg="add del mod">
          <ac:chgData name="Ferry, Sherri L" userId="3b9a7ee3-4f46-4359-9007-2dcf45e25578" providerId="ADAL" clId="{73620241-0DB6-41B6-8AF4-DD4A231747BC}" dt="2023-11-16T18:30:16.888" v="2532" actId="21"/>
          <ac:picMkLst>
            <pc:docMk/>
            <pc:sldMk cId="2016940247" sldId="327"/>
            <ac:picMk id="2064" creationId="{DD0CC892-A6C4-9E53-DB48-1A1110C655C2}"/>
          </ac:picMkLst>
        </pc:picChg>
        <pc:picChg chg="add del mod">
          <ac:chgData name="Ferry, Sherri L" userId="3b9a7ee3-4f46-4359-9007-2dcf45e25578" providerId="ADAL" clId="{73620241-0DB6-41B6-8AF4-DD4A231747BC}" dt="2023-11-16T18:29:26.366" v="2527" actId="21"/>
          <ac:picMkLst>
            <pc:docMk/>
            <pc:sldMk cId="2016940247" sldId="327"/>
            <ac:picMk id="2065" creationId="{8C148588-8BBD-3EA7-0262-A948795B7309}"/>
          </ac:picMkLst>
        </pc:picChg>
        <pc:picChg chg="add del mod">
          <ac:chgData name="Ferry, Sherri L" userId="3b9a7ee3-4f46-4359-9007-2dcf45e25578" providerId="ADAL" clId="{73620241-0DB6-41B6-8AF4-DD4A231747BC}" dt="2023-11-16T18:29:23.969" v="2526" actId="21"/>
          <ac:picMkLst>
            <pc:docMk/>
            <pc:sldMk cId="2016940247" sldId="327"/>
            <ac:picMk id="2066" creationId="{91E47A3D-C6C4-BE61-652C-02839BCDD207}"/>
          </ac:picMkLst>
        </pc:picChg>
        <pc:picChg chg="add del mod">
          <ac:chgData name="Ferry, Sherri L" userId="3b9a7ee3-4f46-4359-9007-2dcf45e25578" providerId="ADAL" clId="{73620241-0DB6-41B6-8AF4-DD4A231747BC}" dt="2023-11-16T18:34:48.728" v="2579" actId="21"/>
          <ac:picMkLst>
            <pc:docMk/>
            <pc:sldMk cId="2016940247" sldId="327"/>
            <ac:picMk id="2068" creationId="{553D31E5-8C80-CDA0-FC72-4FD30636BD5A}"/>
          </ac:picMkLst>
        </pc:picChg>
        <pc:picChg chg="add del mod">
          <ac:chgData name="Ferry, Sherri L" userId="3b9a7ee3-4f46-4359-9007-2dcf45e25578" providerId="ADAL" clId="{73620241-0DB6-41B6-8AF4-DD4A231747BC}" dt="2023-11-16T18:35:39.536" v="2603"/>
          <ac:picMkLst>
            <pc:docMk/>
            <pc:sldMk cId="2016940247" sldId="327"/>
            <ac:picMk id="2069" creationId="{40303274-AF36-6F90-8A66-30826F30B771}"/>
          </ac:picMkLst>
        </pc:picChg>
        <pc:picChg chg="add del mod">
          <ac:chgData name="Ferry, Sherri L" userId="3b9a7ee3-4f46-4359-9007-2dcf45e25578" providerId="ADAL" clId="{73620241-0DB6-41B6-8AF4-DD4A231747BC}" dt="2023-11-30T14:45:17.522" v="2726" actId="21"/>
          <ac:picMkLst>
            <pc:docMk/>
            <pc:sldMk cId="2016940247" sldId="327"/>
            <ac:picMk id="2070" creationId="{9AEDB3EC-755B-63AA-68FF-ACBE109B3110}"/>
          </ac:picMkLst>
        </pc:picChg>
        <pc:picChg chg="add del mod">
          <ac:chgData name="Ferry, Sherri L" userId="3b9a7ee3-4f46-4359-9007-2dcf45e25578" providerId="ADAL" clId="{73620241-0DB6-41B6-8AF4-DD4A231747BC}" dt="2023-11-30T14:45:20.047" v="2727" actId="21"/>
          <ac:picMkLst>
            <pc:docMk/>
            <pc:sldMk cId="2016940247" sldId="327"/>
            <ac:picMk id="2071" creationId="{7BAD9FF1-869A-C625-EB41-33D2C68EE122}"/>
          </ac:picMkLst>
        </pc:picChg>
      </pc:sldChg>
      <pc:sldChg chg="del replTag delTag">
        <pc:chgData name="Ferry, Sherri L" userId="3b9a7ee3-4f46-4359-9007-2dcf45e25578" providerId="ADAL" clId="{73620241-0DB6-41B6-8AF4-DD4A231747BC}" dt="2023-11-07T18:48:01.685" v="1530" actId="2696"/>
        <pc:sldMkLst>
          <pc:docMk/>
          <pc:sldMk cId="2716150224" sldId="331"/>
        </pc:sldMkLst>
      </pc:sldChg>
      <pc:sldChg chg="del replTag delTag">
        <pc:chgData name="Ferry, Sherri L" userId="3b9a7ee3-4f46-4359-9007-2dcf45e25578" providerId="ADAL" clId="{73620241-0DB6-41B6-8AF4-DD4A231747BC}" dt="2023-11-07T18:58:10.219" v="1671" actId="2696"/>
        <pc:sldMkLst>
          <pc:docMk/>
          <pc:sldMk cId="3291441069" sldId="332"/>
        </pc:sldMkLst>
      </pc:sldChg>
      <pc:sldChg chg="addSp delSp modSp del mod replTag delTag">
        <pc:chgData name="Ferry, Sherri L" userId="3b9a7ee3-4f46-4359-9007-2dcf45e25578" providerId="ADAL" clId="{73620241-0DB6-41B6-8AF4-DD4A231747BC}" dt="2023-11-07T18:47:25" v="1514" actId="2696"/>
        <pc:sldMkLst>
          <pc:docMk/>
          <pc:sldMk cId="2638634760" sldId="337"/>
        </pc:sldMkLst>
        <pc:spChg chg="add del mod">
          <ac:chgData name="Ferry, Sherri L" userId="3b9a7ee3-4f46-4359-9007-2dcf45e25578" providerId="ADAL" clId="{73620241-0DB6-41B6-8AF4-DD4A231747BC}" dt="2023-11-07T18:02:59.056" v="884" actId="21"/>
          <ac:spMkLst>
            <pc:docMk/>
            <pc:sldMk cId="2638634760" sldId="337"/>
            <ac:spMk id="2" creationId="{EECA184B-C09D-8B73-51F6-B98B810ED7EB}"/>
          </ac:spMkLst>
        </pc:spChg>
        <pc:spChg chg="add del mod">
          <ac:chgData name="Ferry, Sherri L" userId="3b9a7ee3-4f46-4359-9007-2dcf45e25578" providerId="ADAL" clId="{73620241-0DB6-41B6-8AF4-DD4A231747BC}" dt="2023-11-07T18:16:33.028" v="938" actId="21"/>
          <ac:spMkLst>
            <pc:docMk/>
            <pc:sldMk cId="2638634760" sldId="337"/>
            <ac:spMk id="10" creationId="{8EA882D4-4AB5-DC4A-9BCE-A6EC8D7A62A4}"/>
          </ac:spMkLst>
        </pc:spChg>
        <pc:spChg chg="add mod">
          <ac:chgData name="Ferry, Sherri L" userId="3b9a7ee3-4f46-4359-9007-2dcf45e25578" providerId="ADAL" clId="{73620241-0DB6-41B6-8AF4-DD4A231747BC}" dt="2023-11-07T18:24:15.388" v="1114" actId="1076"/>
          <ac:spMkLst>
            <pc:docMk/>
            <pc:sldMk cId="2638634760" sldId="337"/>
            <ac:spMk id="13" creationId="{87382DA8-D087-87DA-6D19-D43256090302}"/>
          </ac:spMkLst>
        </pc:spChg>
        <pc:spChg chg="mod ord">
          <ac:chgData name="Ferry, Sherri L" userId="3b9a7ee3-4f46-4359-9007-2dcf45e25578" providerId="ADAL" clId="{73620241-0DB6-41B6-8AF4-DD4A231747BC}" dt="2023-11-07T18:24:16.997" v="1115" actId="1076"/>
          <ac:spMkLst>
            <pc:docMk/>
            <pc:sldMk cId="2638634760" sldId="337"/>
            <ac:spMk id="15" creationId="{0F8207A6-5488-CA31-B7B4-88DA3DE3E263}"/>
          </ac:spMkLst>
        </pc:spChg>
        <pc:spChg chg="del mod">
          <ac:chgData name="Ferry, Sherri L" userId="3b9a7ee3-4f46-4359-9007-2dcf45e25578" providerId="ADAL" clId="{73620241-0DB6-41B6-8AF4-DD4A231747BC}" dt="2023-11-07T18:23:15.715" v="1102" actId="21"/>
          <ac:spMkLst>
            <pc:docMk/>
            <pc:sldMk cId="2638634760" sldId="337"/>
            <ac:spMk id="16" creationId="{F3D5FA8E-C942-72A1-113B-503ECDAE7132}"/>
          </ac:spMkLst>
        </pc:spChg>
        <pc:picChg chg="del mod">
          <ac:chgData name="Ferry, Sherri L" userId="3b9a7ee3-4f46-4359-9007-2dcf45e25578" providerId="ADAL" clId="{73620241-0DB6-41B6-8AF4-DD4A231747BC}" dt="2023-11-07T18:22:14.321" v="1084" actId="21"/>
          <ac:picMkLst>
            <pc:docMk/>
            <pc:sldMk cId="2638634760" sldId="337"/>
            <ac:picMk id="3" creationId="{491D708E-4C93-3AF7-7721-8BAD7392E603}"/>
          </ac:picMkLst>
        </pc:picChg>
        <pc:picChg chg="add del mod modCrop">
          <ac:chgData name="Ferry, Sherri L" userId="3b9a7ee3-4f46-4359-9007-2dcf45e25578" providerId="ADAL" clId="{73620241-0DB6-41B6-8AF4-DD4A231747BC}" dt="2023-11-07T18:12:36.010" v="925" actId="21"/>
          <ac:picMkLst>
            <pc:docMk/>
            <pc:sldMk cId="2638634760" sldId="337"/>
            <ac:picMk id="5" creationId="{B52C4967-9A9C-5F31-1B79-5DCF19681225}"/>
          </ac:picMkLst>
        </pc:picChg>
        <pc:picChg chg="add del mod modCrop">
          <ac:chgData name="Ferry, Sherri L" userId="3b9a7ee3-4f46-4359-9007-2dcf45e25578" providerId="ADAL" clId="{73620241-0DB6-41B6-8AF4-DD4A231747BC}" dt="2023-11-07T18:15:01.102" v="932" actId="21"/>
          <ac:picMkLst>
            <pc:docMk/>
            <pc:sldMk cId="2638634760" sldId="337"/>
            <ac:picMk id="7" creationId="{E5BA0395-478C-BB5F-B23B-C71AC1C04BFA}"/>
          </ac:picMkLst>
        </pc:picChg>
        <pc:picChg chg="add del mod">
          <ac:chgData name="Ferry, Sherri L" userId="3b9a7ee3-4f46-4359-9007-2dcf45e25578" providerId="ADAL" clId="{73620241-0DB6-41B6-8AF4-DD4A231747BC}" dt="2023-11-07T18:16:35.800" v="939" actId="21"/>
          <ac:picMkLst>
            <pc:docMk/>
            <pc:sldMk cId="2638634760" sldId="337"/>
            <ac:picMk id="9" creationId="{C39DDB50-991D-ED8D-AECA-1A96078224FE}"/>
          </ac:picMkLst>
        </pc:picChg>
        <pc:picChg chg="add del mod">
          <ac:chgData name="Ferry, Sherri L" userId="3b9a7ee3-4f46-4359-9007-2dcf45e25578" providerId="ADAL" clId="{73620241-0DB6-41B6-8AF4-DD4A231747BC}" dt="2023-11-07T18:17:51.178" v="949" actId="21"/>
          <ac:picMkLst>
            <pc:docMk/>
            <pc:sldMk cId="2638634760" sldId="337"/>
            <ac:picMk id="12" creationId="{23B46669-544F-2A1E-ED16-043FF59EB665}"/>
          </ac:picMkLst>
        </pc:picChg>
        <pc:picChg chg="add mod">
          <ac:chgData name="Ferry, Sherri L" userId="3b9a7ee3-4f46-4359-9007-2dcf45e25578" providerId="ADAL" clId="{73620241-0DB6-41B6-8AF4-DD4A231747BC}" dt="2023-11-07T18:25:48.565" v="1143" actId="1076"/>
          <ac:picMkLst>
            <pc:docMk/>
            <pc:sldMk cId="2638634760" sldId="337"/>
            <ac:picMk id="14" creationId="{2FFADA82-6B6C-A40A-AA21-C1EBEC750135}"/>
          </ac:picMkLst>
        </pc:picChg>
        <pc:picChg chg="mod">
          <ac:chgData name="Ferry, Sherri L" userId="3b9a7ee3-4f46-4359-9007-2dcf45e25578" providerId="ADAL" clId="{73620241-0DB6-41B6-8AF4-DD4A231747BC}" dt="2023-11-07T18:25:55.228" v="1144" actId="1076"/>
          <ac:picMkLst>
            <pc:docMk/>
            <pc:sldMk cId="2638634760" sldId="337"/>
            <ac:picMk id="2060" creationId="{38F32300-0121-B4F0-28CF-80D01EDCE64C}"/>
          </ac:picMkLst>
        </pc:picChg>
        <pc:picChg chg="add del mod">
          <ac:chgData name="Ferry, Sherri L" userId="3b9a7ee3-4f46-4359-9007-2dcf45e25578" providerId="ADAL" clId="{73620241-0DB6-41B6-8AF4-DD4A231747BC}" dt="2023-11-07T18:04:31.771" v="897" actId="21"/>
          <ac:picMkLst>
            <pc:docMk/>
            <pc:sldMk cId="2638634760" sldId="337"/>
            <ac:picMk id="5122" creationId="{DCF48482-6BC5-45E0-4116-5AE08E4080FF}"/>
          </ac:picMkLst>
        </pc:picChg>
        <pc:picChg chg="add del mod">
          <ac:chgData name="Ferry, Sherri L" userId="3b9a7ee3-4f46-4359-9007-2dcf45e25578" providerId="ADAL" clId="{73620241-0DB6-41B6-8AF4-DD4A231747BC}" dt="2023-11-07T18:05:48.035" v="908" actId="21"/>
          <ac:picMkLst>
            <pc:docMk/>
            <pc:sldMk cId="2638634760" sldId="337"/>
            <ac:picMk id="5124" creationId="{54DA0FD2-BBF9-E77C-6D89-E9D863866CE3}"/>
          </ac:picMkLst>
        </pc:picChg>
        <pc:picChg chg="add del mod">
          <ac:chgData name="Ferry, Sherri L" userId="3b9a7ee3-4f46-4359-9007-2dcf45e25578" providerId="ADAL" clId="{73620241-0DB6-41B6-8AF4-DD4A231747BC}" dt="2023-11-07T18:18:17.428" v="953"/>
          <ac:picMkLst>
            <pc:docMk/>
            <pc:sldMk cId="2638634760" sldId="337"/>
            <ac:picMk id="5126" creationId="{4018C154-A722-E19C-4D4C-B9A84AB68B37}"/>
          </ac:picMkLst>
        </pc:picChg>
        <pc:picChg chg="add del mod">
          <ac:chgData name="Ferry, Sherri L" userId="3b9a7ee3-4f46-4359-9007-2dcf45e25578" providerId="ADAL" clId="{73620241-0DB6-41B6-8AF4-DD4A231747BC}" dt="2023-11-07T18:25:07.004" v="1130" actId="21"/>
          <ac:picMkLst>
            <pc:docMk/>
            <pc:sldMk cId="2638634760" sldId="337"/>
            <ac:picMk id="5128" creationId="{207DDB92-DA47-B600-A60F-B55214298F48}"/>
          </ac:picMkLst>
        </pc:picChg>
      </pc:sldChg>
      <pc:sldChg chg="addSp delSp replTag delTag">
        <pc:chgData name="Ferry, Sherri L" userId="3b9a7ee3-4f46-4359-9007-2dcf45e25578" providerId="ADAL" clId="{73620241-0DB6-41B6-8AF4-DD4A231747BC}" dt="2023-11-30T16:15:01.853" v="3137"/>
        <pc:sldMkLst>
          <pc:docMk/>
          <pc:sldMk cId="3382878483" sldId="346"/>
        </pc:sldMkLst>
        <pc:picChg chg="add del">
          <ac:chgData name="Ferry, Sherri L" userId="3b9a7ee3-4f46-4359-9007-2dcf45e25578" providerId="ADAL" clId="{73620241-0DB6-41B6-8AF4-DD4A231747BC}" dt="2023-11-07T18:00:38.979" v="858" actId="21"/>
          <ac:picMkLst>
            <pc:docMk/>
            <pc:sldMk cId="3382878483" sldId="346"/>
            <ac:picMk id="4098" creationId="{38C71F1E-10BE-3E75-8362-73528F8C4877}"/>
          </ac:picMkLst>
        </pc:picChg>
      </pc:sldChg>
      <pc:sldChg chg="addSp delSp modSp mod replTag delTag">
        <pc:chgData name="Ferry, Sherri L" userId="3b9a7ee3-4f46-4359-9007-2dcf45e25578" providerId="ADAL" clId="{73620241-0DB6-41B6-8AF4-DD4A231747BC}" dt="2023-11-30T16:19:22.252" v="3151"/>
        <pc:sldMkLst>
          <pc:docMk/>
          <pc:sldMk cId="376515531" sldId="347"/>
        </pc:sldMkLst>
        <pc:spChg chg="mod">
          <ac:chgData name="Ferry, Sherri L" userId="3b9a7ee3-4f46-4359-9007-2dcf45e25578" providerId="ADAL" clId="{73620241-0DB6-41B6-8AF4-DD4A231747BC}" dt="2023-11-07T18:51:59.296" v="1569" actId="1076"/>
          <ac:spMkLst>
            <pc:docMk/>
            <pc:sldMk cId="376515531" sldId="347"/>
            <ac:spMk id="2" creationId="{89F10F36-33DE-67D4-D503-5996491E8B0D}"/>
          </ac:spMkLst>
        </pc:spChg>
        <pc:spChg chg="del mod ord">
          <ac:chgData name="Ferry, Sherri L" userId="3b9a7ee3-4f46-4359-9007-2dcf45e25578" providerId="ADAL" clId="{73620241-0DB6-41B6-8AF4-DD4A231747BC}" dt="2023-11-07T15:35:16.219" v="14" actId="21"/>
          <ac:spMkLst>
            <pc:docMk/>
            <pc:sldMk cId="376515531" sldId="347"/>
            <ac:spMk id="10" creationId="{F1790738-847D-AAF7-F61D-BA5AE80B2F86}"/>
          </ac:spMkLst>
        </pc:spChg>
        <pc:spChg chg="mod ord">
          <ac:chgData name="Ferry, Sherri L" userId="3b9a7ee3-4f46-4359-9007-2dcf45e25578" providerId="ADAL" clId="{73620241-0DB6-41B6-8AF4-DD4A231747BC}" dt="2023-11-07T18:53:18.592" v="1578" actId="1076"/>
          <ac:spMkLst>
            <pc:docMk/>
            <pc:sldMk cId="376515531" sldId="347"/>
            <ac:spMk id="65" creationId="{02B8E8B9-FC00-FF49-4607-0B7B2061FB3C}"/>
          </ac:spMkLst>
        </pc:spChg>
        <pc:spChg chg="del">
          <ac:chgData name="Ferry, Sherri L" userId="3b9a7ee3-4f46-4359-9007-2dcf45e25578" providerId="ADAL" clId="{73620241-0DB6-41B6-8AF4-DD4A231747BC}" dt="2023-11-07T15:35:01.415" v="11" actId="26606"/>
          <ac:spMkLst>
            <pc:docMk/>
            <pc:sldMk cId="376515531" sldId="347"/>
            <ac:spMk id="78" creationId="{F13C74B1-5B17-4795-BED0-7140497B445A}"/>
          </ac:spMkLst>
        </pc:spChg>
        <pc:spChg chg="del">
          <ac:chgData name="Ferry, Sherri L" userId="3b9a7ee3-4f46-4359-9007-2dcf45e25578" providerId="ADAL" clId="{73620241-0DB6-41B6-8AF4-DD4A231747BC}" dt="2023-11-07T15:35:01.415" v="11" actId="26606"/>
          <ac:spMkLst>
            <pc:docMk/>
            <pc:sldMk cId="376515531" sldId="347"/>
            <ac:spMk id="80" creationId="{D4974D33-8DC5-464E-8C6D-BE58F0669C17}"/>
          </ac:spMkLst>
        </pc:spChg>
        <pc:spChg chg="add del">
          <ac:chgData name="Ferry, Sherri L" userId="3b9a7ee3-4f46-4359-9007-2dcf45e25578" providerId="ADAL" clId="{73620241-0DB6-41B6-8AF4-DD4A231747BC}" dt="2023-11-07T15:36:40.225" v="28" actId="26606"/>
          <ac:spMkLst>
            <pc:docMk/>
            <pc:sldMk cId="376515531" sldId="347"/>
            <ac:spMk id="85" creationId="{129F4FEF-3F4E-4042-8E6D-C24E201FB31A}"/>
          </ac:spMkLst>
        </pc:spChg>
        <pc:spChg chg="add">
          <ac:chgData name="Ferry, Sherri L" userId="3b9a7ee3-4f46-4359-9007-2dcf45e25578" providerId="ADAL" clId="{73620241-0DB6-41B6-8AF4-DD4A231747BC}" dt="2023-11-07T15:36:40.225" v="28" actId="26606"/>
          <ac:spMkLst>
            <pc:docMk/>
            <pc:sldMk cId="376515531" sldId="347"/>
            <ac:spMk id="90" creationId="{23E547B5-89CF-4EC0-96DE-25771AED0799}"/>
          </ac:spMkLst>
        </pc:spChg>
        <pc:spChg chg="add">
          <ac:chgData name="Ferry, Sherri L" userId="3b9a7ee3-4f46-4359-9007-2dcf45e25578" providerId="ADAL" clId="{73620241-0DB6-41B6-8AF4-DD4A231747BC}" dt="2023-11-07T15:36:40.225" v="28" actId="26606"/>
          <ac:spMkLst>
            <pc:docMk/>
            <pc:sldMk cId="376515531" sldId="347"/>
            <ac:spMk id="92" creationId="{3F0B8CEB-8279-4E5E-A0CE-1FC9F71736F2}"/>
          </ac:spMkLst>
        </pc:spChg>
        <pc:picChg chg="del mod ord">
          <ac:chgData name="Ferry, Sherri L" userId="3b9a7ee3-4f46-4359-9007-2dcf45e25578" providerId="ADAL" clId="{73620241-0DB6-41B6-8AF4-DD4A231747BC}" dt="2023-11-07T15:36:31.247" v="27" actId="21"/>
          <ac:picMkLst>
            <pc:docMk/>
            <pc:sldMk cId="376515531" sldId="347"/>
            <ac:picMk id="3" creationId="{48A321CA-9C15-9D22-224E-6CB267EAD31E}"/>
          </ac:picMkLst>
        </pc:picChg>
        <pc:picChg chg="add mod">
          <ac:chgData name="Ferry, Sherri L" userId="3b9a7ee3-4f46-4359-9007-2dcf45e25578" providerId="ADAL" clId="{73620241-0DB6-41B6-8AF4-DD4A231747BC}" dt="2023-11-07T18:54:23.158" v="1583" actId="1076"/>
          <ac:picMkLst>
            <pc:docMk/>
            <pc:sldMk cId="376515531" sldId="347"/>
            <ac:picMk id="4" creationId="{AAEA0D6E-DE9F-1E1E-B528-7A79F6D06512}"/>
          </ac:picMkLst>
        </pc:picChg>
        <pc:picChg chg="mod modCrop">
          <ac:chgData name="Ferry, Sherri L" userId="3b9a7ee3-4f46-4359-9007-2dcf45e25578" providerId="ADAL" clId="{73620241-0DB6-41B6-8AF4-DD4A231747BC}" dt="2023-11-07T15:36:40.225" v="28" actId="26606"/>
          <ac:picMkLst>
            <pc:docMk/>
            <pc:sldMk cId="376515531" sldId="347"/>
            <ac:picMk id="5" creationId="{643EDEC5-AE08-B50C-4B25-11A0A1FB60CB}"/>
          </ac:picMkLst>
        </pc:picChg>
      </pc:sldChg>
      <pc:sldChg chg="del replTag delTag">
        <pc:chgData name="Ferry, Sherri L" userId="3b9a7ee3-4f46-4359-9007-2dcf45e25578" providerId="ADAL" clId="{73620241-0DB6-41B6-8AF4-DD4A231747BC}" dt="2023-11-07T16:54:34.757" v="438" actId="2696"/>
        <pc:sldMkLst>
          <pc:docMk/>
          <pc:sldMk cId="1665447703" sldId="348"/>
        </pc:sldMkLst>
      </pc:sldChg>
      <pc:sldChg chg="addSp delSp modSp mod addAnim replTag delTag">
        <pc:chgData name="Ferry, Sherri L" userId="3b9a7ee3-4f46-4359-9007-2dcf45e25578" providerId="ADAL" clId="{73620241-0DB6-41B6-8AF4-DD4A231747BC}" dt="2023-11-30T16:15:40.072" v="3139"/>
        <pc:sldMkLst>
          <pc:docMk/>
          <pc:sldMk cId="4037178859" sldId="349"/>
        </pc:sldMkLst>
        <pc:spChg chg="add del mod">
          <ac:chgData name="Ferry, Sherri L" userId="3b9a7ee3-4f46-4359-9007-2dcf45e25578" providerId="ADAL" clId="{73620241-0DB6-41B6-8AF4-DD4A231747BC}" dt="2023-11-07T16:17:17.663" v="120" actId="21"/>
          <ac:spMkLst>
            <pc:docMk/>
            <pc:sldMk cId="4037178859" sldId="349"/>
            <ac:spMk id="5" creationId="{5C5856EB-FCDA-5A1F-B6E4-8A96C36C1377}"/>
          </ac:spMkLst>
        </pc:spChg>
        <pc:spChg chg="add del">
          <ac:chgData name="Ferry, Sherri L" userId="3b9a7ee3-4f46-4359-9007-2dcf45e25578" providerId="ADAL" clId="{73620241-0DB6-41B6-8AF4-DD4A231747BC}" dt="2023-11-07T16:19:11.672" v="133" actId="26606"/>
          <ac:spMkLst>
            <pc:docMk/>
            <pc:sldMk cId="4037178859" sldId="349"/>
            <ac:spMk id="6" creationId="{37C89E4B-3C9F-44B9-8B86-D9E3D112D8EC}"/>
          </ac:spMkLst>
        </pc:spChg>
        <pc:spChg chg="mod ord">
          <ac:chgData name="Ferry, Sherri L" userId="3b9a7ee3-4f46-4359-9007-2dcf45e25578" providerId="ADAL" clId="{73620241-0DB6-41B6-8AF4-DD4A231747BC}" dt="2023-11-07T18:51:05.201" v="1558" actId="1076"/>
          <ac:spMkLst>
            <pc:docMk/>
            <pc:sldMk cId="4037178859" sldId="349"/>
            <ac:spMk id="7" creationId="{18E63F06-36D3-9A41-A2E0-40539691F182}"/>
          </ac:spMkLst>
        </pc:spChg>
        <pc:spChg chg="add del mod">
          <ac:chgData name="Ferry, Sherri L" userId="3b9a7ee3-4f46-4359-9007-2dcf45e25578" providerId="ADAL" clId="{73620241-0DB6-41B6-8AF4-DD4A231747BC}" dt="2023-11-07T16:17:54.310" v="124" actId="21"/>
          <ac:spMkLst>
            <pc:docMk/>
            <pc:sldMk cId="4037178859" sldId="349"/>
            <ac:spMk id="8" creationId="{51C3DC3F-DC48-2B06-A2E6-F36D2A24F075}"/>
          </ac:spMkLst>
        </pc:spChg>
        <pc:spChg chg="add del">
          <ac:chgData name="Ferry, Sherri L" userId="3b9a7ee3-4f46-4359-9007-2dcf45e25578" providerId="ADAL" clId="{73620241-0DB6-41B6-8AF4-DD4A231747BC}" dt="2023-11-07T16:18:57.891" v="128" actId="26606"/>
          <ac:spMkLst>
            <pc:docMk/>
            <pc:sldMk cId="4037178859" sldId="349"/>
            <ac:spMk id="1033" creationId="{ABD1F7DD-A00E-3FD4-3979-3B1A490695A3}"/>
          </ac:spMkLst>
        </pc:spChg>
        <pc:spChg chg="add del">
          <ac:chgData name="Ferry, Sherri L" userId="3b9a7ee3-4f46-4359-9007-2dcf45e25578" providerId="ADAL" clId="{73620241-0DB6-41B6-8AF4-DD4A231747BC}" dt="2023-11-07T16:18:57.891" v="128" actId="26606"/>
          <ac:spMkLst>
            <pc:docMk/>
            <pc:sldMk cId="4037178859" sldId="349"/>
            <ac:spMk id="1035" creationId="{4F6A26FB-F1F6-093E-64A9-633A5332C778}"/>
          </ac:spMkLst>
        </pc:spChg>
        <pc:spChg chg="add del">
          <ac:chgData name="Ferry, Sherri L" userId="3b9a7ee3-4f46-4359-9007-2dcf45e25578" providerId="ADAL" clId="{73620241-0DB6-41B6-8AF4-DD4A231747BC}" dt="2023-11-07T16:18:57.891" v="128" actId="26606"/>
          <ac:spMkLst>
            <pc:docMk/>
            <pc:sldMk cId="4037178859" sldId="349"/>
            <ac:spMk id="1037" creationId="{73844404-E04B-F587-0397-04D02020A3BA}"/>
          </ac:spMkLst>
        </pc:spChg>
        <pc:spChg chg="add del">
          <ac:chgData name="Ferry, Sherri L" userId="3b9a7ee3-4f46-4359-9007-2dcf45e25578" providerId="ADAL" clId="{73620241-0DB6-41B6-8AF4-DD4A231747BC}" dt="2023-11-07T16:18:57.891" v="128" actId="26606"/>
          <ac:spMkLst>
            <pc:docMk/>
            <pc:sldMk cId="4037178859" sldId="349"/>
            <ac:spMk id="1039" creationId="{65EA55DA-978E-CF15-1103-467BC1F4788A}"/>
          </ac:spMkLst>
        </pc:spChg>
        <pc:spChg chg="add del">
          <ac:chgData name="Ferry, Sherri L" userId="3b9a7ee3-4f46-4359-9007-2dcf45e25578" providerId="ADAL" clId="{73620241-0DB6-41B6-8AF4-DD4A231747BC}" dt="2023-11-07T16:18:57.891" v="128" actId="26606"/>
          <ac:spMkLst>
            <pc:docMk/>
            <pc:sldMk cId="4037178859" sldId="349"/>
            <ac:spMk id="1041" creationId="{136F6D93-88CF-AC9D-C5E1-B1E1C27EC101}"/>
          </ac:spMkLst>
        </pc:spChg>
        <pc:spChg chg="add del">
          <ac:chgData name="Ferry, Sherri L" userId="3b9a7ee3-4f46-4359-9007-2dcf45e25578" providerId="ADAL" clId="{73620241-0DB6-41B6-8AF4-DD4A231747BC}" dt="2023-11-07T16:19:01.081" v="130" actId="26606"/>
          <ac:spMkLst>
            <pc:docMk/>
            <pc:sldMk cId="4037178859" sldId="349"/>
            <ac:spMk id="1043" creationId="{C56A0FDA-9157-2C6B-6549-4570BD71D9B9}"/>
          </ac:spMkLst>
        </pc:spChg>
        <pc:spChg chg="add del">
          <ac:chgData name="Ferry, Sherri L" userId="3b9a7ee3-4f46-4359-9007-2dcf45e25578" providerId="ADAL" clId="{73620241-0DB6-41B6-8AF4-DD4A231747BC}" dt="2023-11-07T16:23:14.655" v="316" actId="26606"/>
          <ac:spMkLst>
            <pc:docMk/>
            <pc:sldMk cId="4037178859" sldId="349"/>
            <ac:spMk id="1050" creationId="{E2CFBC99-FB8F-41F7-A81D-A5288D688D79}"/>
          </ac:spMkLst>
        </pc:spChg>
        <pc:spChg chg="add del">
          <ac:chgData name="Ferry, Sherri L" userId="3b9a7ee3-4f46-4359-9007-2dcf45e25578" providerId="ADAL" clId="{73620241-0DB6-41B6-8AF4-DD4A231747BC}" dt="2023-11-07T16:23:14.655" v="316" actId="26606"/>
          <ac:spMkLst>
            <pc:docMk/>
            <pc:sldMk cId="4037178859" sldId="349"/>
            <ac:spMk id="1051" creationId="{A435A76B-D478-4F38-9D76-040E49ADC674}"/>
          </ac:spMkLst>
        </pc:spChg>
        <pc:spChg chg="add">
          <ac:chgData name="Ferry, Sherri L" userId="3b9a7ee3-4f46-4359-9007-2dcf45e25578" providerId="ADAL" clId="{73620241-0DB6-41B6-8AF4-DD4A231747BC}" dt="2023-11-07T16:23:14.655" v="316" actId="26606"/>
          <ac:spMkLst>
            <pc:docMk/>
            <pc:sldMk cId="4037178859" sldId="349"/>
            <ac:spMk id="1056" creationId="{ECF18D75-294F-47A5-AB5C-5BB753AC482B}"/>
          </ac:spMkLst>
        </pc:spChg>
        <pc:spChg chg="add">
          <ac:chgData name="Ferry, Sherri L" userId="3b9a7ee3-4f46-4359-9007-2dcf45e25578" providerId="ADAL" clId="{73620241-0DB6-41B6-8AF4-DD4A231747BC}" dt="2023-11-07T16:23:14.655" v="316" actId="26606"/>
          <ac:spMkLst>
            <pc:docMk/>
            <pc:sldMk cId="4037178859" sldId="349"/>
            <ac:spMk id="1058" creationId="{205821FB-2741-4451-843D-5933A264266A}"/>
          </ac:spMkLst>
        </pc:spChg>
        <pc:grpChg chg="add del">
          <ac:chgData name="Ferry, Sherri L" userId="3b9a7ee3-4f46-4359-9007-2dcf45e25578" providerId="ADAL" clId="{73620241-0DB6-41B6-8AF4-DD4A231747BC}" dt="2023-11-07T16:19:01.081" v="130" actId="26606"/>
          <ac:grpSpMkLst>
            <pc:docMk/>
            <pc:sldMk cId="4037178859" sldId="349"/>
            <ac:grpSpMk id="1044" creationId="{96A3C8CE-26B9-D061-59D9-B73267F581F9}"/>
          </ac:grpSpMkLst>
        </pc:grpChg>
        <pc:grpChg chg="add del">
          <ac:chgData name="Ferry, Sherri L" userId="3b9a7ee3-4f46-4359-9007-2dcf45e25578" providerId="ADAL" clId="{73620241-0DB6-41B6-8AF4-DD4A231747BC}" dt="2023-11-07T16:19:11.660" v="132" actId="26606"/>
          <ac:grpSpMkLst>
            <pc:docMk/>
            <pc:sldMk cId="4037178859" sldId="349"/>
            <ac:grpSpMk id="1047" creationId="{FB7FB62D-DD5B-C587-F53F-679128D41B8A}"/>
          </ac:grpSpMkLst>
        </pc:grpChg>
        <pc:picChg chg="del">
          <ac:chgData name="Ferry, Sherri L" userId="3b9a7ee3-4f46-4359-9007-2dcf45e25578" providerId="ADAL" clId="{73620241-0DB6-41B6-8AF4-DD4A231747BC}" dt="2023-11-07T16:18:00.468" v="125" actId="21"/>
          <ac:picMkLst>
            <pc:docMk/>
            <pc:sldMk cId="4037178859" sldId="349"/>
            <ac:picMk id="2" creationId="{61299E2B-CE3C-7D06-7080-4AE65B27C38B}"/>
          </ac:picMkLst>
        </pc:picChg>
        <pc:picChg chg="add del">
          <ac:chgData name="Ferry, Sherri L" userId="3b9a7ee3-4f46-4359-9007-2dcf45e25578" providerId="ADAL" clId="{73620241-0DB6-41B6-8AF4-DD4A231747BC}" dt="2023-11-07T16:17:34.470" v="122" actId="21"/>
          <ac:picMkLst>
            <pc:docMk/>
            <pc:sldMk cId="4037178859" sldId="349"/>
            <ac:picMk id="4" creationId="{98637C1D-C0AC-540E-EC3A-E8290A0DBC4D}"/>
          </ac:picMkLst>
        </pc:picChg>
        <pc:picChg chg="add mod">
          <ac:chgData name="Ferry, Sherri L" userId="3b9a7ee3-4f46-4359-9007-2dcf45e25578" providerId="ADAL" clId="{73620241-0DB6-41B6-8AF4-DD4A231747BC}" dt="2023-11-07T16:35:06.698" v="433" actId="1076"/>
          <ac:picMkLst>
            <pc:docMk/>
            <pc:sldMk cId="4037178859" sldId="349"/>
            <ac:picMk id="10" creationId="{1FF2F769-E53D-B95C-3C50-4EDB172C39B6}"/>
          </ac:picMkLst>
        </pc:picChg>
        <pc:picChg chg="add mod">
          <ac:chgData name="Ferry, Sherri L" userId="3b9a7ee3-4f46-4359-9007-2dcf45e25578" providerId="ADAL" clId="{73620241-0DB6-41B6-8AF4-DD4A231747BC}" dt="2023-11-07T18:01:41.103" v="866" actId="1037"/>
          <ac:picMkLst>
            <pc:docMk/>
            <pc:sldMk cId="4037178859" sldId="349"/>
            <ac:picMk id="12" creationId="{F976664C-5618-F242-E28A-92859923B3A7}"/>
          </ac:picMkLst>
        </pc:picChg>
        <pc:picChg chg="add mod">
          <ac:chgData name="Ferry, Sherri L" userId="3b9a7ee3-4f46-4359-9007-2dcf45e25578" providerId="ADAL" clId="{73620241-0DB6-41B6-8AF4-DD4A231747BC}" dt="2023-11-07T16:34:54.449" v="431" actId="1037"/>
          <ac:picMkLst>
            <pc:docMk/>
            <pc:sldMk cId="4037178859" sldId="349"/>
            <ac:picMk id="14" creationId="{83EDF273-EBD4-6DF1-FE9F-AFC7214D1FCC}"/>
          </ac:picMkLst>
        </pc:picChg>
        <pc:picChg chg="del">
          <ac:chgData name="Ferry, Sherri L" userId="3b9a7ee3-4f46-4359-9007-2dcf45e25578" providerId="ADAL" clId="{73620241-0DB6-41B6-8AF4-DD4A231747BC}" dt="2023-11-07T16:18:02.575" v="126" actId="21"/>
          <ac:picMkLst>
            <pc:docMk/>
            <pc:sldMk cId="4037178859" sldId="349"/>
            <ac:picMk id="15" creationId="{3441A0F2-F405-67A8-4B39-31AAA54A40CC}"/>
          </ac:picMkLst>
        </pc:picChg>
        <pc:picChg chg="add del mod">
          <ac:chgData name="Ferry, Sherri L" userId="3b9a7ee3-4f46-4359-9007-2dcf45e25578" providerId="ADAL" clId="{73620241-0DB6-41B6-8AF4-DD4A231747BC}" dt="2023-11-07T16:35:10.025" v="434" actId="1076"/>
          <ac:picMkLst>
            <pc:docMk/>
            <pc:sldMk cId="4037178859" sldId="349"/>
            <ac:picMk id="16" creationId="{79ADA051-89E3-11D2-5D09-AD8D8ED4C4BD}"/>
          </ac:picMkLst>
        </pc:picChg>
        <pc:picChg chg="add del">
          <ac:chgData name="Ferry, Sherri L" userId="3b9a7ee3-4f46-4359-9007-2dcf45e25578" providerId="ADAL" clId="{73620241-0DB6-41B6-8AF4-DD4A231747BC}" dt="2023-11-07T16:17:34.470" v="122" actId="21"/>
          <ac:picMkLst>
            <pc:docMk/>
            <pc:sldMk cId="4037178859" sldId="349"/>
            <ac:picMk id="1026" creationId="{62D270CE-4D82-B8BE-C8E1-3955182ABDCE}"/>
          </ac:picMkLst>
        </pc:picChg>
        <pc:picChg chg="add mod">
          <ac:chgData name="Ferry, Sherri L" userId="3b9a7ee3-4f46-4359-9007-2dcf45e25578" providerId="ADAL" clId="{73620241-0DB6-41B6-8AF4-DD4A231747BC}" dt="2023-11-07T16:35:01.951" v="432" actId="1076"/>
          <ac:picMkLst>
            <pc:docMk/>
            <pc:sldMk cId="4037178859" sldId="349"/>
            <ac:picMk id="1028" creationId="{3B61F6D6-7993-BB66-12F9-1B88EC862CC2}"/>
          </ac:picMkLst>
        </pc:picChg>
        <pc:cxnChg chg="add del">
          <ac:chgData name="Ferry, Sherri L" userId="3b9a7ee3-4f46-4359-9007-2dcf45e25578" providerId="ADAL" clId="{73620241-0DB6-41B6-8AF4-DD4A231747BC}" dt="2023-11-07T16:19:11.672" v="133" actId="26606"/>
          <ac:cxnSpMkLst>
            <pc:docMk/>
            <pc:sldMk cId="4037178859" sldId="349"/>
            <ac:cxnSpMk id="11" creationId="{AA2EAA10-076F-46BD-8F0F-B9A2FB77A85C}"/>
          </ac:cxnSpMkLst>
        </pc:cxnChg>
        <pc:cxnChg chg="add del">
          <ac:chgData name="Ferry, Sherri L" userId="3b9a7ee3-4f46-4359-9007-2dcf45e25578" providerId="ADAL" clId="{73620241-0DB6-41B6-8AF4-DD4A231747BC}" dt="2023-11-07T16:19:11.672" v="133" actId="26606"/>
          <ac:cxnSpMkLst>
            <pc:docMk/>
            <pc:sldMk cId="4037178859" sldId="349"/>
            <ac:cxnSpMk id="13" creationId="{D891E407-403B-4764-86C9-33A56D3BCAA3}"/>
          </ac:cxnSpMkLst>
        </pc:cxnChg>
      </pc:sldChg>
      <pc:sldChg chg="delSp del mod replTag delTag addCm">
        <pc:chgData name="Ferry, Sherri L" userId="3b9a7ee3-4f46-4359-9007-2dcf45e25578" providerId="ADAL" clId="{73620241-0DB6-41B6-8AF4-DD4A231747BC}" dt="2023-11-07T18:58:16.760" v="1676" actId="2696"/>
        <pc:sldMkLst>
          <pc:docMk/>
          <pc:sldMk cId="3657329186" sldId="350"/>
        </pc:sldMkLst>
        <pc:picChg chg="del">
          <ac:chgData name="Ferry, Sherri L" userId="3b9a7ee3-4f46-4359-9007-2dcf45e25578" providerId="ADAL" clId="{73620241-0DB6-41B6-8AF4-DD4A231747BC}" dt="2023-11-07T18:55:45.530" v="1592" actId="21"/>
          <ac:picMkLst>
            <pc:docMk/>
            <pc:sldMk cId="3657329186" sldId="350"/>
            <ac:picMk id="3" creationId="{2D198564-689F-EC50-E7A8-DABD88A419FE}"/>
          </ac:picMkLst>
        </pc:picChg>
      </pc:sldChg>
      <pc:sldChg chg="addSp delSp modSp new mod setBg replTag delTag">
        <pc:chgData name="Ferry, Sherri L" userId="3b9a7ee3-4f46-4359-9007-2dcf45e25578" providerId="ADAL" clId="{73620241-0DB6-41B6-8AF4-DD4A231747BC}" dt="2023-11-30T16:19:38.442" v="3155"/>
        <pc:sldMkLst>
          <pc:docMk/>
          <pc:sldMk cId="2655288043" sldId="351"/>
        </pc:sldMkLst>
        <pc:spChg chg="add del mod">
          <ac:chgData name="Ferry, Sherri L" userId="3b9a7ee3-4f46-4359-9007-2dcf45e25578" providerId="ADAL" clId="{73620241-0DB6-41B6-8AF4-DD4A231747BC}" dt="2023-11-07T17:30:27.016" v="708" actId="21"/>
          <ac:spMkLst>
            <pc:docMk/>
            <pc:sldMk cId="2655288043" sldId="351"/>
            <ac:spMk id="2" creationId="{70598D98-257A-2139-EC4A-72D140851764}"/>
          </ac:spMkLst>
        </pc:spChg>
        <pc:spChg chg="add del mod">
          <ac:chgData name="Ferry, Sherri L" userId="3b9a7ee3-4f46-4359-9007-2dcf45e25578" providerId="ADAL" clId="{73620241-0DB6-41B6-8AF4-DD4A231747BC}" dt="2023-11-07T17:38:28.688" v="769" actId="21"/>
          <ac:spMkLst>
            <pc:docMk/>
            <pc:sldMk cId="2655288043" sldId="351"/>
            <ac:spMk id="3" creationId="{1115C0A3-0243-10A9-688D-7BD5B3268D46}"/>
          </ac:spMkLst>
        </pc:spChg>
        <pc:spChg chg="add mod">
          <ac:chgData name="Ferry, Sherri L" userId="3b9a7ee3-4f46-4359-9007-2dcf45e25578" providerId="ADAL" clId="{73620241-0DB6-41B6-8AF4-DD4A231747BC}" dt="2023-11-07T18:48:37.347" v="1539" actId="207"/>
          <ac:spMkLst>
            <pc:docMk/>
            <pc:sldMk cId="2655288043" sldId="351"/>
            <ac:spMk id="4" creationId="{45760C4C-B64E-ACB8-44C6-1837FFCEF21A}"/>
          </ac:spMkLst>
        </pc:spChg>
        <pc:spChg chg="add del mod">
          <ac:chgData name="Ferry, Sherri L" userId="3b9a7ee3-4f46-4359-9007-2dcf45e25578" providerId="ADAL" clId="{73620241-0DB6-41B6-8AF4-DD4A231747BC}" dt="2023-11-07T17:48:52.867" v="830" actId="26606"/>
          <ac:spMkLst>
            <pc:docMk/>
            <pc:sldMk cId="2655288043" sldId="351"/>
            <ac:spMk id="5" creationId="{E4A2CCD8-E009-7D7D-AC99-2A47DAD5F88E}"/>
          </ac:spMkLst>
        </pc:spChg>
        <pc:spChg chg="add mod">
          <ac:chgData name="Ferry, Sherri L" userId="3b9a7ee3-4f46-4359-9007-2dcf45e25578" providerId="ADAL" clId="{73620241-0DB6-41B6-8AF4-DD4A231747BC}" dt="2023-11-07T18:49:35.128" v="1545" actId="1076"/>
          <ac:spMkLst>
            <pc:docMk/>
            <pc:sldMk cId="2655288043" sldId="351"/>
            <ac:spMk id="6" creationId="{D82A4656-8FC0-E27C-90B3-1EE032D41CA6}"/>
          </ac:spMkLst>
        </pc:spChg>
        <pc:spChg chg="add del">
          <ac:chgData name="Ferry, Sherri L" userId="3b9a7ee3-4f46-4359-9007-2dcf45e25578" providerId="ADAL" clId="{73620241-0DB6-41B6-8AF4-DD4A231747BC}" dt="2023-11-07T17:38:21.133" v="768" actId="26606"/>
          <ac:spMkLst>
            <pc:docMk/>
            <pc:sldMk cId="2655288043" sldId="351"/>
            <ac:spMk id="3079" creationId="{D009D6D5-DAC2-4A8B-A17A-E206B9012D09}"/>
          </ac:spMkLst>
        </pc:spChg>
        <pc:grpChg chg="add">
          <ac:chgData name="Ferry, Sherri L" userId="3b9a7ee3-4f46-4359-9007-2dcf45e25578" providerId="ADAL" clId="{73620241-0DB6-41B6-8AF4-DD4A231747BC}" dt="2023-11-07T17:38:21.133" v="768" actId="26606"/>
          <ac:grpSpMkLst>
            <pc:docMk/>
            <pc:sldMk cId="2655288043" sldId="351"/>
            <ac:grpSpMk id="3084" creationId="{5EFBDE31-BB3E-6CFC-23CD-B5976DA38438}"/>
          </ac:grpSpMkLst>
        </pc:grpChg>
        <pc:graphicFrameChg chg="add mod modGraphic">
          <ac:chgData name="Ferry, Sherri L" userId="3b9a7ee3-4f46-4359-9007-2dcf45e25578" providerId="ADAL" clId="{73620241-0DB6-41B6-8AF4-DD4A231747BC}" dt="2023-11-07T18:48:51.198" v="1541" actId="207"/>
          <ac:graphicFrameMkLst>
            <pc:docMk/>
            <pc:sldMk cId="2655288043" sldId="351"/>
            <ac:graphicFrameMk id="3088" creationId="{E77E2DFD-E058-195A-DACC-025B46388FDB}"/>
          </ac:graphicFrameMkLst>
        </pc:graphicFrameChg>
        <pc:picChg chg="add mod ord">
          <ac:chgData name="Ferry, Sherri L" userId="3b9a7ee3-4f46-4359-9007-2dcf45e25578" providerId="ADAL" clId="{73620241-0DB6-41B6-8AF4-DD4A231747BC}" dt="2023-11-07T17:48:36.541" v="829" actId="14861"/>
          <ac:picMkLst>
            <pc:docMk/>
            <pc:sldMk cId="2655288043" sldId="351"/>
            <ac:picMk id="3074" creationId="{AC0C4ACC-C750-96A9-32A1-A46B9D39992C}"/>
          </ac:picMkLst>
        </pc:picChg>
      </pc:sldChg>
      <pc:sldChg chg="addSp delSp modSp new del mod setBg replTag delTag">
        <pc:chgData name="Ferry, Sherri L" userId="3b9a7ee3-4f46-4359-9007-2dcf45e25578" providerId="ADAL" clId="{73620241-0DB6-41B6-8AF4-DD4A231747BC}" dt="2023-11-07T17:24:29.668" v="663" actId="2696"/>
        <pc:sldMkLst>
          <pc:docMk/>
          <pc:sldMk cId="3054892652" sldId="351"/>
        </pc:sldMkLst>
        <pc:spChg chg="add del mod">
          <ac:chgData name="Ferry, Sherri L" userId="3b9a7ee3-4f46-4359-9007-2dcf45e25578" providerId="ADAL" clId="{73620241-0DB6-41B6-8AF4-DD4A231747BC}" dt="2023-11-07T17:07:21.332" v="481" actId="26606"/>
          <ac:spMkLst>
            <pc:docMk/>
            <pc:sldMk cId="3054892652" sldId="351"/>
            <ac:spMk id="2" creationId="{A97ACE7B-AA7B-1BFD-5A89-7C6B5C3BFF46}"/>
          </ac:spMkLst>
        </pc:spChg>
        <pc:spChg chg="add del mod">
          <ac:chgData name="Ferry, Sherri L" userId="3b9a7ee3-4f46-4359-9007-2dcf45e25578" providerId="ADAL" clId="{73620241-0DB6-41B6-8AF4-DD4A231747BC}" dt="2023-11-07T17:14:14.396" v="570" actId="21"/>
          <ac:spMkLst>
            <pc:docMk/>
            <pc:sldMk cId="3054892652" sldId="351"/>
            <ac:spMk id="4" creationId="{7A426656-84D8-2EF1-F0E9-3EA5A1FE52B0}"/>
          </ac:spMkLst>
        </pc:spChg>
        <pc:spChg chg="add del mod">
          <ac:chgData name="Ferry, Sherri L" userId="3b9a7ee3-4f46-4359-9007-2dcf45e25578" providerId="ADAL" clId="{73620241-0DB6-41B6-8AF4-DD4A231747BC}" dt="2023-11-07T17:14:18.151" v="571" actId="21"/>
          <ac:spMkLst>
            <pc:docMk/>
            <pc:sldMk cId="3054892652" sldId="351"/>
            <ac:spMk id="5" creationId="{A579D67F-5636-1EC5-CE17-4D61B04B35DF}"/>
          </ac:spMkLst>
        </pc:spChg>
        <pc:spChg chg="add del mod">
          <ac:chgData name="Ferry, Sherri L" userId="3b9a7ee3-4f46-4359-9007-2dcf45e25578" providerId="ADAL" clId="{73620241-0DB6-41B6-8AF4-DD4A231747BC}" dt="2023-11-07T17:14:10.259" v="569" actId="21"/>
          <ac:spMkLst>
            <pc:docMk/>
            <pc:sldMk cId="3054892652" sldId="351"/>
            <ac:spMk id="6" creationId="{5A49DCF3-CC7E-3FA8-F8DA-8C3D2AA1F598}"/>
          </ac:spMkLst>
        </pc:spChg>
        <pc:spChg chg="add del mod">
          <ac:chgData name="Ferry, Sherri L" userId="3b9a7ee3-4f46-4359-9007-2dcf45e25578" providerId="ADAL" clId="{73620241-0DB6-41B6-8AF4-DD4A231747BC}" dt="2023-11-07T17:18:21.293" v="603" actId="21"/>
          <ac:spMkLst>
            <pc:docMk/>
            <pc:sldMk cId="3054892652" sldId="351"/>
            <ac:spMk id="8" creationId="{A2BC3A8E-2377-EDA5-C99A-7844671931EC}"/>
          </ac:spMkLst>
        </pc:spChg>
        <pc:spChg chg="add mod">
          <ac:chgData name="Ferry, Sherri L" userId="3b9a7ee3-4f46-4359-9007-2dcf45e25578" providerId="ADAL" clId="{73620241-0DB6-41B6-8AF4-DD4A231747BC}" dt="2023-11-07T17:24:01.611" v="657" actId="1076"/>
          <ac:spMkLst>
            <pc:docMk/>
            <pc:sldMk cId="3054892652" sldId="351"/>
            <ac:spMk id="12" creationId="{5ADCC8BD-E38C-BE17-3CB6-FC01628C422B}"/>
          </ac:spMkLst>
        </pc:spChg>
        <pc:spChg chg="add del mod">
          <ac:chgData name="Ferry, Sherri L" userId="3b9a7ee3-4f46-4359-9007-2dcf45e25578" providerId="ADAL" clId="{73620241-0DB6-41B6-8AF4-DD4A231747BC}" dt="2023-11-07T17:24:25.235" v="660" actId="21"/>
          <ac:spMkLst>
            <pc:docMk/>
            <pc:sldMk cId="3054892652" sldId="351"/>
            <ac:spMk id="13" creationId="{87DA694C-0860-09A7-7E66-CE649FDC494C}"/>
          </ac:spMkLst>
        </pc:spChg>
        <pc:spChg chg="add del">
          <ac:chgData name="Ferry, Sherri L" userId="3b9a7ee3-4f46-4359-9007-2dcf45e25578" providerId="ADAL" clId="{73620241-0DB6-41B6-8AF4-DD4A231747BC}" dt="2023-11-07T17:06:04.732" v="472" actId="26606"/>
          <ac:spMkLst>
            <pc:docMk/>
            <pc:sldMk cId="3054892652" sldId="351"/>
            <ac:spMk id="2055" creationId="{04812C46-200A-4DEB-A05E-3ED6C68C2387}"/>
          </ac:spMkLst>
        </pc:spChg>
        <pc:spChg chg="add del">
          <ac:chgData name="Ferry, Sherri L" userId="3b9a7ee3-4f46-4359-9007-2dcf45e25578" providerId="ADAL" clId="{73620241-0DB6-41B6-8AF4-DD4A231747BC}" dt="2023-11-07T17:07:21.331" v="480" actId="26606"/>
          <ac:spMkLst>
            <pc:docMk/>
            <pc:sldMk cId="3054892652" sldId="351"/>
            <ac:spMk id="2056" creationId="{A97ACE7B-AA7B-1BFD-5A89-7C6B5C3BFF46}"/>
          </ac:spMkLst>
        </pc:spChg>
        <pc:spChg chg="add del">
          <ac:chgData name="Ferry, Sherri L" userId="3b9a7ee3-4f46-4359-9007-2dcf45e25578" providerId="ADAL" clId="{73620241-0DB6-41B6-8AF4-DD4A231747BC}" dt="2023-11-07T17:06:04.732" v="472" actId="26606"/>
          <ac:spMkLst>
            <pc:docMk/>
            <pc:sldMk cId="3054892652" sldId="351"/>
            <ac:spMk id="2057" creationId="{D1EA859B-E555-4109-94F3-6700E046E008}"/>
          </ac:spMkLst>
        </pc:spChg>
        <pc:spChg chg="add del">
          <ac:chgData name="Ferry, Sherri L" userId="3b9a7ee3-4f46-4359-9007-2dcf45e25578" providerId="ADAL" clId="{73620241-0DB6-41B6-8AF4-DD4A231747BC}" dt="2023-11-07T17:15:15.185" v="572" actId="26606"/>
          <ac:spMkLst>
            <pc:docMk/>
            <pc:sldMk cId="3054892652" sldId="351"/>
            <ac:spMk id="2058" creationId="{D009D6D5-DAC2-4A8B-A17A-E206B9012D09}"/>
          </ac:spMkLst>
        </pc:spChg>
        <pc:spChg chg="add del">
          <ac:chgData name="Ferry, Sherri L" userId="3b9a7ee3-4f46-4359-9007-2dcf45e25578" providerId="ADAL" clId="{73620241-0DB6-41B6-8AF4-DD4A231747BC}" dt="2023-11-07T17:06:37.698" v="474" actId="26606"/>
          <ac:spMkLst>
            <pc:docMk/>
            <pc:sldMk cId="3054892652" sldId="351"/>
            <ac:spMk id="2059" creationId="{9F79630B-0F0B-446E-A637-38FA8F61D10E}"/>
          </ac:spMkLst>
        </pc:spChg>
        <pc:spChg chg="add del">
          <ac:chgData name="Ferry, Sherri L" userId="3b9a7ee3-4f46-4359-9007-2dcf45e25578" providerId="ADAL" clId="{73620241-0DB6-41B6-8AF4-DD4A231747BC}" dt="2023-11-07T17:06:37.698" v="474" actId="26606"/>
          <ac:spMkLst>
            <pc:docMk/>
            <pc:sldMk cId="3054892652" sldId="351"/>
            <ac:spMk id="2060" creationId="{B3437C99-FC8E-4311-B48A-F0C4C329B154}"/>
          </ac:spMkLst>
        </pc:spChg>
        <pc:spChg chg="add del">
          <ac:chgData name="Ferry, Sherri L" userId="3b9a7ee3-4f46-4359-9007-2dcf45e25578" providerId="ADAL" clId="{73620241-0DB6-41B6-8AF4-DD4A231747BC}" dt="2023-11-07T17:07:36.894" v="490" actId="21"/>
          <ac:spMkLst>
            <pc:docMk/>
            <pc:sldMk cId="3054892652" sldId="351"/>
            <ac:spMk id="2061" creationId="{A97ACE7B-AA7B-1BFD-5A89-7C6B5C3BFF46}"/>
          </ac:spMkLst>
        </pc:spChg>
        <pc:spChg chg="add del">
          <ac:chgData name="Ferry, Sherri L" userId="3b9a7ee3-4f46-4359-9007-2dcf45e25578" providerId="ADAL" clId="{73620241-0DB6-41B6-8AF4-DD4A231747BC}" dt="2023-11-07T17:07:07.899" v="476" actId="26606"/>
          <ac:spMkLst>
            <pc:docMk/>
            <pc:sldMk cId="3054892652" sldId="351"/>
            <ac:spMk id="2062" creationId="{DB304A14-32D0-4873-B914-423ED7B8DAFD}"/>
          </ac:spMkLst>
        </pc:spChg>
        <pc:spChg chg="add del">
          <ac:chgData name="Ferry, Sherri L" userId="3b9a7ee3-4f46-4359-9007-2dcf45e25578" providerId="ADAL" clId="{73620241-0DB6-41B6-8AF4-DD4A231747BC}" dt="2023-11-07T17:07:07.899" v="476" actId="26606"/>
          <ac:spMkLst>
            <pc:docMk/>
            <pc:sldMk cId="3054892652" sldId="351"/>
            <ac:spMk id="2063" creationId="{1D460C86-854F-4FB3-ABC2-E823D8FEB9DB}"/>
          </ac:spMkLst>
        </pc:spChg>
        <pc:spChg chg="add del">
          <ac:chgData name="Ferry, Sherri L" userId="3b9a7ee3-4f46-4359-9007-2dcf45e25578" providerId="ADAL" clId="{73620241-0DB6-41B6-8AF4-DD4A231747BC}" dt="2023-11-07T17:07:07.899" v="476" actId="26606"/>
          <ac:spMkLst>
            <pc:docMk/>
            <pc:sldMk cId="3054892652" sldId="351"/>
            <ac:spMk id="2064" creationId="{BB48116A-278A-4CC5-89D3-9DE8E8FF1245}"/>
          </ac:spMkLst>
        </pc:spChg>
        <pc:spChg chg="add del">
          <ac:chgData name="Ferry, Sherri L" userId="3b9a7ee3-4f46-4359-9007-2dcf45e25578" providerId="ADAL" clId="{73620241-0DB6-41B6-8AF4-DD4A231747BC}" dt="2023-11-07T17:19:46.822" v="609" actId="26606"/>
          <ac:spMkLst>
            <pc:docMk/>
            <pc:sldMk cId="3054892652" sldId="351"/>
            <ac:spMk id="2065" creationId="{8DBEAE55-3EA1-41D7-A212-5F7D8986C1F2}"/>
          </ac:spMkLst>
        </pc:spChg>
        <pc:spChg chg="add del">
          <ac:chgData name="Ferry, Sherri L" userId="3b9a7ee3-4f46-4359-9007-2dcf45e25578" providerId="ADAL" clId="{73620241-0DB6-41B6-8AF4-DD4A231747BC}" dt="2023-11-07T17:19:46.822" v="609" actId="26606"/>
          <ac:spMkLst>
            <pc:docMk/>
            <pc:sldMk cId="3054892652" sldId="351"/>
            <ac:spMk id="2066" creationId="{8950AD4C-6AF3-49F8-94E1-DBCAFB39478B}"/>
          </ac:spMkLst>
        </pc:spChg>
        <pc:spChg chg="add del">
          <ac:chgData name="Ferry, Sherri L" userId="3b9a7ee3-4f46-4359-9007-2dcf45e25578" providerId="ADAL" clId="{73620241-0DB6-41B6-8AF4-DD4A231747BC}" dt="2023-11-07T17:19:46.822" v="609" actId="26606"/>
          <ac:spMkLst>
            <pc:docMk/>
            <pc:sldMk cId="3054892652" sldId="351"/>
            <ac:spMk id="2067" creationId="{CFC5F0E7-644F-4101-BE72-12825CF537E7}"/>
          </ac:spMkLst>
        </pc:spChg>
        <pc:spChg chg="add del">
          <ac:chgData name="Ferry, Sherri L" userId="3b9a7ee3-4f46-4359-9007-2dcf45e25578" providerId="ADAL" clId="{73620241-0DB6-41B6-8AF4-DD4A231747BC}" dt="2023-11-07T17:19:46.822" v="609" actId="26606"/>
          <ac:spMkLst>
            <pc:docMk/>
            <pc:sldMk cId="3054892652" sldId="351"/>
            <ac:spMk id="2069" creationId="{B1F9B6B4-B0C4-45C6-A086-901C960D03E7}"/>
          </ac:spMkLst>
        </pc:spChg>
        <pc:spChg chg="add del">
          <ac:chgData name="Ferry, Sherri L" userId="3b9a7ee3-4f46-4359-9007-2dcf45e25578" providerId="ADAL" clId="{73620241-0DB6-41B6-8AF4-DD4A231747BC}" dt="2023-11-07T17:19:46.820" v="608" actId="26606"/>
          <ac:spMkLst>
            <pc:docMk/>
            <pc:sldMk cId="3054892652" sldId="351"/>
            <ac:spMk id="2074" creationId="{2D2B266D-3625-4584-A5C3-7D3F672CFF30}"/>
          </ac:spMkLst>
        </pc:spChg>
        <pc:spChg chg="add del">
          <ac:chgData name="Ferry, Sherri L" userId="3b9a7ee3-4f46-4359-9007-2dcf45e25578" providerId="ADAL" clId="{73620241-0DB6-41B6-8AF4-DD4A231747BC}" dt="2023-11-07T17:22:37.648" v="624" actId="26606"/>
          <ac:spMkLst>
            <pc:docMk/>
            <pc:sldMk cId="3054892652" sldId="351"/>
            <ac:spMk id="2076" creationId="{6EE0B6E2-7CE8-4D86-87FC-4B58A7D8E759}"/>
          </ac:spMkLst>
        </pc:spChg>
        <pc:spChg chg="add del">
          <ac:chgData name="Ferry, Sherri L" userId="3b9a7ee3-4f46-4359-9007-2dcf45e25578" providerId="ADAL" clId="{73620241-0DB6-41B6-8AF4-DD4A231747BC}" dt="2023-11-07T17:23:40.512" v="644" actId="26606"/>
          <ac:spMkLst>
            <pc:docMk/>
            <pc:sldMk cId="3054892652" sldId="351"/>
            <ac:spMk id="2081" creationId="{8B089790-F4B6-46A7-BB28-7B74A9A9EFDC}"/>
          </ac:spMkLst>
        </pc:spChg>
        <pc:spChg chg="add del">
          <ac:chgData name="Ferry, Sherri L" userId="3b9a7ee3-4f46-4359-9007-2dcf45e25578" providerId="ADAL" clId="{73620241-0DB6-41B6-8AF4-DD4A231747BC}" dt="2023-11-07T17:23:40.512" v="644" actId="26606"/>
          <ac:spMkLst>
            <pc:docMk/>
            <pc:sldMk cId="3054892652" sldId="351"/>
            <ac:spMk id="2083" creationId="{9A191B90-62D1-4718-B891-6A3FC82DD6A2}"/>
          </ac:spMkLst>
        </pc:spChg>
        <pc:spChg chg="add">
          <ac:chgData name="Ferry, Sherri L" userId="3b9a7ee3-4f46-4359-9007-2dcf45e25578" providerId="ADAL" clId="{73620241-0DB6-41B6-8AF4-DD4A231747BC}" dt="2023-11-07T17:23:40.512" v="644" actId="26606"/>
          <ac:spMkLst>
            <pc:docMk/>
            <pc:sldMk cId="3054892652" sldId="351"/>
            <ac:spMk id="2100" creationId="{9B7AD9F6-8CE7-4299-8FC6-328F4DCD3FF9}"/>
          </ac:spMkLst>
        </pc:spChg>
        <pc:spChg chg="add">
          <ac:chgData name="Ferry, Sherri L" userId="3b9a7ee3-4f46-4359-9007-2dcf45e25578" providerId="ADAL" clId="{73620241-0DB6-41B6-8AF4-DD4A231747BC}" dt="2023-11-07T17:23:40.512" v="644" actId="26606"/>
          <ac:spMkLst>
            <pc:docMk/>
            <pc:sldMk cId="3054892652" sldId="351"/>
            <ac:spMk id="2102" creationId="{F49775AF-8896-43EE-92C6-83497D6DC56F}"/>
          </ac:spMkLst>
        </pc:spChg>
        <pc:grpChg chg="add del">
          <ac:chgData name="Ferry, Sherri L" userId="3b9a7ee3-4f46-4359-9007-2dcf45e25578" providerId="ADAL" clId="{73620241-0DB6-41B6-8AF4-DD4A231747BC}" dt="2023-11-07T17:23:40.512" v="644" actId="26606"/>
          <ac:grpSpMkLst>
            <pc:docMk/>
            <pc:sldMk cId="3054892652" sldId="351"/>
            <ac:grpSpMk id="2085" creationId="{63A1050F-42B7-42F4-9436-314DB03DE463}"/>
          </ac:grpSpMkLst>
        </pc:grpChg>
        <pc:grpChg chg="add del">
          <ac:chgData name="Ferry, Sherri L" userId="3b9a7ee3-4f46-4359-9007-2dcf45e25578" providerId="ADAL" clId="{73620241-0DB6-41B6-8AF4-DD4A231747BC}" dt="2023-11-07T17:23:40.512" v="644" actId="26606"/>
          <ac:grpSpMkLst>
            <pc:docMk/>
            <pc:sldMk cId="3054892652" sldId="351"/>
            <ac:grpSpMk id="2091" creationId="{CB04806E-DE07-4370-8B2D-439E32B3A25B}"/>
          </ac:grpSpMkLst>
        </pc:grpChg>
        <pc:graphicFrameChg chg="add del">
          <ac:chgData name="Ferry, Sherri L" userId="3b9a7ee3-4f46-4359-9007-2dcf45e25578" providerId="ADAL" clId="{73620241-0DB6-41B6-8AF4-DD4A231747BC}" dt="2023-11-07T17:07:14.896" v="478" actId="26606"/>
          <ac:graphicFrameMkLst>
            <pc:docMk/>
            <pc:sldMk cId="3054892652" sldId="351"/>
            <ac:graphicFrameMk id="2052" creationId="{952D495F-72F6-E623-0A5B-27D1F8F91283}"/>
          </ac:graphicFrameMkLst>
        </pc:graphicFrameChg>
        <pc:picChg chg="add del mod">
          <ac:chgData name="Ferry, Sherri L" userId="3b9a7ee3-4f46-4359-9007-2dcf45e25578" providerId="ADAL" clId="{73620241-0DB6-41B6-8AF4-DD4A231747BC}" dt="2023-11-07T17:07:54.905" v="501" actId="21"/>
          <ac:picMkLst>
            <pc:docMk/>
            <pc:sldMk cId="3054892652" sldId="351"/>
            <ac:picMk id="3" creationId="{B17C0161-79C1-D5B4-D399-248BC133D8C0}"/>
          </ac:picMkLst>
        </pc:picChg>
        <pc:picChg chg="add del mod">
          <ac:chgData name="Ferry, Sherri L" userId="3b9a7ee3-4f46-4359-9007-2dcf45e25578" providerId="ADAL" clId="{73620241-0DB6-41B6-8AF4-DD4A231747BC}" dt="2023-11-07T17:21:09.776" v="610" actId="21"/>
          <ac:picMkLst>
            <pc:docMk/>
            <pc:sldMk cId="3054892652" sldId="351"/>
            <ac:picMk id="7" creationId="{AB05D39D-F29F-0F56-7C67-884204C1E1E3}"/>
          </ac:picMkLst>
        </pc:picChg>
        <pc:picChg chg="add del mod">
          <ac:chgData name="Ferry, Sherri L" userId="3b9a7ee3-4f46-4359-9007-2dcf45e25578" providerId="ADAL" clId="{73620241-0DB6-41B6-8AF4-DD4A231747BC}" dt="2023-11-07T17:19:06.443" v="606" actId="21"/>
          <ac:picMkLst>
            <pc:docMk/>
            <pc:sldMk cId="3054892652" sldId="351"/>
            <ac:picMk id="10" creationId="{3ECA8078-D86C-723F-79A3-D882E955E456}"/>
          </ac:picMkLst>
        </pc:picChg>
        <pc:picChg chg="add mod ord">
          <ac:chgData name="Ferry, Sherri L" userId="3b9a7ee3-4f46-4359-9007-2dcf45e25578" providerId="ADAL" clId="{73620241-0DB6-41B6-8AF4-DD4A231747BC}" dt="2023-11-07T17:23:40.512" v="644" actId="26606"/>
          <ac:picMkLst>
            <pc:docMk/>
            <pc:sldMk cId="3054892652" sldId="351"/>
            <ac:picMk id="11" creationId="{81867AF3-828D-0165-BDCE-F39E00C6D528}"/>
          </ac:picMkLst>
        </pc:picChg>
        <pc:picChg chg="add del mod ord">
          <ac:chgData name="Ferry, Sherri L" userId="3b9a7ee3-4f46-4359-9007-2dcf45e25578" providerId="ADAL" clId="{73620241-0DB6-41B6-8AF4-DD4A231747BC}" dt="2023-11-07T17:13:48.916" v="566" actId="21"/>
          <ac:picMkLst>
            <pc:docMk/>
            <pc:sldMk cId="3054892652" sldId="351"/>
            <ac:picMk id="2050" creationId="{1658A1DF-8E64-4DD4-0228-E01C64978067}"/>
          </ac:picMkLst>
        </pc:picChg>
        <pc:cxnChg chg="add del">
          <ac:chgData name="Ferry, Sherri L" userId="3b9a7ee3-4f46-4359-9007-2dcf45e25578" providerId="ADAL" clId="{73620241-0DB6-41B6-8AF4-DD4A231747BC}" dt="2023-11-07T17:07:21.331" v="480" actId="26606"/>
          <ac:cxnSpMkLst>
            <pc:docMk/>
            <pc:sldMk cId="3054892652" sldId="351"/>
            <ac:cxnSpMk id="2054" creationId="{249EDD1B-F94D-B4E6-ACAA-566B9A26FDE3}"/>
          </ac:cxnSpMkLst>
        </pc:cxnChg>
      </pc:sldChg>
      <pc:sldChg chg="new del replTag delTag">
        <pc:chgData name="Ferry, Sherri L" userId="3b9a7ee3-4f46-4359-9007-2dcf45e25578" providerId="ADAL" clId="{73620241-0DB6-41B6-8AF4-DD4A231747BC}" dt="2023-11-07T18:26:11.794" v="1154" actId="680"/>
        <pc:sldMkLst>
          <pc:docMk/>
          <pc:sldMk cId="3040857663" sldId="352"/>
        </pc:sldMkLst>
      </pc:sldChg>
      <pc:sldChg chg="delSp modSp add del mod replTag delTag">
        <pc:chgData name="Ferry, Sherri L" userId="3b9a7ee3-4f46-4359-9007-2dcf45e25578" providerId="ADAL" clId="{73620241-0DB6-41B6-8AF4-DD4A231747BC}" dt="2023-11-07T18:47:43.429" v="1523" actId="2696"/>
        <pc:sldMkLst>
          <pc:docMk/>
          <pc:sldMk cId="3668185044" sldId="352"/>
        </pc:sldMkLst>
        <pc:picChg chg="mod">
          <ac:chgData name="Ferry, Sherri L" userId="3b9a7ee3-4f46-4359-9007-2dcf45e25578" providerId="ADAL" clId="{73620241-0DB6-41B6-8AF4-DD4A231747BC}" dt="2023-11-07T18:26:40.259" v="1167" actId="1076"/>
          <ac:picMkLst>
            <pc:docMk/>
            <pc:sldMk cId="3668185044" sldId="352"/>
            <ac:picMk id="14" creationId="{2FFADA82-6B6C-A40A-AA21-C1EBEC750135}"/>
          </ac:picMkLst>
        </pc:picChg>
        <pc:picChg chg="del">
          <ac:chgData name="Ferry, Sherri L" userId="3b9a7ee3-4f46-4359-9007-2dcf45e25578" providerId="ADAL" clId="{73620241-0DB6-41B6-8AF4-DD4A231747BC}" dt="2023-11-07T18:26:31.405" v="1166" actId="21"/>
          <ac:picMkLst>
            <pc:docMk/>
            <pc:sldMk cId="3668185044" sldId="352"/>
            <ac:picMk id="2060" creationId="{38F32300-0121-B4F0-28CF-80D01EDCE64C}"/>
          </ac:picMkLst>
        </pc:picChg>
      </pc:sldChg>
      <pc:sldChg chg="addSp delSp modSp new mod setBg replTag delTag">
        <pc:chgData name="Ferry, Sherri L" userId="3b9a7ee3-4f46-4359-9007-2dcf45e25578" providerId="ADAL" clId="{73620241-0DB6-41B6-8AF4-DD4A231747BC}" dt="2023-11-30T16:20:29.239" v="3159"/>
        <pc:sldMkLst>
          <pc:docMk/>
          <pc:sldMk cId="2509434693" sldId="353"/>
        </pc:sldMkLst>
        <pc:spChg chg="del">
          <ac:chgData name="Ferry, Sherri L" userId="3b9a7ee3-4f46-4359-9007-2dcf45e25578" providerId="ADAL" clId="{73620241-0DB6-41B6-8AF4-DD4A231747BC}" dt="2023-11-07T18:27:52.996" v="1190" actId="26606"/>
          <ac:spMkLst>
            <pc:docMk/>
            <pc:sldMk cId="2509434693" sldId="353"/>
            <ac:spMk id="2" creationId="{07ED4C2E-58F4-C908-94FA-A985E99D971A}"/>
          </ac:spMkLst>
        </pc:spChg>
        <pc:spChg chg="del">
          <ac:chgData name="Ferry, Sherri L" userId="3b9a7ee3-4f46-4359-9007-2dcf45e25578" providerId="ADAL" clId="{73620241-0DB6-41B6-8AF4-DD4A231747BC}" dt="2023-11-07T18:27:42.666" v="1189"/>
          <ac:spMkLst>
            <pc:docMk/>
            <pc:sldMk cId="2509434693" sldId="353"/>
            <ac:spMk id="3" creationId="{A33F100D-C3F9-3208-EE2B-DF4155308999}"/>
          </ac:spMkLst>
        </pc:spChg>
        <pc:spChg chg="add mod">
          <ac:chgData name="Ferry, Sherri L" userId="3b9a7ee3-4f46-4359-9007-2dcf45e25578" providerId="ADAL" clId="{73620241-0DB6-41B6-8AF4-DD4A231747BC}" dt="2023-11-07T18:37:38.016" v="1507" actId="1076"/>
          <ac:spMkLst>
            <pc:docMk/>
            <pc:sldMk cId="2509434693" sldId="353"/>
            <ac:spMk id="6" creationId="{2D07FF0F-6609-80CF-F3D6-8E79E2A374AA}"/>
          </ac:spMkLst>
        </pc:spChg>
        <pc:spChg chg="add del">
          <ac:chgData name="Ferry, Sherri L" userId="3b9a7ee3-4f46-4359-9007-2dcf45e25578" providerId="ADAL" clId="{73620241-0DB6-41B6-8AF4-DD4A231747BC}" dt="2023-11-07T18:30:19.691" v="1202" actId="26606"/>
          <ac:spMkLst>
            <pc:docMk/>
            <pc:sldMk cId="2509434693" sldId="353"/>
            <ac:spMk id="8" creationId="{9B183FC6-F75C-04EC-79F6-A272712F2DE6}"/>
          </ac:spMkLst>
        </pc:spChg>
        <pc:spChg chg="add del">
          <ac:chgData name="Ferry, Sherri L" userId="3b9a7ee3-4f46-4359-9007-2dcf45e25578" providerId="ADAL" clId="{73620241-0DB6-41B6-8AF4-DD4A231747BC}" dt="2023-11-07T18:29:02.225" v="1196" actId="26606"/>
          <ac:spMkLst>
            <pc:docMk/>
            <pc:sldMk cId="2509434693" sldId="353"/>
            <ac:spMk id="9" creationId="{AB8C311F-7253-4AED-9701-7FC0708C41C7}"/>
          </ac:spMkLst>
        </pc:spChg>
        <pc:spChg chg="add del">
          <ac:chgData name="Ferry, Sherri L" userId="3b9a7ee3-4f46-4359-9007-2dcf45e25578" providerId="ADAL" clId="{73620241-0DB6-41B6-8AF4-DD4A231747BC}" dt="2023-11-07T18:29:02.225" v="1196" actId="26606"/>
          <ac:spMkLst>
            <pc:docMk/>
            <pc:sldMk cId="2509434693" sldId="353"/>
            <ac:spMk id="11" creationId="{E2384209-CB15-4CDF-9D31-C44FD9A3F20D}"/>
          </ac:spMkLst>
        </pc:spChg>
        <pc:spChg chg="add del">
          <ac:chgData name="Ferry, Sherri L" userId="3b9a7ee3-4f46-4359-9007-2dcf45e25578" providerId="ADAL" clId="{73620241-0DB6-41B6-8AF4-DD4A231747BC}" dt="2023-11-07T18:29:02.225" v="1196" actId="26606"/>
          <ac:spMkLst>
            <pc:docMk/>
            <pc:sldMk cId="2509434693" sldId="353"/>
            <ac:spMk id="13" creationId="{2633B3B5-CC90-43F0-8714-D31D1F3F0209}"/>
          </ac:spMkLst>
        </pc:spChg>
        <pc:spChg chg="add del">
          <ac:chgData name="Ferry, Sherri L" userId="3b9a7ee3-4f46-4359-9007-2dcf45e25578" providerId="ADAL" clId="{73620241-0DB6-41B6-8AF4-DD4A231747BC}" dt="2023-11-07T18:29:02.225" v="1196" actId="26606"/>
          <ac:spMkLst>
            <pc:docMk/>
            <pc:sldMk cId="2509434693" sldId="353"/>
            <ac:spMk id="15" creationId="{A8D57A06-A426-446D-B02C-A2DC6B62E45E}"/>
          </ac:spMkLst>
        </pc:spChg>
        <pc:spChg chg="add del">
          <ac:chgData name="Ferry, Sherri L" userId="3b9a7ee3-4f46-4359-9007-2dcf45e25578" providerId="ADAL" clId="{73620241-0DB6-41B6-8AF4-DD4A231747BC}" dt="2023-11-07T18:29:04.021" v="1198" actId="26606"/>
          <ac:spMkLst>
            <pc:docMk/>
            <pc:sldMk cId="2509434693" sldId="353"/>
            <ac:spMk id="19" creationId="{EEB4220E-BAB2-3AF1-C6A4-32645C042D02}"/>
          </ac:spMkLst>
        </pc:spChg>
        <pc:spChg chg="add del">
          <ac:chgData name="Ferry, Sherri L" userId="3b9a7ee3-4f46-4359-9007-2dcf45e25578" providerId="ADAL" clId="{73620241-0DB6-41B6-8AF4-DD4A231747BC}" dt="2023-11-07T18:30:19.691" v="1202" actId="26606"/>
          <ac:spMkLst>
            <pc:docMk/>
            <pc:sldMk cId="2509434693" sldId="353"/>
            <ac:spMk id="24" creationId="{B1595A09-E336-4D1B-9B3A-06A2287A54E2}"/>
          </ac:spMkLst>
        </pc:spChg>
        <pc:spChg chg="add del">
          <ac:chgData name="Ferry, Sherri L" userId="3b9a7ee3-4f46-4359-9007-2dcf45e25578" providerId="ADAL" clId="{73620241-0DB6-41B6-8AF4-DD4A231747BC}" dt="2023-11-07T18:30:19.691" v="1202" actId="26606"/>
          <ac:spMkLst>
            <pc:docMk/>
            <pc:sldMk cId="2509434693" sldId="353"/>
            <ac:spMk id="25" creationId="{3540989C-C7B8-473B-BF87-6F2DA6A90006}"/>
          </ac:spMkLst>
        </pc:spChg>
        <pc:grpChg chg="add del">
          <ac:chgData name="Ferry, Sherri L" userId="3b9a7ee3-4f46-4359-9007-2dcf45e25578" providerId="ADAL" clId="{73620241-0DB6-41B6-8AF4-DD4A231747BC}" dt="2023-11-07T18:29:04.021" v="1198" actId="26606"/>
          <ac:grpSpMkLst>
            <pc:docMk/>
            <pc:sldMk cId="2509434693" sldId="353"/>
            <ac:grpSpMk id="20" creationId="{823F1525-80D5-59FF-4BC5-F65E51E8884B}"/>
          </ac:grpSpMkLst>
        </pc:grpChg>
        <pc:picChg chg="add del mod">
          <ac:chgData name="Ferry, Sherri L" userId="3b9a7ee3-4f46-4359-9007-2dcf45e25578" providerId="ADAL" clId="{73620241-0DB6-41B6-8AF4-DD4A231747BC}" dt="2023-11-07T18:29:09.288" v="1200" actId="21"/>
          <ac:picMkLst>
            <pc:docMk/>
            <pc:sldMk cId="2509434693" sldId="353"/>
            <ac:picMk id="4" creationId="{0AB06642-B2D4-7464-BB15-B6FA111AB5A0}"/>
          </ac:picMkLst>
        </pc:picChg>
        <pc:picChg chg="add mod">
          <ac:chgData name="Ferry, Sherri L" userId="3b9a7ee3-4f46-4359-9007-2dcf45e25578" providerId="ADAL" clId="{73620241-0DB6-41B6-8AF4-DD4A231747BC}" dt="2023-11-07T18:37:24.204" v="1506" actId="1076"/>
          <ac:picMkLst>
            <pc:docMk/>
            <pc:sldMk cId="2509434693" sldId="353"/>
            <ac:picMk id="5" creationId="{A7195E6F-A460-593E-BDCE-EB6D7858C69F}"/>
          </ac:picMkLst>
        </pc:picChg>
        <pc:picChg chg="add mod">
          <ac:chgData name="Ferry, Sherri L" userId="3b9a7ee3-4f46-4359-9007-2dcf45e25578" providerId="ADAL" clId="{73620241-0DB6-41B6-8AF4-DD4A231747BC}" dt="2023-11-07T18:46:58.553" v="1511" actId="1035"/>
          <ac:picMkLst>
            <pc:docMk/>
            <pc:sldMk cId="2509434693" sldId="353"/>
            <ac:picMk id="6146" creationId="{EED66829-4E2A-5E0C-FC11-955B96477ED8}"/>
          </ac:picMkLst>
        </pc:picChg>
      </pc:sldChg>
      <pc:sldChg chg="addSp delSp modSp new replTag delTag">
        <pc:chgData name="Ferry, Sherri L" userId="3b9a7ee3-4f46-4359-9007-2dcf45e25578" providerId="ADAL" clId="{73620241-0DB6-41B6-8AF4-DD4A231747BC}" dt="2023-11-16T18:35:47.477" v="2610" actId="1076"/>
        <pc:sldMkLst>
          <pc:docMk/>
          <pc:sldMk cId="184304364" sldId="354"/>
        </pc:sldMkLst>
        <pc:spChg chg="del">
          <ac:chgData name="Ferry, Sherri L" userId="3b9a7ee3-4f46-4359-9007-2dcf45e25578" providerId="ADAL" clId="{73620241-0DB6-41B6-8AF4-DD4A231747BC}" dt="2023-11-16T18:11:33.726" v="2245"/>
          <ac:spMkLst>
            <pc:docMk/>
            <pc:sldMk cId="184304364" sldId="354"/>
            <ac:spMk id="3" creationId="{FB0033D0-AD91-F9BE-8627-64B5AAF8D3C9}"/>
          </ac:spMkLst>
        </pc:spChg>
        <pc:spChg chg="add del mod">
          <ac:chgData name="Ferry, Sherri L" userId="3b9a7ee3-4f46-4359-9007-2dcf45e25578" providerId="ADAL" clId="{73620241-0DB6-41B6-8AF4-DD4A231747BC}" dt="2023-11-16T18:12:11.346" v="2259"/>
          <ac:spMkLst>
            <pc:docMk/>
            <pc:sldMk cId="184304364" sldId="354"/>
            <ac:spMk id="4" creationId="{66097D6F-59B5-30C3-74CC-ABFE7ADF8B75}"/>
          </ac:spMkLst>
        </pc:spChg>
        <pc:picChg chg="add del mod">
          <ac:chgData name="Ferry, Sherri L" userId="3b9a7ee3-4f46-4359-9007-2dcf45e25578" providerId="ADAL" clId="{73620241-0DB6-41B6-8AF4-DD4A231747BC}" dt="2023-11-16T18:11:56.266" v="2258" actId="21"/>
          <ac:picMkLst>
            <pc:docMk/>
            <pc:sldMk cId="184304364" sldId="354"/>
            <ac:picMk id="5122" creationId="{35C8CC34-88DB-FB18-EB30-DD428F7D6CC3}"/>
          </ac:picMkLst>
        </pc:picChg>
        <pc:picChg chg="add mod">
          <ac:chgData name="Ferry, Sherri L" userId="3b9a7ee3-4f46-4359-9007-2dcf45e25578" providerId="ADAL" clId="{73620241-0DB6-41B6-8AF4-DD4A231747BC}" dt="2023-11-16T18:12:11.346" v="2259"/>
          <ac:picMkLst>
            <pc:docMk/>
            <pc:sldMk cId="184304364" sldId="354"/>
            <ac:picMk id="5124" creationId="{805A24DD-84A4-76CD-9A95-69A7105DEE4D}"/>
          </ac:picMkLst>
        </pc:picChg>
        <pc:picChg chg="add mod">
          <ac:chgData name="Ferry, Sherri L" userId="3b9a7ee3-4f46-4359-9007-2dcf45e25578" providerId="ADAL" clId="{73620241-0DB6-41B6-8AF4-DD4A231747BC}" dt="2023-11-16T18:35:47.477" v="2610" actId="1076"/>
          <ac:picMkLst>
            <pc:docMk/>
            <pc:sldMk cId="184304364" sldId="354"/>
            <ac:picMk id="5126" creationId="{E08C7C23-3877-3CB6-23B1-7D1946336E51}"/>
          </ac:picMkLst>
        </pc:picChg>
      </pc:sldChg>
      <pc:sldChg chg="addSp delSp modSp new del mod setBg replTag delTag">
        <pc:chgData name="Ferry, Sherri L" userId="3b9a7ee3-4f46-4359-9007-2dcf45e25578" providerId="ADAL" clId="{73620241-0DB6-41B6-8AF4-DD4A231747BC}" dt="2023-11-16T17:39:22.264" v="2000" actId="2696"/>
        <pc:sldMkLst>
          <pc:docMk/>
          <pc:sldMk cId="905545235" sldId="354"/>
        </pc:sldMkLst>
        <pc:spChg chg="add del">
          <ac:chgData name="Ferry, Sherri L" userId="3b9a7ee3-4f46-4359-9007-2dcf45e25578" providerId="ADAL" clId="{73620241-0DB6-41B6-8AF4-DD4A231747BC}" dt="2023-11-16T17:25:40.400" v="1781" actId="26606"/>
          <ac:spMkLst>
            <pc:docMk/>
            <pc:sldMk cId="905545235" sldId="354"/>
            <ac:spMk id="2" creationId="{327AE2C5-24DF-B163-2D13-C5CEC935858D}"/>
          </ac:spMkLst>
        </pc:spChg>
        <pc:spChg chg="del">
          <ac:chgData name="Ferry, Sherri L" userId="3b9a7ee3-4f46-4359-9007-2dcf45e25578" providerId="ADAL" clId="{73620241-0DB6-41B6-8AF4-DD4A231747BC}" dt="2023-11-16T17:25:31.995" v="1778"/>
          <ac:spMkLst>
            <pc:docMk/>
            <pc:sldMk cId="905545235" sldId="354"/>
            <ac:spMk id="3" creationId="{366DD49A-AA41-2465-82D9-45933DFB5E9E}"/>
          </ac:spMkLst>
        </pc:spChg>
        <pc:spChg chg="add">
          <ac:chgData name="Ferry, Sherri L" userId="3b9a7ee3-4f46-4359-9007-2dcf45e25578" providerId="ADAL" clId="{73620241-0DB6-41B6-8AF4-DD4A231747BC}" dt="2023-11-16T17:25:40.400" v="1781" actId="26606"/>
          <ac:spMkLst>
            <pc:docMk/>
            <pc:sldMk cId="905545235" sldId="354"/>
            <ac:spMk id="1037" creationId="{42A4FC2C-047E-45A5-965D-8E1E3BF09BC6}"/>
          </ac:spMkLst>
        </pc:spChg>
        <pc:grpChg chg="add del">
          <ac:chgData name="Ferry, Sherri L" userId="3b9a7ee3-4f46-4359-9007-2dcf45e25578" providerId="ADAL" clId="{73620241-0DB6-41B6-8AF4-DD4A231747BC}" dt="2023-11-16T17:25:40.400" v="1780" actId="26606"/>
          <ac:grpSpMkLst>
            <pc:docMk/>
            <pc:sldMk cId="905545235" sldId="354"/>
            <ac:grpSpMk id="1031" creationId="{723C66ED-DBBF-12CA-7F5E-813E0E7D036A}"/>
          </ac:grpSpMkLst>
        </pc:grpChg>
        <pc:picChg chg="add mod ord">
          <ac:chgData name="Ferry, Sherri L" userId="3b9a7ee3-4f46-4359-9007-2dcf45e25578" providerId="ADAL" clId="{73620241-0DB6-41B6-8AF4-DD4A231747BC}" dt="2023-11-16T17:28:35.787" v="1821" actId="1076"/>
          <ac:picMkLst>
            <pc:docMk/>
            <pc:sldMk cId="905545235" sldId="354"/>
            <ac:picMk id="4" creationId="{A01CD77A-F5D4-9D3D-4D34-4B7D43621699}"/>
          </ac:picMkLst>
        </pc:picChg>
        <pc:picChg chg="add mod modCrop">
          <ac:chgData name="Ferry, Sherri L" userId="3b9a7ee3-4f46-4359-9007-2dcf45e25578" providerId="ADAL" clId="{73620241-0DB6-41B6-8AF4-DD4A231747BC}" dt="2023-11-16T17:38:03.128" v="1974" actId="1076"/>
          <ac:picMkLst>
            <pc:docMk/>
            <pc:sldMk cId="905545235" sldId="354"/>
            <ac:picMk id="6" creationId="{51D04360-4A3F-BC68-EFE9-B0079512D8BA}"/>
          </ac:picMkLst>
        </pc:picChg>
        <pc:picChg chg="del mod">
          <ac:chgData name="Ferry, Sherri L" userId="3b9a7ee3-4f46-4359-9007-2dcf45e25578" providerId="ADAL" clId="{73620241-0DB6-41B6-8AF4-DD4A231747BC}" dt="2023-11-16T17:37:47.422" v="1971" actId="21"/>
          <ac:picMkLst>
            <pc:docMk/>
            <pc:sldMk cId="905545235" sldId="354"/>
            <ac:picMk id="8" creationId="{A0463D73-3B6D-A721-164E-1BE3E417A141}"/>
          </ac:picMkLst>
        </pc:picChg>
        <pc:picChg chg="add mod">
          <ac:chgData name="Ferry, Sherri L" userId="3b9a7ee3-4f46-4359-9007-2dcf45e25578" providerId="ADAL" clId="{73620241-0DB6-41B6-8AF4-DD4A231747BC}" dt="2023-11-16T17:28:44.018" v="1822" actId="170"/>
          <ac:picMkLst>
            <pc:docMk/>
            <pc:sldMk cId="905545235" sldId="354"/>
            <ac:picMk id="1026" creationId="{5B52D5F9-F1D4-E441-210B-A8AB9ED30D00}"/>
          </ac:picMkLst>
        </pc:picChg>
      </pc:sldChg>
      <pc:sldChg chg="delSp del replTag delTag">
        <pc:chgData name="Ferry, Sherri L" userId="3b9a7ee3-4f46-4359-9007-2dcf45e25578" providerId="ADAL" clId="{73620241-0DB6-41B6-8AF4-DD4A231747BC}" dt="2023-11-30T15:18:41.151" v="3087" actId="2696"/>
        <pc:sldMkLst>
          <pc:docMk/>
          <pc:sldMk cId="3014546517" sldId="354"/>
        </pc:sldMkLst>
        <pc:picChg chg="del">
          <ac:chgData name="Ferry, Sherri L" userId="3b9a7ee3-4f46-4359-9007-2dcf45e25578" providerId="ADAL" clId="{73620241-0DB6-41B6-8AF4-DD4A231747BC}" dt="2023-11-30T14:48:17.670" v="2778" actId="21"/>
          <ac:picMkLst>
            <pc:docMk/>
            <pc:sldMk cId="3014546517" sldId="354"/>
            <ac:picMk id="2071" creationId="{7BAD9FF1-869A-C625-EB41-33D2C68EE122}"/>
          </ac:picMkLst>
        </pc:picChg>
      </pc:sldChg>
      <pc:sldChg chg="addSp delSp modSp new del mod setBg replTag delTag">
        <pc:chgData name="Ferry, Sherri L" userId="3b9a7ee3-4f46-4359-9007-2dcf45e25578" providerId="ADAL" clId="{73620241-0DB6-41B6-8AF4-DD4A231747BC}" dt="2023-11-30T15:18:28.148" v="3082" actId="2696"/>
        <pc:sldMkLst>
          <pc:docMk/>
          <pc:sldMk cId="55495106" sldId="355"/>
        </pc:sldMkLst>
        <pc:spChg chg="del">
          <ac:chgData name="Ferry, Sherri L" userId="3b9a7ee3-4f46-4359-9007-2dcf45e25578" providerId="ADAL" clId="{73620241-0DB6-41B6-8AF4-DD4A231747BC}" dt="2023-11-30T14:53:11.451" v="2836" actId="26606"/>
          <ac:spMkLst>
            <pc:docMk/>
            <pc:sldMk cId="55495106" sldId="355"/>
            <ac:spMk id="2" creationId="{A353F62A-8646-AA9F-2BAF-5EEF1C1319E1}"/>
          </ac:spMkLst>
        </pc:spChg>
        <pc:spChg chg="del">
          <ac:chgData name="Ferry, Sherri L" userId="3b9a7ee3-4f46-4359-9007-2dcf45e25578" providerId="ADAL" clId="{73620241-0DB6-41B6-8AF4-DD4A231747BC}" dt="2023-11-30T14:53:07.834" v="2835"/>
          <ac:spMkLst>
            <pc:docMk/>
            <pc:sldMk cId="55495106" sldId="355"/>
            <ac:spMk id="3" creationId="{BAE6B73B-69E5-C50E-F056-59E22B9D1AC3}"/>
          </ac:spMkLst>
        </pc:spChg>
        <pc:spChg chg="add del mod">
          <ac:chgData name="Ferry, Sherri L" userId="3b9a7ee3-4f46-4359-9007-2dcf45e25578" providerId="ADAL" clId="{73620241-0DB6-41B6-8AF4-DD4A231747BC}" dt="2023-11-30T14:53:46.452" v="2838"/>
          <ac:spMkLst>
            <pc:docMk/>
            <pc:sldMk cId="55495106" sldId="355"/>
            <ac:spMk id="4" creationId="{0EEA88CD-380F-64BA-CCC2-A27721EE4E26}"/>
          </ac:spMkLst>
        </pc:spChg>
        <pc:spChg chg="add del mod">
          <ac:chgData name="Ferry, Sherri L" userId="3b9a7ee3-4f46-4359-9007-2dcf45e25578" providerId="ADAL" clId="{73620241-0DB6-41B6-8AF4-DD4A231747BC}" dt="2023-11-30T15:10:09.200" v="2947"/>
          <ac:spMkLst>
            <pc:docMk/>
            <pc:sldMk cId="55495106" sldId="355"/>
            <ac:spMk id="6" creationId="{44D83B0F-B01A-070A-8316-6551E8BE40B1}"/>
          </ac:spMkLst>
        </pc:spChg>
        <pc:spChg chg="add del">
          <ac:chgData name="Ferry, Sherri L" userId="3b9a7ee3-4f46-4359-9007-2dcf45e25578" providerId="ADAL" clId="{73620241-0DB6-41B6-8AF4-DD4A231747BC}" dt="2023-11-30T14:53:48.239" v="2839" actId="26606"/>
          <ac:spMkLst>
            <pc:docMk/>
            <pc:sldMk cId="55495106" sldId="355"/>
            <ac:spMk id="4103" creationId="{42A4FC2C-047E-45A5-965D-8E1E3BF09BC6}"/>
          </ac:spMkLst>
        </pc:spChg>
        <pc:spChg chg="add">
          <ac:chgData name="Ferry, Sherri L" userId="3b9a7ee3-4f46-4359-9007-2dcf45e25578" providerId="ADAL" clId="{73620241-0DB6-41B6-8AF4-DD4A231747BC}" dt="2023-11-30T14:53:48.239" v="2839" actId="26606"/>
          <ac:spMkLst>
            <pc:docMk/>
            <pc:sldMk cId="55495106" sldId="355"/>
            <ac:spMk id="4108" creationId="{42A4FC2C-047E-45A5-965D-8E1E3BF09BC6}"/>
          </ac:spMkLst>
        </pc:spChg>
        <pc:picChg chg="add mod">
          <ac:chgData name="Ferry, Sherri L" userId="3b9a7ee3-4f46-4359-9007-2dcf45e25578" providerId="ADAL" clId="{73620241-0DB6-41B6-8AF4-DD4A231747BC}" dt="2023-11-30T14:54:04.256" v="2850"/>
          <ac:picMkLst>
            <pc:docMk/>
            <pc:sldMk cId="55495106" sldId="355"/>
            <ac:picMk id="5" creationId="{69347EB6-2F87-3D94-5478-1179B55F3129}"/>
          </ac:picMkLst>
        </pc:picChg>
        <pc:picChg chg="add del mod">
          <ac:chgData name="Ferry, Sherri L" userId="3b9a7ee3-4f46-4359-9007-2dcf45e25578" providerId="ADAL" clId="{73620241-0DB6-41B6-8AF4-DD4A231747BC}" dt="2023-11-30T14:53:30.968" v="2837" actId="21"/>
          <ac:picMkLst>
            <pc:docMk/>
            <pc:sldMk cId="55495106" sldId="355"/>
            <ac:picMk id="4098" creationId="{883DA97D-3C86-94EA-BE37-363766964AF0}"/>
          </ac:picMkLst>
        </pc:picChg>
        <pc:picChg chg="add del mod">
          <ac:chgData name="Ferry, Sherri L" userId="3b9a7ee3-4f46-4359-9007-2dcf45e25578" providerId="ADAL" clId="{73620241-0DB6-41B6-8AF4-DD4A231747BC}" dt="2023-11-30T14:54:08.810" v="2851" actId="21"/>
          <ac:picMkLst>
            <pc:docMk/>
            <pc:sldMk cId="55495106" sldId="355"/>
            <ac:picMk id="4100" creationId="{773631E2-D44C-B369-48B4-7CFB54E62F0C}"/>
          </ac:picMkLst>
        </pc:picChg>
        <pc:picChg chg="add mod">
          <ac:chgData name="Ferry, Sherri L" userId="3b9a7ee3-4f46-4359-9007-2dcf45e25578" providerId="ADAL" clId="{73620241-0DB6-41B6-8AF4-DD4A231747BC}" dt="2023-11-30T15:10:13.515" v="2948" actId="14100"/>
          <ac:picMkLst>
            <pc:docMk/>
            <pc:sldMk cId="55495106" sldId="355"/>
            <ac:picMk id="4102" creationId="{F26B8D64-D874-F263-CB81-A51EE5C3FC1C}"/>
          </ac:picMkLst>
        </pc:picChg>
        <pc:picChg chg="add mod">
          <ac:chgData name="Ferry, Sherri L" userId="3b9a7ee3-4f46-4359-9007-2dcf45e25578" providerId="ADAL" clId="{73620241-0DB6-41B6-8AF4-DD4A231747BC}" dt="2023-11-30T15:13:04.344" v="2991" actId="732"/>
          <ac:picMkLst>
            <pc:docMk/>
            <pc:sldMk cId="55495106" sldId="355"/>
            <ac:picMk id="4104" creationId="{46B886F5-80D1-4E21-BE19-77B3FFCC4AEE}"/>
          </ac:picMkLst>
        </pc:picChg>
      </pc:sldChg>
      <pc:sldChg chg="addSp delSp modSp new del mod setBg replTag delTag">
        <pc:chgData name="Ferry, Sherri L" userId="3b9a7ee3-4f46-4359-9007-2dcf45e25578" providerId="ADAL" clId="{73620241-0DB6-41B6-8AF4-DD4A231747BC}" dt="2023-11-30T14:51:48.333" v="2824" actId="2696"/>
        <pc:sldMkLst>
          <pc:docMk/>
          <pc:sldMk cId="1877329328" sldId="355"/>
        </pc:sldMkLst>
        <pc:spChg chg="del">
          <ac:chgData name="Ferry, Sherri L" userId="3b9a7ee3-4f46-4359-9007-2dcf45e25578" providerId="ADAL" clId="{73620241-0DB6-41B6-8AF4-DD4A231747BC}" dt="2023-11-30T14:51:15.826" v="2809" actId="26606"/>
          <ac:spMkLst>
            <pc:docMk/>
            <pc:sldMk cId="1877329328" sldId="355"/>
            <ac:spMk id="2" creationId="{6C3ECDD3-DF2E-22C6-071F-94859A216045}"/>
          </ac:spMkLst>
        </pc:spChg>
        <pc:spChg chg="del">
          <ac:chgData name="Ferry, Sherri L" userId="3b9a7ee3-4f46-4359-9007-2dcf45e25578" providerId="ADAL" clId="{73620241-0DB6-41B6-8AF4-DD4A231747BC}" dt="2023-11-30T14:51:13.635" v="2808"/>
          <ac:spMkLst>
            <pc:docMk/>
            <pc:sldMk cId="1877329328" sldId="355"/>
            <ac:spMk id="3" creationId="{4F4D12B9-0B9F-DE4D-0E6C-B8F0E2BAA5B8}"/>
          </ac:spMkLst>
        </pc:spChg>
        <pc:spChg chg="add">
          <ac:chgData name="Ferry, Sherri L" userId="3b9a7ee3-4f46-4359-9007-2dcf45e25578" providerId="ADAL" clId="{73620241-0DB6-41B6-8AF4-DD4A231747BC}" dt="2023-11-30T14:51:15.826" v="2809" actId="26606"/>
          <ac:spMkLst>
            <pc:docMk/>
            <pc:sldMk cId="1877329328" sldId="355"/>
            <ac:spMk id="2055" creationId="{42A4FC2C-047E-45A5-965D-8E1E3BF09BC6}"/>
          </ac:spMkLst>
        </pc:spChg>
        <pc:picChg chg="add mod">
          <ac:chgData name="Ferry, Sherri L" userId="3b9a7ee3-4f46-4359-9007-2dcf45e25578" providerId="ADAL" clId="{73620241-0DB6-41B6-8AF4-DD4A231747BC}" dt="2023-11-30T14:51:42.806" v="2821" actId="1076"/>
          <ac:picMkLst>
            <pc:docMk/>
            <pc:sldMk cId="1877329328" sldId="355"/>
            <ac:picMk id="4" creationId="{96A06951-A345-A07F-B88B-D3CD002AD5BB}"/>
          </ac:picMkLst>
        </pc:picChg>
        <pc:picChg chg="add mod">
          <ac:chgData name="Ferry, Sherri L" userId="3b9a7ee3-4f46-4359-9007-2dcf45e25578" providerId="ADAL" clId="{73620241-0DB6-41B6-8AF4-DD4A231747BC}" dt="2023-11-30T14:51:15.826" v="2809" actId="26606"/>
          <ac:picMkLst>
            <pc:docMk/>
            <pc:sldMk cId="1877329328" sldId="355"/>
            <ac:picMk id="2050" creationId="{C366582E-8064-2421-69FA-6EEFE1381323}"/>
          </ac:picMkLst>
        </pc:picChg>
      </pc:sldChg>
      <pc:sldChg chg="addSp delSp modSp new del mod replTag delTag">
        <pc:chgData name="Ferry, Sherri L" userId="3b9a7ee3-4f46-4359-9007-2dcf45e25578" providerId="ADAL" clId="{73620241-0DB6-41B6-8AF4-DD4A231747BC}" dt="2023-11-16T17:39:27.613" v="2005" actId="2696"/>
        <pc:sldMkLst>
          <pc:docMk/>
          <pc:sldMk cId="3185132961" sldId="355"/>
        </pc:sldMkLst>
        <pc:spChg chg="del">
          <ac:chgData name="Ferry, Sherri L" userId="3b9a7ee3-4f46-4359-9007-2dcf45e25578" providerId="ADAL" clId="{73620241-0DB6-41B6-8AF4-DD4A231747BC}" dt="2023-11-16T17:32:35.388" v="1871" actId="21"/>
          <ac:spMkLst>
            <pc:docMk/>
            <pc:sldMk cId="3185132961" sldId="355"/>
            <ac:spMk id="2" creationId="{89567E36-6B15-05F3-B564-FA0CDCB27C2F}"/>
          </ac:spMkLst>
        </pc:spChg>
        <pc:spChg chg="del">
          <ac:chgData name="Ferry, Sherri L" userId="3b9a7ee3-4f46-4359-9007-2dcf45e25578" providerId="ADAL" clId="{73620241-0DB6-41B6-8AF4-DD4A231747BC}" dt="2023-11-16T17:32:38.334" v="1872" actId="21"/>
          <ac:spMkLst>
            <pc:docMk/>
            <pc:sldMk cId="3185132961" sldId="355"/>
            <ac:spMk id="3" creationId="{48A65674-5978-D24D-2CB5-080FA5E92A66}"/>
          </ac:spMkLst>
        </pc:spChg>
        <pc:spChg chg="add del mod">
          <ac:chgData name="Ferry, Sherri L" userId="3b9a7ee3-4f46-4359-9007-2dcf45e25578" providerId="ADAL" clId="{73620241-0DB6-41B6-8AF4-DD4A231747BC}" dt="2023-11-16T17:37:36.992" v="1965" actId="21"/>
          <ac:spMkLst>
            <pc:docMk/>
            <pc:sldMk cId="3185132961" sldId="355"/>
            <ac:spMk id="4" creationId="{57F70BF6-AC1D-47E1-2A41-06852D6D3370}"/>
          </ac:spMkLst>
        </pc:spChg>
        <pc:picChg chg="add del mod">
          <ac:chgData name="Ferry, Sherri L" userId="3b9a7ee3-4f46-4359-9007-2dcf45e25578" providerId="ADAL" clId="{73620241-0DB6-41B6-8AF4-DD4A231747BC}" dt="2023-11-16T17:37:38.721" v="1966" actId="21"/>
          <ac:picMkLst>
            <pc:docMk/>
            <pc:sldMk cId="3185132961" sldId="355"/>
            <ac:picMk id="3074" creationId="{AAF8C967-F518-AC03-561D-19F8894E2282}"/>
          </ac:picMkLst>
        </pc:picChg>
      </pc:sldChg>
    </pc:docChg>
  </pc:docChgLst>
  <pc:docChgLst>
    <pc:chgData name="Halbert DO, Caitlin A" userId="S::caitlin.a.halbert@christianacare.org::daa880d8-bcec-4e26-9e1c-aa7f84bed059" providerId="AD" clId="Web-{5E6F4748-CFC4-155A-7B40-37CC86A39A80}"/>
    <pc:docChg chg="modSld">
      <pc:chgData name="Halbert DO, Caitlin A" userId="S::caitlin.a.halbert@christianacare.org::daa880d8-bcec-4e26-9e1c-aa7f84bed059" providerId="AD" clId="Web-{5E6F4748-CFC4-155A-7B40-37CC86A39A80}" dt="2024-08-05T17:07:52.192" v="61" actId="20577"/>
      <pc:docMkLst>
        <pc:docMk/>
      </pc:docMkLst>
      <pc:sldChg chg="modSp">
        <pc:chgData name="Halbert DO, Caitlin A" userId="S::caitlin.a.halbert@christianacare.org::daa880d8-bcec-4e26-9e1c-aa7f84bed059" providerId="AD" clId="Web-{5E6F4748-CFC4-155A-7B40-37CC86A39A80}" dt="2024-08-05T17:07:52.192" v="61" actId="20577"/>
        <pc:sldMkLst>
          <pc:docMk/>
          <pc:sldMk cId="661765998" sldId="262"/>
        </pc:sldMkLst>
        <pc:spChg chg="mod">
          <ac:chgData name="Halbert DO, Caitlin A" userId="S::caitlin.a.halbert@christianacare.org::daa880d8-bcec-4e26-9e1c-aa7f84bed059" providerId="AD" clId="Web-{5E6F4748-CFC4-155A-7B40-37CC86A39A80}" dt="2024-08-05T17:07:52.192" v="61" actId="20577"/>
          <ac:spMkLst>
            <pc:docMk/>
            <pc:sldMk cId="661765998" sldId="262"/>
            <ac:spMk id="6" creationId="{52098271-BE23-4C73-8CD1-032F6F4F4198}"/>
          </ac:spMkLst>
        </pc:spChg>
      </pc:sldChg>
      <pc:sldChg chg="modSp">
        <pc:chgData name="Halbert DO, Caitlin A" userId="S::caitlin.a.halbert@christianacare.org::daa880d8-bcec-4e26-9e1c-aa7f84bed059" providerId="AD" clId="Web-{5E6F4748-CFC4-155A-7B40-37CC86A39A80}" dt="2024-08-05T17:07:14.551" v="60" actId="20577"/>
        <pc:sldMkLst>
          <pc:docMk/>
          <pc:sldMk cId="119503454" sldId="263"/>
        </pc:sldMkLst>
        <pc:spChg chg="mod">
          <ac:chgData name="Halbert DO, Caitlin A" userId="S::caitlin.a.halbert@christianacare.org::daa880d8-bcec-4e26-9e1c-aa7f84bed059" providerId="AD" clId="Web-{5E6F4748-CFC4-155A-7B40-37CC86A39A80}" dt="2024-08-05T17:06:44.129" v="18" actId="20577"/>
          <ac:spMkLst>
            <pc:docMk/>
            <pc:sldMk cId="119503454" sldId="263"/>
            <ac:spMk id="13" creationId="{A006964B-AE9E-CD4D-B4B6-163B4867ABDF}"/>
          </ac:spMkLst>
        </pc:spChg>
        <pc:spChg chg="mod">
          <ac:chgData name="Halbert DO, Caitlin A" userId="S::caitlin.a.halbert@christianacare.org::daa880d8-bcec-4e26-9e1c-aa7f84bed059" providerId="AD" clId="Web-{5E6F4748-CFC4-155A-7B40-37CC86A39A80}" dt="2024-08-05T17:07:14.551" v="60" actId="20577"/>
          <ac:spMkLst>
            <pc:docMk/>
            <pc:sldMk cId="119503454" sldId="263"/>
            <ac:spMk id="14" creationId="{DBB3F1BE-3309-694C-A489-0BB9EC4E09F1}"/>
          </ac:spMkLst>
        </pc:spChg>
      </pc:sldChg>
    </pc:docChg>
  </pc:docChgLst>
  <pc:docChgLst>
    <pc:chgData name="Ferry, Sherri L" userId="3b9a7ee3-4f46-4359-9007-2dcf45e25578" providerId="ADAL" clId="{B81079FC-0584-48A0-97A1-DCA98F6A926F}"/>
    <pc:docChg chg="undo custSel addSld delSld modSld sldOrd replTag delTag">
      <pc:chgData name="Ferry, Sherri L" userId="3b9a7ee3-4f46-4359-9007-2dcf45e25578" providerId="ADAL" clId="{B81079FC-0584-48A0-97A1-DCA98F6A926F}" dt="2024-01-29T18:46:10.644" v="4695"/>
      <pc:docMkLst>
        <pc:docMk/>
      </pc:docMkLst>
      <pc:sldChg chg="replTag delTag delCm">
        <pc:chgData name="Ferry, Sherri L" userId="3b9a7ee3-4f46-4359-9007-2dcf45e25578" providerId="ADAL" clId="{B81079FC-0584-48A0-97A1-DCA98F6A926F}" dt="2024-01-29T18:46:10.623" v="4693"/>
        <pc:sldMkLst>
          <pc:docMk/>
          <pc:sldMk cId="661765998" sldId="262"/>
        </pc:sldMkLst>
      </pc:sldChg>
      <pc:sldChg chg="replTag delTag">
        <pc:chgData name="Ferry, Sherri L" userId="3b9a7ee3-4f46-4359-9007-2dcf45e25578" providerId="ADAL" clId="{B81079FC-0584-48A0-97A1-DCA98F6A926F}" dt="2024-01-24T13:25:22.289" v="3638"/>
        <pc:sldMkLst>
          <pc:docMk/>
          <pc:sldMk cId="2851127434" sldId="290"/>
        </pc:sldMkLst>
      </pc:sldChg>
      <pc:sldChg chg="replTag delTag">
        <pc:chgData name="Ferry, Sherri L" userId="3b9a7ee3-4f46-4359-9007-2dcf45e25578" providerId="ADAL" clId="{B81079FC-0584-48A0-97A1-DCA98F6A926F}" dt="2024-01-17T12:28:11.918" v="1544"/>
        <pc:sldMkLst>
          <pc:docMk/>
          <pc:sldMk cId="242236647" sldId="308"/>
        </pc:sldMkLst>
      </pc:sldChg>
      <pc:sldChg chg="modSp mod replTag delTag">
        <pc:chgData name="Ferry, Sherri L" userId="3b9a7ee3-4f46-4359-9007-2dcf45e25578" providerId="ADAL" clId="{B81079FC-0584-48A0-97A1-DCA98F6A926F}" dt="2024-01-22T13:55:46.343" v="2094"/>
        <pc:sldMkLst>
          <pc:docMk/>
          <pc:sldMk cId="3894782012" sldId="329"/>
        </pc:sldMkLst>
        <pc:spChg chg="mod">
          <ac:chgData name="Ferry, Sherri L" userId="3b9a7ee3-4f46-4359-9007-2dcf45e25578" providerId="ADAL" clId="{B81079FC-0584-48A0-97A1-DCA98F6A926F}" dt="2024-01-16T17:42:48.545" v="12" actId="1076"/>
          <ac:spMkLst>
            <pc:docMk/>
            <pc:sldMk cId="3894782012" sldId="329"/>
            <ac:spMk id="12" creationId="{13DEDDB2-E471-C82A-C154-C80782639C5C}"/>
          </ac:spMkLst>
        </pc:spChg>
        <pc:spChg chg="mod">
          <ac:chgData name="Ferry, Sherri L" userId="3b9a7ee3-4f46-4359-9007-2dcf45e25578" providerId="ADAL" clId="{B81079FC-0584-48A0-97A1-DCA98F6A926F}" dt="2024-01-16T17:43:57.683" v="25" actId="1076"/>
          <ac:spMkLst>
            <pc:docMk/>
            <pc:sldMk cId="3894782012" sldId="329"/>
            <ac:spMk id="14" creationId="{F7AD6CAC-8386-5350-B884-EE955C3E38B4}"/>
          </ac:spMkLst>
        </pc:spChg>
        <pc:picChg chg="mod">
          <ac:chgData name="Ferry, Sherri L" userId="3b9a7ee3-4f46-4359-9007-2dcf45e25578" providerId="ADAL" clId="{B81079FC-0584-48A0-97A1-DCA98F6A926F}" dt="2024-01-16T17:45:44.840" v="35" actId="1076"/>
          <ac:picMkLst>
            <pc:docMk/>
            <pc:sldMk cId="3894782012" sldId="329"/>
            <ac:picMk id="4" creationId="{E113A5F9-75AF-8A66-55AF-3FC162479BB8}"/>
          </ac:picMkLst>
        </pc:picChg>
      </pc:sldChg>
      <pc:sldChg chg="addSp delSp modSp del mod replTag delTag delDesignElem">
        <pc:chgData name="Ferry, Sherri L" userId="3b9a7ee3-4f46-4359-9007-2dcf45e25578" providerId="ADAL" clId="{B81079FC-0584-48A0-97A1-DCA98F6A926F}" dt="2024-01-17T12:28:10.644" v="1542"/>
        <pc:sldMkLst>
          <pc:docMk/>
          <pc:sldMk cId="2655288043" sldId="351"/>
        </pc:sldMkLst>
        <pc:spChg chg="add del mod">
          <ac:chgData name="Ferry, Sherri L" userId="3b9a7ee3-4f46-4359-9007-2dcf45e25578" providerId="ADAL" clId="{B81079FC-0584-48A0-97A1-DCA98F6A926F}" dt="2024-01-16T18:03:13.903" v="269" actId="21"/>
          <ac:spMkLst>
            <pc:docMk/>
            <pc:sldMk cId="2655288043" sldId="351"/>
            <ac:spMk id="6" creationId="{D82A4656-8FC0-E27C-90B3-1EE032D41CA6}"/>
          </ac:spMkLst>
        </pc:spChg>
        <pc:graphicFrameChg chg="mod">
          <ac:chgData name="Ferry, Sherri L" userId="3b9a7ee3-4f46-4359-9007-2dcf45e25578" providerId="ADAL" clId="{B81079FC-0584-48A0-97A1-DCA98F6A926F}" dt="2024-01-16T18:05:18.927" v="293"/>
          <ac:graphicFrameMkLst>
            <pc:docMk/>
            <pc:sldMk cId="2655288043" sldId="351"/>
            <ac:graphicFrameMk id="3088" creationId="{E77E2DFD-E058-195A-DACC-025B46388FDB}"/>
          </ac:graphicFrameMkLst>
        </pc:graphicFrameChg>
        <pc:picChg chg="add mod">
          <ac:chgData name="Ferry, Sherri L" userId="3b9a7ee3-4f46-4359-9007-2dcf45e25578" providerId="ADAL" clId="{B81079FC-0584-48A0-97A1-DCA98F6A926F}" dt="2024-01-16T17:49:52.911" v="61" actId="962"/>
          <ac:picMkLst>
            <pc:docMk/>
            <pc:sldMk cId="2655288043" sldId="351"/>
            <ac:picMk id="3" creationId="{5D241B79-B175-ECFF-AD64-DDFE85FD252A}"/>
          </ac:picMkLst>
        </pc:picChg>
        <pc:picChg chg="del">
          <ac:chgData name="Ferry, Sherri L" userId="3b9a7ee3-4f46-4359-9007-2dcf45e25578" providerId="ADAL" clId="{B81079FC-0584-48A0-97A1-DCA98F6A926F}" dt="2024-01-16T17:49:27.348" v="57" actId="21"/>
          <ac:picMkLst>
            <pc:docMk/>
            <pc:sldMk cId="2655288043" sldId="351"/>
            <ac:picMk id="3074" creationId="{AC0C4ACC-C750-96A9-32A1-A46B9D39992C}"/>
          </ac:picMkLst>
        </pc:picChg>
      </pc:sldChg>
      <pc:sldChg chg="addSp delSp modSp new del mod setBg replTag delTag">
        <pc:chgData name="Ferry, Sherri L" userId="3b9a7ee3-4f46-4359-9007-2dcf45e25578" providerId="ADAL" clId="{B81079FC-0584-48A0-97A1-DCA98F6A926F}" dt="2024-01-16T18:12:55.140" v="354" actId="2696"/>
        <pc:sldMkLst>
          <pc:docMk/>
          <pc:sldMk cId="3331257509" sldId="352"/>
        </pc:sldMkLst>
        <pc:spChg chg="add mod">
          <ac:chgData name="Ferry, Sherri L" userId="3b9a7ee3-4f46-4359-9007-2dcf45e25578" providerId="ADAL" clId="{B81079FC-0584-48A0-97A1-DCA98F6A926F}" dt="2024-01-16T17:52:18.601" v="101"/>
          <ac:spMkLst>
            <pc:docMk/>
            <pc:sldMk cId="3331257509" sldId="352"/>
            <ac:spMk id="4" creationId="{B6DBA236-4BA8-E50D-1B67-C3553FFC3127}"/>
          </ac:spMkLst>
        </pc:spChg>
        <pc:spChg chg="add mod">
          <ac:chgData name="Ferry, Sherri L" userId="3b9a7ee3-4f46-4359-9007-2dcf45e25578" providerId="ADAL" clId="{B81079FC-0584-48A0-97A1-DCA98F6A926F}" dt="2024-01-16T17:52:18.601" v="101"/>
          <ac:spMkLst>
            <pc:docMk/>
            <pc:sldMk cId="3331257509" sldId="352"/>
            <ac:spMk id="5" creationId="{63B8E653-EED1-EDDB-D8AC-E902DA75F9C1}"/>
          </ac:spMkLst>
        </pc:spChg>
        <pc:spChg chg="add del">
          <ac:chgData name="Ferry, Sherri L" userId="3b9a7ee3-4f46-4359-9007-2dcf45e25578" providerId="ADAL" clId="{B81079FC-0584-48A0-97A1-DCA98F6A926F}" dt="2024-01-16T17:59:11.156" v="226" actId="26606"/>
          <ac:spMkLst>
            <pc:docMk/>
            <pc:sldMk cId="3331257509" sldId="352"/>
            <ac:spMk id="7" creationId="{6680F1D3-7650-4307-A001-0163AD371D29}"/>
          </ac:spMkLst>
        </pc:spChg>
        <pc:spChg chg="add del mod topLvl">
          <ac:chgData name="Ferry, Sherri L" userId="3b9a7ee3-4f46-4359-9007-2dcf45e25578" providerId="ADAL" clId="{B81079FC-0584-48A0-97A1-DCA98F6A926F}" dt="2024-01-16T17:59:11.802" v="229" actId="21"/>
          <ac:spMkLst>
            <pc:docMk/>
            <pc:sldMk cId="3331257509" sldId="352"/>
            <ac:spMk id="8" creationId="{56B6DFA1-C5DB-EEB1-79E3-35BED44B1D37}"/>
          </ac:spMkLst>
        </pc:spChg>
        <pc:spChg chg="add del mod topLvl">
          <ac:chgData name="Ferry, Sherri L" userId="3b9a7ee3-4f46-4359-9007-2dcf45e25578" providerId="ADAL" clId="{B81079FC-0584-48A0-97A1-DCA98F6A926F}" dt="2024-01-16T17:59:11.802" v="229" actId="21"/>
          <ac:spMkLst>
            <pc:docMk/>
            <pc:sldMk cId="3331257509" sldId="352"/>
            <ac:spMk id="9" creationId="{9EB13985-46B4-5156-1F0B-FCE11892C827}"/>
          </ac:spMkLst>
        </pc:spChg>
        <pc:spChg chg="add del mod">
          <ac:chgData name="Ferry, Sherri L" userId="3b9a7ee3-4f46-4359-9007-2dcf45e25578" providerId="ADAL" clId="{B81079FC-0584-48A0-97A1-DCA98F6A926F}" dt="2024-01-16T17:59:11.575" v="228" actId="21"/>
          <ac:spMkLst>
            <pc:docMk/>
            <pc:sldMk cId="3331257509" sldId="352"/>
            <ac:spMk id="10" creationId="{2A4446CB-C4F5-6F1D-1685-BC3D2EE92032}"/>
          </ac:spMkLst>
        </pc:spChg>
        <pc:spChg chg="add mod">
          <ac:chgData name="Ferry, Sherri L" userId="3b9a7ee3-4f46-4359-9007-2dcf45e25578" providerId="ADAL" clId="{B81079FC-0584-48A0-97A1-DCA98F6A926F}" dt="2024-01-16T17:59:11.156" v="226" actId="26606"/>
          <ac:spMkLst>
            <pc:docMk/>
            <pc:sldMk cId="3331257509" sldId="352"/>
            <ac:spMk id="11" creationId="{D426C94D-3D6D-C421-512D-8D8F2B69219D}"/>
          </ac:spMkLst>
        </pc:spChg>
        <pc:spChg chg="add del mod">
          <ac:chgData name="Ferry, Sherri L" userId="3b9a7ee3-4f46-4359-9007-2dcf45e25578" providerId="ADAL" clId="{B81079FC-0584-48A0-97A1-DCA98F6A926F}" dt="2024-01-16T17:59:10.746" v="215"/>
          <ac:spMkLst>
            <pc:docMk/>
            <pc:sldMk cId="3331257509" sldId="352"/>
            <ac:spMk id="12" creationId="{5C618282-E5CA-4267-F8D4-D9C9B7CF1F27}"/>
          </ac:spMkLst>
        </pc:spChg>
        <pc:spChg chg="add mod">
          <ac:chgData name="Ferry, Sherri L" userId="3b9a7ee3-4f46-4359-9007-2dcf45e25578" providerId="ADAL" clId="{B81079FC-0584-48A0-97A1-DCA98F6A926F}" dt="2024-01-16T17:59:09.574" v="202"/>
          <ac:spMkLst>
            <pc:docMk/>
            <pc:sldMk cId="3331257509" sldId="352"/>
            <ac:spMk id="14" creationId="{86411FA0-91CD-0813-CB36-8CB5B154206B}"/>
          </ac:spMkLst>
        </pc:spChg>
        <pc:spChg chg="add mod">
          <ac:chgData name="Ferry, Sherri L" userId="3b9a7ee3-4f46-4359-9007-2dcf45e25578" providerId="ADAL" clId="{B81079FC-0584-48A0-97A1-DCA98F6A926F}" dt="2024-01-16T17:59:09.574" v="202"/>
          <ac:spMkLst>
            <pc:docMk/>
            <pc:sldMk cId="3331257509" sldId="352"/>
            <ac:spMk id="15" creationId="{F1707061-FB4F-AC75-F644-D93AE18F50D0}"/>
          </ac:spMkLst>
        </pc:spChg>
        <pc:spChg chg="add del">
          <ac:chgData name="Ferry, Sherri L" userId="3b9a7ee3-4f46-4359-9007-2dcf45e25578" providerId="ADAL" clId="{B81079FC-0584-48A0-97A1-DCA98F6A926F}" dt="2024-01-16T17:57:00.636" v="160" actId="26606"/>
          <ac:spMkLst>
            <pc:docMk/>
            <pc:sldMk cId="3331257509" sldId="352"/>
            <ac:spMk id="16" creationId="{79BB35BC-D5C2-4C8B-A22A-A71E6191913B}"/>
          </ac:spMkLst>
        </pc:spChg>
        <pc:grpChg chg="add del mod">
          <ac:chgData name="Ferry, Sherri L" userId="3b9a7ee3-4f46-4359-9007-2dcf45e25578" providerId="ADAL" clId="{B81079FC-0584-48A0-97A1-DCA98F6A926F}" dt="2024-01-16T17:56:13.073" v="155" actId="21"/>
          <ac:grpSpMkLst>
            <pc:docMk/>
            <pc:sldMk cId="3331257509" sldId="352"/>
            <ac:grpSpMk id="3" creationId="{90F50801-3CD3-BD81-6CFD-E9D447695D92}"/>
          </ac:grpSpMkLst>
        </pc:grpChg>
        <pc:grpChg chg="add del mod">
          <ac:chgData name="Ferry, Sherri L" userId="3b9a7ee3-4f46-4359-9007-2dcf45e25578" providerId="ADAL" clId="{B81079FC-0584-48A0-97A1-DCA98F6A926F}" dt="2024-01-16T17:59:11.802" v="229" actId="21"/>
          <ac:grpSpMkLst>
            <pc:docMk/>
            <pc:sldMk cId="3331257509" sldId="352"/>
            <ac:grpSpMk id="6" creationId="{2FCAE9CA-9E49-A0D1-3E61-09BFE148A33E}"/>
          </ac:grpSpMkLst>
        </pc:grpChg>
        <pc:grpChg chg="add mod">
          <ac:chgData name="Ferry, Sherri L" userId="3b9a7ee3-4f46-4359-9007-2dcf45e25578" providerId="ADAL" clId="{B81079FC-0584-48A0-97A1-DCA98F6A926F}" dt="2024-01-16T17:59:09.574" v="202"/>
          <ac:grpSpMkLst>
            <pc:docMk/>
            <pc:sldMk cId="3331257509" sldId="352"/>
            <ac:grpSpMk id="13" creationId="{0FEE2B95-A533-89A4-0F30-43A68255CA1F}"/>
          </ac:grpSpMkLst>
        </pc:grpChg>
        <pc:picChg chg="add mod">
          <ac:chgData name="Ferry, Sherri L" userId="3b9a7ee3-4f46-4359-9007-2dcf45e25578" providerId="ADAL" clId="{B81079FC-0584-48A0-97A1-DCA98F6A926F}" dt="2024-01-16T17:59:11.156" v="226" actId="26606"/>
          <ac:picMkLst>
            <pc:docMk/>
            <pc:sldMk cId="3331257509" sldId="352"/>
            <ac:picMk id="2" creationId="{006BB42F-07D0-C40B-63FF-10CB6363C8A1}"/>
          </ac:picMkLst>
        </pc:picChg>
      </pc:sldChg>
      <pc:sldChg chg="addSp delSp modSp new mod setBg replTag delTag">
        <pc:chgData name="Ferry, Sherri L" userId="3b9a7ee3-4f46-4359-9007-2dcf45e25578" providerId="ADAL" clId="{B81079FC-0584-48A0-97A1-DCA98F6A926F}" dt="2024-01-16T18:57:34.516" v="1178"/>
        <pc:sldMkLst>
          <pc:docMk/>
          <pc:sldMk cId="3884308871" sldId="352"/>
        </pc:sldMkLst>
        <pc:spChg chg="mod ord">
          <ac:chgData name="Ferry, Sherri L" userId="3b9a7ee3-4f46-4359-9007-2dcf45e25578" providerId="ADAL" clId="{B81079FC-0584-48A0-97A1-DCA98F6A926F}" dt="2024-01-16T18:38:40.494" v="673" actId="1076"/>
          <ac:spMkLst>
            <pc:docMk/>
            <pc:sldMk cId="3884308871" sldId="352"/>
            <ac:spMk id="2" creationId="{B45241EF-3B33-AEFE-424C-BA0D3F4E8A03}"/>
          </ac:spMkLst>
        </pc:spChg>
        <pc:spChg chg="del">
          <ac:chgData name="Ferry, Sherri L" userId="3b9a7ee3-4f46-4359-9007-2dcf45e25578" providerId="ADAL" clId="{B81079FC-0584-48A0-97A1-DCA98F6A926F}" dt="2024-01-16T18:14:50.844" v="370"/>
          <ac:spMkLst>
            <pc:docMk/>
            <pc:sldMk cId="3884308871" sldId="352"/>
            <ac:spMk id="3" creationId="{23787A37-297F-EED3-0788-9F0E74110FA3}"/>
          </ac:spMkLst>
        </pc:spChg>
        <pc:spChg chg="add del mod">
          <ac:chgData name="Ferry, Sherri L" userId="3b9a7ee3-4f46-4359-9007-2dcf45e25578" providerId="ADAL" clId="{B81079FC-0584-48A0-97A1-DCA98F6A926F}" dt="2024-01-16T18:20:05.400" v="570"/>
          <ac:spMkLst>
            <pc:docMk/>
            <pc:sldMk cId="3884308871" sldId="352"/>
            <ac:spMk id="7" creationId="{86CCD9B9-5783-10EA-CCF7-9A175C0282AF}"/>
          </ac:spMkLst>
        </pc:spChg>
        <pc:spChg chg="add del">
          <ac:chgData name="Ferry, Sherri L" userId="3b9a7ee3-4f46-4359-9007-2dcf45e25578" providerId="ADAL" clId="{B81079FC-0584-48A0-97A1-DCA98F6A926F}" dt="2024-01-16T18:20:07.439" v="573" actId="26606"/>
          <ac:spMkLst>
            <pc:docMk/>
            <pc:sldMk cId="3884308871" sldId="352"/>
            <ac:spMk id="10" creationId="{37C89E4B-3C9F-44B9-8B86-D9E3D112D8EC}"/>
          </ac:spMkLst>
        </pc:spChg>
        <pc:spChg chg="add del mod">
          <ac:chgData name="Ferry, Sherri L" userId="3b9a7ee3-4f46-4359-9007-2dcf45e25578" providerId="ADAL" clId="{B81079FC-0584-48A0-97A1-DCA98F6A926F}" dt="2024-01-16T18:30:05.753" v="625" actId="21"/>
          <ac:spMkLst>
            <pc:docMk/>
            <pc:sldMk cId="3884308871" sldId="352"/>
            <ac:spMk id="15" creationId="{14721295-D2FE-4619-7985-13A31E7C2A8A}"/>
          </ac:spMkLst>
        </pc:spChg>
        <pc:spChg chg="add">
          <ac:chgData name="Ferry, Sherri L" userId="3b9a7ee3-4f46-4359-9007-2dcf45e25578" providerId="ADAL" clId="{B81079FC-0584-48A0-97A1-DCA98F6A926F}" dt="2024-01-16T18:20:07.439" v="573" actId="26606"/>
          <ac:spMkLst>
            <pc:docMk/>
            <pc:sldMk cId="3884308871" sldId="352"/>
            <ac:spMk id="19" creationId="{37C89E4B-3C9F-44B9-8B86-D9E3D112D8EC}"/>
          </ac:spMkLst>
        </pc:spChg>
        <pc:picChg chg="add del mod">
          <ac:chgData name="Ferry, Sherri L" userId="3b9a7ee3-4f46-4359-9007-2dcf45e25578" providerId="ADAL" clId="{B81079FC-0584-48A0-97A1-DCA98F6A926F}" dt="2024-01-16T18:16:57.492" v="569" actId="21"/>
          <ac:picMkLst>
            <pc:docMk/>
            <pc:sldMk cId="3884308871" sldId="352"/>
            <ac:picMk id="5" creationId="{CC3F3969-04C0-9350-9D92-414CA1CC6EE2}"/>
          </ac:picMkLst>
        </pc:picChg>
        <pc:picChg chg="add mod">
          <ac:chgData name="Ferry, Sherri L" userId="3b9a7ee3-4f46-4359-9007-2dcf45e25578" providerId="ADAL" clId="{B81079FC-0584-48A0-97A1-DCA98F6A926F}" dt="2024-01-16T18:20:07.439" v="573" actId="26606"/>
          <ac:picMkLst>
            <pc:docMk/>
            <pc:sldMk cId="3884308871" sldId="352"/>
            <ac:picMk id="9" creationId="{77A06C48-566C-7679-22CC-2230D877C4A6}"/>
          </ac:picMkLst>
        </pc:picChg>
        <pc:picChg chg="add del mod">
          <ac:chgData name="Ferry, Sherri L" userId="3b9a7ee3-4f46-4359-9007-2dcf45e25578" providerId="ADAL" clId="{B81079FC-0584-48A0-97A1-DCA98F6A926F}" dt="2024-01-16T18:23:58.820" v="600" actId="21"/>
          <ac:picMkLst>
            <pc:docMk/>
            <pc:sldMk cId="3884308871" sldId="352"/>
            <ac:picMk id="13" creationId="{22711575-C11E-518A-7D45-36D4C4571533}"/>
          </ac:picMkLst>
        </pc:picChg>
        <pc:picChg chg="add del mod">
          <ac:chgData name="Ferry, Sherri L" userId="3b9a7ee3-4f46-4359-9007-2dcf45e25578" providerId="ADAL" clId="{B81079FC-0584-48A0-97A1-DCA98F6A926F}" dt="2024-01-16T18:27:47.638" v="610" actId="21"/>
          <ac:picMkLst>
            <pc:docMk/>
            <pc:sldMk cId="3884308871" sldId="352"/>
            <ac:picMk id="17" creationId="{7A45F5D0-3C99-753A-4FFC-BF559E01C4B5}"/>
          </ac:picMkLst>
        </pc:picChg>
        <pc:picChg chg="add del mod">
          <ac:chgData name="Ferry, Sherri L" userId="3b9a7ee3-4f46-4359-9007-2dcf45e25578" providerId="ADAL" clId="{B81079FC-0584-48A0-97A1-DCA98F6A926F}" dt="2024-01-16T18:28:42.409" v="616" actId="21"/>
          <ac:picMkLst>
            <pc:docMk/>
            <pc:sldMk cId="3884308871" sldId="352"/>
            <ac:picMk id="20" creationId="{B6B2E59B-46E8-2394-BC55-7C2D3A599A2C}"/>
          </ac:picMkLst>
        </pc:picChg>
        <pc:picChg chg="add del mod">
          <ac:chgData name="Ferry, Sherri L" userId="3b9a7ee3-4f46-4359-9007-2dcf45e25578" providerId="ADAL" clId="{B81079FC-0584-48A0-97A1-DCA98F6A926F}" dt="2024-01-16T18:30:09.843" v="626" actId="21"/>
          <ac:picMkLst>
            <pc:docMk/>
            <pc:sldMk cId="3884308871" sldId="352"/>
            <ac:picMk id="24" creationId="{8AACB494-A6CB-70CB-C3C7-3B7B6FBFD29D}"/>
          </ac:picMkLst>
        </pc:picChg>
        <pc:picChg chg="add del mod modCrop">
          <ac:chgData name="Ferry, Sherri L" userId="3b9a7ee3-4f46-4359-9007-2dcf45e25578" providerId="ADAL" clId="{B81079FC-0584-48A0-97A1-DCA98F6A926F}" dt="2024-01-16T18:34:11.293" v="636" actId="21"/>
          <ac:picMkLst>
            <pc:docMk/>
            <pc:sldMk cId="3884308871" sldId="352"/>
            <ac:picMk id="26" creationId="{F7D22D7C-6767-FCB3-F940-853F2B174FF6}"/>
          </ac:picMkLst>
        </pc:picChg>
        <pc:picChg chg="add del mod modCrop">
          <ac:chgData name="Ferry, Sherri L" userId="3b9a7ee3-4f46-4359-9007-2dcf45e25578" providerId="ADAL" clId="{B81079FC-0584-48A0-97A1-DCA98F6A926F}" dt="2024-01-16T18:34:45.847" v="647" actId="21"/>
          <ac:picMkLst>
            <pc:docMk/>
            <pc:sldMk cId="3884308871" sldId="352"/>
            <ac:picMk id="27" creationId="{901C2011-B038-D352-650A-2F2AE69C1BE3}"/>
          </ac:picMkLst>
        </pc:picChg>
        <pc:picChg chg="add del mod">
          <ac:chgData name="Ferry, Sherri L" userId="3b9a7ee3-4f46-4359-9007-2dcf45e25578" providerId="ADAL" clId="{B81079FC-0584-48A0-97A1-DCA98F6A926F}" dt="2024-01-16T18:37:38.468" v="662" actId="21"/>
          <ac:picMkLst>
            <pc:docMk/>
            <pc:sldMk cId="3884308871" sldId="352"/>
            <ac:picMk id="29" creationId="{95896D0A-D727-8CE6-51FB-3E1B9982A4BD}"/>
          </ac:picMkLst>
        </pc:picChg>
        <pc:picChg chg="add mod">
          <ac:chgData name="Ferry, Sherri L" userId="3b9a7ee3-4f46-4359-9007-2dcf45e25578" providerId="ADAL" clId="{B81079FC-0584-48A0-97A1-DCA98F6A926F}" dt="2024-01-16T18:38:36.145" v="671" actId="1076"/>
          <ac:picMkLst>
            <pc:docMk/>
            <pc:sldMk cId="3884308871" sldId="352"/>
            <ac:picMk id="31" creationId="{B17CAB85-A04C-A958-1741-674F90494E61}"/>
          </ac:picMkLst>
        </pc:picChg>
        <pc:picChg chg="add mod">
          <ac:chgData name="Ferry, Sherri L" userId="3b9a7ee3-4f46-4359-9007-2dcf45e25578" providerId="ADAL" clId="{B81079FC-0584-48A0-97A1-DCA98F6A926F}" dt="2024-01-16T18:38:31.778" v="670" actId="1076"/>
          <ac:picMkLst>
            <pc:docMk/>
            <pc:sldMk cId="3884308871" sldId="352"/>
            <ac:picMk id="32" creationId="{0BB034AE-CF30-3C33-183B-42D5D0A21C3E}"/>
          </ac:picMkLst>
        </pc:picChg>
        <pc:cxnChg chg="add del">
          <ac:chgData name="Ferry, Sherri L" userId="3b9a7ee3-4f46-4359-9007-2dcf45e25578" providerId="ADAL" clId="{B81079FC-0584-48A0-97A1-DCA98F6A926F}" dt="2024-01-16T18:20:07.439" v="573" actId="26606"/>
          <ac:cxnSpMkLst>
            <pc:docMk/>
            <pc:sldMk cId="3884308871" sldId="352"/>
            <ac:cxnSpMk id="12" creationId="{AA2EAA10-076F-46BD-8F0F-B9A2FB77A85C}"/>
          </ac:cxnSpMkLst>
        </pc:cxnChg>
        <pc:cxnChg chg="add del">
          <ac:chgData name="Ferry, Sherri L" userId="3b9a7ee3-4f46-4359-9007-2dcf45e25578" providerId="ADAL" clId="{B81079FC-0584-48A0-97A1-DCA98F6A926F}" dt="2024-01-16T18:20:07.439" v="573" actId="26606"/>
          <ac:cxnSpMkLst>
            <pc:docMk/>
            <pc:sldMk cId="3884308871" sldId="352"/>
            <ac:cxnSpMk id="14" creationId="{D891E407-403B-4764-86C9-33A56D3BCAA3}"/>
          </ac:cxnSpMkLst>
        </pc:cxnChg>
        <pc:cxnChg chg="add">
          <ac:chgData name="Ferry, Sherri L" userId="3b9a7ee3-4f46-4359-9007-2dcf45e25578" providerId="ADAL" clId="{B81079FC-0584-48A0-97A1-DCA98F6A926F}" dt="2024-01-16T18:20:07.439" v="573" actId="26606"/>
          <ac:cxnSpMkLst>
            <pc:docMk/>
            <pc:sldMk cId="3884308871" sldId="352"/>
            <ac:cxnSpMk id="21" creationId="{AA2EAA10-076F-46BD-8F0F-B9A2FB77A85C}"/>
          </ac:cxnSpMkLst>
        </pc:cxnChg>
        <pc:cxnChg chg="add">
          <ac:chgData name="Ferry, Sherri L" userId="3b9a7ee3-4f46-4359-9007-2dcf45e25578" providerId="ADAL" clId="{B81079FC-0584-48A0-97A1-DCA98F6A926F}" dt="2024-01-16T18:20:07.439" v="573" actId="26606"/>
          <ac:cxnSpMkLst>
            <pc:docMk/>
            <pc:sldMk cId="3884308871" sldId="352"/>
            <ac:cxnSpMk id="23" creationId="{D891E407-403B-4764-86C9-33A56D3BCAA3}"/>
          </ac:cxnSpMkLst>
        </pc:cxnChg>
      </pc:sldChg>
      <pc:sldChg chg="del replTag delTag">
        <pc:chgData name="Ferry, Sherri L" userId="3b9a7ee3-4f46-4359-9007-2dcf45e25578" providerId="ADAL" clId="{B81079FC-0584-48A0-97A1-DCA98F6A926F}" dt="2024-01-16T17:47:36.595" v="47" actId="2696"/>
        <pc:sldMkLst>
          <pc:docMk/>
          <pc:sldMk cId="45720840" sldId="353"/>
        </pc:sldMkLst>
      </pc:sldChg>
      <pc:sldChg chg="addSp delSp modSp new mod ord setBg replTag delTag">
        <pc:chgData name="Ferry, Sherri L" userId="3b9a7ee3-4f46-4359-9007-2dcf45e25578" providerId="ADAL" clId="{B81079FC-0584-48A0-97A1-DCA98F6A926F}" dt="2024-01-17T12:28:12.975" v="1546"/>
        <pc:sldMkLst>
          <pc:docMk/>
          <pc:sldMk cId="570709104" sldId="353"/>
        </pc:sldMkLst>
        <pc:spChg chg="mod ord">
          <ac:chgData name="Ferry, Sherri L" userId="3b9a7ee3-4f46-4359-9007-2dcf45e25578" providerId="ADAL" clId="{B81079FC-0584-48A0-97A1-DCA98F6A926F}" dt="2024-01-16T19:07:16.615" v="1524" actId="20577"/>
          <ac:spMkLst>
            <pc:docMk/>
            <pc:sldMk cId="570709104" sldId="353"/>
            <ac:spMk id="2" creationId="{E0B308A1-0128-384E-410A-9FB7DCBFBCC7}"/>
          </ac:spMkLst>
        </pc:spChg>
        <pc:spChg chg="del">
          <ac:chgData name="Ferry, Sherri L" userId="3b9a7ee3-4f46-4359-9007-2dcf45e25578" providerId="ADAL" clId="{B81079FC-0584-48A0-97A1-DCA98F6A926F}" dt="2024-01-16T18:39:53.021" v="682"/>
          <ac:spMkLst>
            <pc:docMk/>
            <pc:sldMk cId="570709104" sldId="353"/>
            <ac:spMk id="3" creationId="{221B593F-0704-A905-2E79-3CA71DA41FCD}"/>
          </ac:spMkLst>
        </pc:spChg>
        <pc:spChg chg="add del mod">
          <ac:chgData name="Ferry, Sherri L" userId="3b9a7ee3-4f46-4359-9007-2dcf45e25578" providerId="ADAL" clId="{B81079FC-0584-48A0-97A1-DCA98F6A926F}" dt="2024-01-16T18:50:47.533" v="839" actId="21"/>
          <ac:spMkLst>
            <pc:docMk/>
            <pc:sldMk cId="570709104" sldId="353"/>
            <ac:spMk id="6" creationId="{FAFFD49A-6195-03B2-DAE3-715D94156483}"/>
          </ac:spMkLst>
        </pc:spChg>
        <pc:spChg chg="add del">
          <ac:chgData name="Ferry, Sherri L" userId="3b9a7ee3-4f46-4359-9007-2dcf45e25578" providerId="ADAL" clId="{B81079FC-0584-48A0-97A1-DCA98F6A926F}" dt="2024-01-16T18:44:15.627" v="709" actId="26606"/>
          <ac:spMkLst>
            <pc:docMk/>
            <pc:sldMk cId="570709104" sldId="353"/>
            <ac:spMk id="7" creationId="{37C89E4B-3C9F-44B9-8B86-D9E3D112D8EC}"/>
          </ac:spMkLst>
        </pc:spChg>
        <pc:spChg chg="add del">
          <ac:chgData name="Ferry, Sherri L" userId="3b9a7ee3-4f46-4359-9007-2dcf45e25578" providerId="ADAL" clId="{B81079FC-0584-48A0-97A1-DCA98F6A926F}" dt="2024-01-16T18:43:53.164" v="706" actId="26606"/>
          <ac:spMkLst>
            <pc:docMk/>
            <pc:sldMk cId="570709104" sldId="353"/>
            <ac:spMk id="10" creationId="{37C89E4B-3C9F-44B9-8B86-D9E3D112D8EC}"/>
          </ac:spMkLst>
        </pc:spChg>
        <pc:spChg chg="add del">
          <ac:chgData name="Ferry, Sherri L" userId="3b9a7ee3-4f46-4359-9007-2dcf45e25578" providerId="ADAL" clId="{B81079FC-0584-48A0-97A1-DCA98F6A926F}" dt="2024-01-16T18:52:45.133" v="841" actId="26606"/>
          <ac:spMkLst>
            <pc:docMk/>
            <pc:sldMk cId="570709104" sldId="353"/>
            <ac:spMk id="11" creationId="{37C89E4B-3C9F-44B9-8B86-D9E3D112D8EC}"/>
          </ac:spMkLst>
        </pc:spChg>
        <pc:spChg chg="add del mod">
          <ac:chgData name="Ferry, Sherri L" userId="3b9a7ee3-4f46-4359-9007-2dcf45e25578" providerId="ADAL" clId="{B81079FC-0584-48A0-97A1-DCA98F6A926F}" dt="2024-01-16T19:00:30.482" v="1212" actId="21"/>
          <ac:spMkLst>
            <pc:docMk/>
            <pc:sldMk cId="570709104" sldId="353"/>
            <ac:spMk id="18" creationId="{1BC014EC-3E67-162B-7682-B7A73394BA76}"/>
          </ac:spMkLst>
        </pc:spChg>
        <pc:spChg chg="add del">
          <ac:chgData name="Ferry, Sherri L" userId="3b9a7ee3-4f46-4359-9007-2dcf45e25578" providerId="ADAL" clId="{B81079FC-0584-48A0-97A1-DCA98F6A926F}" dt="2024-01-16T18:43:26.812" v="703" actId="26606"/>
          <ac:spMkLst>
            <pc:docMk/>
            <pc:sldMk cId="570709104" sldId="353"/>
            <ac:spMk id="19" creationId="{37C89E4B-3C9F-44B9-8B86-D9E3D112D8EC}"/>
          </ac:spMkLst>
        </pc:spChg>
        <pc:spChg chg="add del">
          <ac:chgData name="Ferry, Sherri L" userId="3b9a7ee3-4f46-4359-9007-2dcf45e25578" providerId="ADAL" clId="{B81079FC-0584-48A0-97A1-DCA98F6A926F}" dt="2024-01-16T19:01:11.959" v="1214" actId="26606"/>
          <ac:spMkLst>
            <pc:docMk/>
            <pc:sldMk cId="570709104" sldId="353"/>
            <ac:spMk id="20" creationId="{37C89E4B-3C9F-44B9-8B86-D9E3D112D8EC}"/>
          </ac:spMkLst>
        </pc:spChg>
        <pc:spChg chg="add del">
          <ac:chgData name="Ferry, Sherri L" userId="3b9a7ee3-4f46-4359-9007-2dcf45e25578" providerId="ADAL" clId="{B81079FC-0584-48A0-97A1-DCA98F6A926F}" dt="2024-01-16T18:43:53.161" v="705" actId="26606"/>
          <ac:spMkLst>
            <pc:docMk/>
            <pc:sldMk cId="570709104" sldId="353"/>
            <ac:spMk id="25" creationId="{3B47FC9C-2ED3-4100-A4EF-E8CDFEE106C9}"/>
          </ac:spMkLst>
        </pc:spChg>
        <pc:spChg chg="add del mod">
          <ac:chgData name="Ferry, Sherri L" userId="3b9a7ee3-4f46-4359-9007-2dcf45e25578" providerId="ADAL" clId="{B81079FC-0584-48A0-97A1-DCA98F6A926F}" dt="2024-01-16T19:00:27.567" v="1211" actId="21"/>
          <ac:spMkLst>
            <pc:docMk/>
            <pc:sldMk cId="570709104" sldId="353"/>
            <ac:spMk id="27" creationId="{437FBC3D-1C4B-40F6-BB70-FA4259BAE527}"/>
          </ac:spMkLst>
        </pc:spChg>
        <pc:spChg chg="add del mod">
          <ac:chgData name="Ferry, Sherri L" userId="3b9a7ee3-4f46-4359-9007-2dcf45e25578" providerId="ADAL" clId="{B81079FC-0584-48A0-97A1-DCA98F6A926F}" dt="2024-01-16T19:02:18.826" v="1275" actId="21"/>
          <ac:spMkLst>
            <pc:docMk/>
            <pc:sldMk cId="570709104" sldId="353"/>
            <ac:spMk id="28" creationId="{FE365609-0224-5BD0-FA57-19830A85EF8E}"/>
          </ac:spMkLst>
        </pc:spChg>
        <pc:spChg chg="add">
          <ac:chgData name="Ferry, Sherri L" userId="3b9a7ee3-4f46-4359-9007-2dcf45e25578" providerId="ADAL" clId="{B81079FC-0584-48A0-97A1-DCA98F6A926F}" dt="2024-01-16T19:01:11.959" v="1214" actId="26606"/>
          <ac:spMkLst>
            <pc:docMk/>
            <pc:sldMk cId="570709104" sldId="353"/>
            <ac:spMk id="29" creationId="{37C89E4B-3C9F-44B9-8B86-D9E3D112D8EC}"/>
          </ac:spMkLst>
        </pc:spChg>
        <pc:spChg chg="add del mod">
          <ac:chgData name="Ferry, Sherri L" userId="3b9a7ee3-4f46-4359-9007-2dcf45e25578" providerId="ADAL" clId="{B81079FC-0584-48A0-97A1-DCA98F6A926F}" dt="2024-01-16T19:04:14.648" v="1319" actId="21"/>
          <ac:spMkLst>
            <pc:docMk/>
            <pc:sldMk cId="570709104" sldId="353"/>
            <ac:spMk id="30" creationId="{1C3DCE65-B22D-47F8-CF8A-2804D5C94CB3}"/>
          </ac:spMkLst>
        </pc:spChg>
        <pc:picChg chg="add del mod ord">
          <ac:chgData name="Ferry, Sherri L" userId="3b9a7ee3-4f46-4359-9007-2dcf45e25578" providerId="ADAL" clId="{B81079FC-0584-48A0-97A1-DCA98F6A926F}" dt="2024-01-16T19:01:53.080" v="1221" actId="1076"/>
          <ac:picMkLst>
            <pc:docMk/>
            <pc:sldMk cId="570709104" sldId="353"/>
            <ac:picMk id="5" creationId="{D6DAAE5A-3BE7-0CFA-B0E4-CDF8A80F7141}"/>
          </ac:picMkLst>
        </pc:picChg>
        <pc:picChg chg="add del mod ord">
          <ac:chgData name="Ferry, Sherri L" userId="3b9a7ee3-4f46-4359-9007-2dcf45e25578" providerId="ADAL" clId="{B81079FC-0584-48A0-97A1-DCA98F6A926F}" dt="2024-01-16T19:00:23.188" v="1209" actId="21"/>
          <ac:picMkLst>
            <pc:docMk/>
            <pc:sldMk cId="570709104" sldId="353"/>
            <ac:picMk id="17" creationId="{4420BC8C-B5A1-3EF4-9315-8FD139F39174}"/>
          </ac:picMkLst>
        </pc:picChg>
        <pc:picChg chg="add del mod">
          <ac:chgData name="Ferry, Sherri L" userId="3b9a7ee3-4f46-4359-9007-2dcf45e25578" providerId="ADAL" clId="{B81079FC-0584-48A0-97A1-DCA98F6A926F}" dt="2024-01-16T19:10:43.943" v="1527" actId="21"/>
          <ac:picMkLst>
            <pc:docMk/>
            <pc:sldMk cId="570709104" sldId="353"/>
            <ac:picMk id="34" creationId="{66B9AB7D-FC87-B1D2-F5E2-0DA3413BD46D}"/>
          </ac:picMkLst>
        </pc:picChg>
        <pc:picChg chg="add mod">
          <ac:chgData name="Ferry, Sherri L" userId="3b9a7ee3-4f46-4359-9007-2dcf45e25578" providerId="ADAL" clId="{B81079FC-0584-48A0-97A1-DCA98F6A926F}" dt="2024-01-16T19:11:54.716" v="1534" actId="1076"/>
          <ac:picMkLst>
            <pc:docMk/>
            <pc:sldMk cId="570709104" sldId="353"/>
            <ac:picMk id="36" creationId="{A428BF99-8E5E-95E5-1AA4-C1154CB19DDE}"/>
          </ac:picMkLst>
        </pc:picChg>
        <pc:cxnChg chg="add del">
          <ac:chgData name="Ferry, Sherri L" userId="3b9a7ee3-4f46-4359-9007-2dcf45e25578" providerId="ADAL" clId="{B81079FC-0584-48A0-97A1-DCA98F6A926F}" dt="2024-01-16T18:44:15.627" v="709" actId="26606"/>
          <ac:cxnSpMkLst>
            <pc:docMk/>
            <pc:sldMk cId="570709104" sldId="353"/>
            <ac:cxnSpMk id="8" creationId="{AA2EAA10-076F-46BD-8F0F-B9A2FB77A85C}"/>
          </ac:cxnSpMkLst>
        </pc:cxnChg>
        <pc:cxnChg chg="add del">
          <ac:chgData name="Ferry, Sherri L" userId="3b9a7ee3-4f46-4359-9007-2dcf45e25578" providerId="ADAL" clId="{B81079FC-0584-48A0-97A1-DCA98F6A926F}" dt="2024-01-16T18:44:15.627" v="709" actId="26606"/>
          <ac:cxnSpMkLst>
            <pc:docMk/>
            <pc:sldMk cId="570709104" sldId="353"/>
            <ac:cxnSpMk id="9" creationId="{D891E407-403B-4764-86C9-33A56D3BCAA3}"/>
          </ac:cxnSpMkLst>
        </pc:cxnChg>
        <pc:cxnChg chg="add del">
          <ac:chgData name="Ferry, Sherri L" userId="3b9a7ee3-4f46-4359-9007-2dcf45e25578" providerId="ADAL" clId="{B81079FC-0584-48A0-97A1-DCA98F6A926F}" dt="2024-01-16T18:43:53.164" v="706" actId="26606"/>
          <ac:cxnSpMkLst>
            <pc:docMk/>
            <pc:sldMk cId="570709104" sldId="353"/>
            <ac:cxnSpMk id="12" creationId="{AA2EAA10-076F-46BD-8F0F-B9A2FB77A85C}"/>
          </ac:cxnSpMkLst>
        </pc:cxnChg>
        <pc:cxnChg chg="add del">
          <ac:chgData name="Ferry, Sherri L" userId="3b9a7ee3-4f46-4359-9007-2dcf45e25578" providerId="ADAL" clId="{B81079FC-0584-48A0-97A1-DCA98F6A926F}" dt="2024-01-16T18:52:45.133" v="841" actId="26606"/>
          <ac:cxnSpMkLst>
            <pc:docMk/>
            <pc:sldMk cId="570709104" sldId="353"/>
            <ac:cxnSpMk id="13" creationId="{AA2EAA10-076F-46BD-8F0F-B9A2FB77A85C}"/>
          </ac:cxnSpMkLst>
        </pc:cxnChg>
        <pc:cxnChg chg="add del">
          <ac:chgData name="Ferry, Sherri L" userId="3b9a7ee3-4f46-4359-9007-2dcf45e25578" providerId="ADAL" clId="{B81079FC-0584-48A0-97A1-DCA98F6A926F}" dt="2024-01-16T18:43:53.164" v="706" actId="26606"/>
          <ac:cxnSpMkLst>
            <pc:docMk/>
            <pc:sldMk cId="570709104" sldId="353"/>
            <ac:cxnSpMk id="14" creationId="{D891E407-403B-4764-86C9-33A56D3BCAA3}"/>
          </ac:cxnSpMkLst>
        </pc:cxnChg>
        <pc:cxnChg chg="add del">
          <ac:chgData name="Ferry, Sherri L" userId="3b9a7ee3-4f46-4359-9007-2dcf45e25578" providerId="ADAL" clId="{B81079FC-0584-48A0-97A1-DCA98F6A926F}" dt="2024-01-16T18:52:45.133" v="841" actId="26606"/>
          <ac:cxnSpMkLst>
            <pc:docMk/>
            <pc:sldMk cId="570709104" sldId="353"/>
            <ac:cxnSpMk id="15" creationId="{D891E407-403B-4764-86C9-33A56D3BCAA3}"/>
          </ac:cxnSpMkLst>
        </pc:cxnChg>
        <pc:cxnChg chg="add del">
          <ac:chgData name="Ferry, Sherri L" userId="3b9a7ee3-4f46-4359-9007-2dcf45e25578" providerId="ADAL" clId="{B81079FC-0584-48A0-97A1-DCA98F6A926F}" dt="2024-01-16T18:43:26.812" v="703" actId="26606"/>
          <ac:cxnSpMkLst>
            <pc:docMk/>
            <pc:sldMk cId="570709104" sldId="353"/>
            <ac:cxnSpMk id="21" creationId="{AA2EAA10-076F-46BD-8F0F-B9A2FB77A85C}"/>
          </ac:cxnSpMkLst>
        </pc:cxnChg>
        <pc:cxnChg chg="add del">
          <ac:chgData name="Ferry, Sherri L" userId="3b9a7ee3-4f46-4359-9007-2dcf45e25578" providerId="ADAL" clId="{B81079FC-0584-48A0-97A1-DCA98F6A926F}" dt="2024-01-16T19:01:11.959" v="1214" actId="26606"/>
          <ac:cxnSpMkLst>
            <pc:docMk/>
            <pc:sldMk cId="570709104" sldId="353"/>
            <ac:cxnSpMk id="22" creationId="{AA2EAA10-076F-46BD-8F0F-B9A2FB77A85C}"/>
          </ac:cxnSpMkLst>
        </pc:cxnChg>
        <pc:cxnChg chg="add del">
          <ac:chgData name="Ferry, Sherri L" userId="3b9a7ee3-4f46-4359-9007-2dcf45e25578" providerId="ADAL" clId="{B81079FC-0584-48A0-97A1-DCA98F6A926F}" dt="2024-01-16T18:43:26.812" v="703" actId="26606"/>
          <ac:cxnSpMkLst>
            <pc:docMk/>
            <pc:sldMk cId="570709104" sldId="353"/>
            <ac:cxnSpMk id="23" creationId="{D891E407-403B-4764-86C9-33A56D3BCAA3}"/>
          </ac:cxnSpMkLst>
        </pc:cxnChg>
        <pc:cxnChg chg="add del">
          <ac:chgData name="Ferry, Sherri L" userId="3b9a7ee3-4f46-4359-9007-2dcf45e25578" providerId="ADAL" clId="{B81079FC-0584-48A0-97A1-DCA98F6A926F}" dt="2024-01-16T19:01:11.959" v="1214" actId="26606"/>
          <ac:cxnSpMkLst>
            <pc:docMk/>
            <pc:sldMk cId="570709104" sldId="353"/>
            <ac:cxnSpMk id="24" creationId="{D891E407-403B-4764-86C9-33A56D3BCAA3}"/>
          </ac:cxnSpMkLst>
        </pc:cxnChg>
        <pc:cxnChg chg="add">
          <ac:chgData name="Ferry, Sherri L" userId="3b9a7ee3-4f46-4359-9007-2dcf45e25578" providerId="ADAL" clId="{B81079FC-0584-48A0-97A1-DCA98F6A926F}" dt="2024-01-16T19:01:11.959" v="1214" actId="26606"/>
          <ac:cxnSpMkLst>
            <pc:docMk/>
            <pc:sldMk cId="570709104" sldId="353"/>
            <ac:cxnSpMk id="31" creationId="{AA2EAA10-076F-46BD-8F0F-B9A2FB77A85C}"/>
          </ac:cxnSpMkLst>
        </pc:cxnChg>
        <pc:cxnChg chg="add">
          <ac:chgData name="Ferry, Sherri L" userId="3b9a7ee3-4f46-4359-9007-2dcf45e25578" providerId="ADAL" clId="{B81079FC-0584-48A0-97A1-DCA98F6A926F}" dt="2024-01-16T19:01:11.959" v="1214" actId="26606"/>
          <ac:cxnSpMkLst>
            <pc:docMk/>
            <pc:sldMk cId="570709104" sldId="353"/>
            <ac:cxnSpMk id="33" creationId="{D891E407-403B-4764-86C9-33A56D3BCAA3}"/>
          </ac:cxnSpMkLst>
        </pc:cxnChg>
      </pc:sldChg>
      <pc:sldChg chg="addSp delSp modSp del mod setBg replTag delTag delDesignElem">
        <pc:chgData name="Ferry, Sherri L" userId="3b9a7ee3-4f46-4359-9007-2dcf45e25578" providerId="ADAL" clId="{B81079FC-0584-48A0-97A1-DCA98F6A926F}" dt="2024-01-16T18:12:21.876" v="339" actId="2696"/>
        <pc:sldMkLst>
          <pc:docMk/>
          <pc:sldMk cId="4027056732" sldId="353"/>
        </pc:sldMkLst>
        <pc:spChg chg="add mod">
          <ac:chgData name="Ferry, Sherri L" userId="3b9a7ee3-4f46-4359-9007-2dcf45e25578" providerId="ADAL" clId="{B81079FC-0584-48A0-97A1-DCA98F6A926F}" dt="2024-01-16T18:07:23.849" v="310" actId="1076"/>
          <ac:spMkLst>
            <pc:docMk/>
            <pc:sldMk cId="4027056732" sldId="353"/>
            <ac:spMk id="3" creationId="{5F18F9C9-2C48-DABB-69C5-0C255EC303FF}"/>
          </ac:spMkLst>
        </pc:spChg>
        <pc:spChg chg="del">
          <ac:chgData name="Ferry, Sherri L" userId="3b9a7ee3-4f46-4359-9007-2dcf45e25578" providerId="ADAL" clId="{B81079FC-0584-48A0-97A1-DCA98F6A926F}" dt="2024-01-16T18:02:55.774" v="262" actId="21"/>
          <ac:spMkLst>
            <pc:docMk/>
            <pc:sldMk cId="4027056732" sldId="353"/>
            <ac:spMk id="4" creationId="{45760C4C-B64E-ACB8-44C6-1837FFCEF21A}"/>
          </ac:spMkLst>
        </pc:spChg>
        <pc:spChg chg="del mod ord">
          <ac:chgData name="Ferry, Sherri L" userId="3b9a7ee3-4f46-4359-9007-2dcf45e25578" providerId="ADAL" clId="{B81079FC-0584-48A0-97A1-DCA98F6A926F}" dt="2024-01-16T18:05:13.122" v="288" actId="21"/>
          <ac:spMkLst>
            <pc:docMk/>
            <pc:sldMk cId="4027056732" sldId="353"/>
            <ac:spMk id="6" creationId="{D82A4656-8FC0-E27C-90B3-1EE032D41CA6}"/>
          </ac:spMkLst>
        </pc:spChg>
        <pc:spChg chg="add mod">
          <ac:chgData name="Ferry, Sherri L" userId="3b9a7ee3-4f46-4359-9007-2dcf45e25578" providerId="ADAL" clId="{B81079FC-0584-48A0-97A1-DCA98F6A926F}" dt="2024-01-16T18:10:59.096" v="333" actId="207"/>
          <ac:spMkLst>
            <pc:docMk/>
            <pc:sldMk cId="4027056732" sldId="353"/>
            <ac:spMk id="7" creationId="{AB8F2512-AF46-6B9C-1DF0-83364E3AF50F}"/>
          </ac:spMkLst>
        </pc:spChg>
        <pc:spChg chg="add">
          <ac:chgData name="Ferry, Sherri L" userId="3b9a7ee3-4f46-4359-9007-2dcf45e25578" providerId="ADAL" clId="{B81079FC-0584-48A0-97A1-DCA98F6A926F}" dt="2024-01-16T18:03:02.672" v="263" actId="26606"/>
          <ac:spMkLst>
            <pc:docMk/>
            <pc:sldMk cId="4027056732" sldId="353"/>
            <ac:spMk id="11" creationId="{04812C46-200A-4DEB-A05E-3ED6C68C2387}"/>
          </ac:spMkLst>
        </pc:spChg>
        <pc:graphicFrameChg chg="add mod modGraphic">
          <ac:chgData name="Ferry, Sherri L" userId="3b9a7ee3-4f46-4359-9007-2dcf45e25578" providerId="ADAL" clId="{B81079FC-0584-48A0-97A1-DCA98F6A926F}" dt="2024-01-16T18:12:05.308" v="336" actId="403"/>
          <ac:graphicFrameMkLst>
            <pc:docMk/>
            <pc:sldMk cId="4027056732" sldId="353"/>
            <ac:graphicFrameMk id="5" creationId="{224A9FA3-E3B8-9593-D317-D9DFA33126BC}"/>
          </ac:graphicFrameMkLst>
        </pc:graphicFrameChg>
        <pc:graphicFrameChg chg="del">
          <ac:chgData name="Ferry, Sherri L" userId="3b9a7ee3-4f46-4359-9007-2dcf45e25578" providerId="ADAL" clId="{B81079FC-0584-48A0-97A1-DCA98F6A926F}" dt="2024-01-16T18:02:41.780" v="261" actId="21"/>
          <ac:graphicFrameMkLst>
            <pc:docMk/>
            <pc:sldMk cId="4027056732" sldId="353"/>
            <ac:graphicFrameMk id="3088" creationId="{E77E2DFD-E058-195A-DACC-025B46388FDB}"/>
          </ac:graphicFrameMkLst>
        </pc:graphicFrameChg>
        <pc:picChg chg="add mod">
          <ac:chgData name="Ferry, Sherri L" userId="3b9a7ee3-4f46-4359-9007-2dcf45e25578" providerId="ADAL" clId="{B81079FC-0584-48A0-97A1-DCA98F6A926F}" dt="2024-01-16T18:05:59.064" v="301" actId="1076"/>
          <ac:picMkLst>
            <pc:docMk/>
            <pc:sldMk cId="4027056732" sldId="353"/>
            <ac:picMk id="2" creationId="{3A64E5C1-C252-B490-570D-6623E14FF473}"/>
          </ac:picMkLst>
        </pc:picChg>
        <pc:picChg chg="del mod">
          <ac:chgData name="Ferry, Sherri L" userId="3b9a7ee3-4f46-4359-9007-2dcf45e25578" providerId="ADAL" clId="{B81079FC-0584-48A0-97A1-DCA98F6A926F}" dt="2024-01-16T18:02:03.955" v="258" actId="21"/>
          <ac:picMkLst>
            <pc:docMk/>
            <pc:sldMk cId="4027056732" sldId="353"/>
            <ac:picMk id="3074" creationId="{AC0C4ACC-C750-96A9-32A1-A46B9D39992C}"/>
          </ac:picMkLst>
        </pc:picChg>
      </pc:sldChg>
      <pc:sldChg chg="addSp modSp new del mod replTag delTag">
        <pc:chgData name="Ferry, Sherri L" userId="3b9a7ee3-4f46-4359-9007-2dcf45e25578" providerId="ADAL" clId="{B81079FC-0584-48A0-97A1-DCA98F6A926F}" dt="2024-01-16T18:12:40.551" v="344" actId="2696"/>
        <pc:sldMkLst>
          <pc:docMk/>
          <pc:sldMk cId="51436319" sldId="354"/>
        </pc:sldMkLst>
        <pc:picChg chg="add mod">
          <ac:chgData name="Ferry, Sherri L" userId="3b9a7ee3-4f46-4359-9007-2dcf45e25578" providerId="ADAL" clId="{B81079FC-0584-48A0-97A1-DCA98F6A926F}" dt="2024-01-16T18:01:09.009" v="245" actId="962"/>
          <ac:picMkLst>
            <pc:docMk/>
            <pc:sldMk cId="51436319" sldId="354"/>
            <ac:picMk id="3" creationId="{6CFE4425-49BF-6F41-4ACB-DECCB8E02004}"/>
          </ac:picMkLst>
        </pc:picChg>
      </pc:sldChg>
      <pc:sldChg chg="addSp delSp modSp new mod setBg replTag delTag">
        <pc:chgData name="Ferry, Sherri L" userId="3b9a7ee3-4f46-4359-9007-2dcf45e25578" providerId="ADAL" clId="{B81079FC-0584-48A0-97A1-DCA98F6A926F}" dt="2024-01-22T13:57:11.898" v="2217" actId="20577"/>
        <pc:sldMkLst>
          <pc:docMk/>
          <pc:sldMk cId="791297621" sldId="354"/>
        </pc:sldMkLst>
        <pc:spChg chg="add del mod ord">
          <ac:chgData name="Ferry, Sherri L" userId="3b9a7ee3-4f46-4359-9007-2dcf45e25578" providerId="ADAL" clId="{B81079FC-0584-48A0-97A1-DCA98F6A926F}" dt="2024-01-22T13:43:53.850" v="1807" actId="26606"/>
          <ac:spMkLst>
            <pc:docMk/>
            <pc:sldMk cId="791297621" sldId="354"/>
            <ac:spMk id="2" creationId="{CE0CB78D-7639-226D-51A3-1E4A81013563}"/>
          </ac:spMkLst>
        </pc:spChg>
        <pc:spChg chg="del">
          <ac:chgData name="Ferry, Sherri L" userId="3b9a7ee3-4f46-4359-9007-2dcf45e25578" providerId="ADAL" clId="{B81079FC-0584-48A0-97A1-DCA98F6A926F}" dt="2024-01-22T13:35:30.521" v="1560"/>
          <ac:spMkLst>
            <pc:docMk/>
            <pc:sldMk cId="791297621" sldId="354"/>
            <ac:spMk id="3" creationId="{6FD91298-1254-EC65-CA46-29AFAF4F0444}"/>
          </ac:spMkLst>
        </pc:spChg>
        <pc:spChg chg="add del">
          <ac:chgData name="Ferry, Sherri L" userId="3b9a7ee3-4f46-4359-9007-2dcf45e25578" providerId="ADAL" clId="{B81079FC-0584-48A0-97A1-DCA98F6A926F}" dt="2024-01-22T13:41:28.601" v="1577" actId="26606"/>
          <ac:spMkLst>
            <pc:docMk/>
            <pc:sldMk cId="791297621" sldId="354"/>
            <ac:spMk id="9" creationId="{D9AD18F0-7FD7-D12E-6D56-EED4B72EE3D4}"/>
          </ac:spMkLst>
        </pc:spChg>
        <pc:spChg chg="add del">
          <ac:chgData name="Ferry, Sherri L" userId="3b9a7ee3-4f46-4359-9007-2dcf45e25578" providerId="ADAL" clId="{B81079FC-0584-48A0-97A1-DCA98F6A926F}" dt="2024-01-22T13:41:28.601" v="1577" actId="26606"/>
          <ac:spMkLst>
            <pc:docMk/>
            <pc:sldMk cId="791297621" sldId="354"/>
            <ac:spMk id="12" creationId="{D1A4588A-55D5-49B8-BE41-54ACDCFF2C17}"/>
          </ac:spMkLst>
        </pc:spChg>
        <pc:spChg chg="add del">
          <ac:chgData name="Ferry, Sherri L" userId="3b9a7ee3-4f46-4359-9007-2dcf45e25578" providerId="ADAL" clId="{B81079FC-0584-48A0-97A1-DCA98F6A926F}" dt="2024-01-22T13:41:28.601" v="1577" actId="26606"/>
          <ac:spMkLst>
            <pc:docMk/>
            <pc:sldMk cId="791297621" sldId="354"/>
            <ac:spMk id="14" creationId="{F97E7EA2-EDCD-47E9-81BC-415C606D1B58}"/>
          </ac:spMkLst>
        </pc:spChg>
        <pc:spChg chg="add del">
          <ac:chgData name="Ferry, Sherri L" userId="3b9a7ee3-4f46-4359-9007-2dcf45e25578" providerId="ADAL" clId="{B81079FC-0584-48A0-97A1-DCA98F6A926F}" dt="2024-01-22T13:43:53.850" v="1807" actId="26606"/>
          <ac:spMkLst>
            <pc:docMk/>
            <pc:sldMk cId="791297621" sldId="354"/>
            <ac:spMk id="19" creationId="{C7B352FC-1F44-4AB9-A2BD-FBF231C6B1C1}"/>
          </ac:spMkLst>
        </pc:spChg>
        <pc:spChg chg="add del">
          <ac:chgData name="Ferry, Sherri L" userId="3b9a7ee3-4f46-4359-9007-2dcf45e25578" providerId="ADAL" clId="{B81079FC-0584-48A0-97A1-DCA98F6A926F}" dt="2024-01-22T13:43:53.850" v="1807" actId="26606"/>
          <ac:spMkLst>
            <pc:docMk/>
            <pc:sldMk cId="791297621" sldId="354"/>
            <ac:spMk id="21" creationId="{0ADDB668-2CA4-4D2B-9C34-3487CA330BA8}"/>
          </ac:spMkLst>
        </pc:spChg>
        <pc:spChg chg="add del">
          <ac:chgData name="Ferry, Sherri L" userId="3b9a7ee3-4f46-4359-9007-2dcf45e25578" providerId="ADAL" clId="{B81079FC-0584-48A0-97A1-DCA98F6A926F}" dt="2024-01-22T13:43:53.850" v="1807" actId="26606"/>
          <ac:spMkLst>
            <pc:docMk/>
            <pc:sldMk cId="791297621" sldId="354"/>
            <ac:spMk id="23" creationId="{2568BC19-F052-4108-93E1-6A3D1DEC072F}"/>
          </ac:spMkLst>
        </pc:spChg>
        <pc:spChg chg="add del">
          <ac:chgData name="Ferry, Sherri L" userId="3b9a7ee3-4f46-4359-9007-2dcf45e25578" providerId="ADAL" clId="{B81079FC-0584-48A0-97A1-DCA98F6A926F}" dt="2024-01-22T13:43:53.850" v="1807" actId="26606"/>
          <ac:spMkLst>
            <pc:docMk/>
            <pc:sldMk cId="791297621" sldId="354"/>
            <ac:spMk id="25" creationId="{D5FD337D-4D6B-4C8B-B6F5-121097E09881}"/>
          </ac:spMkLst>
        </pc:spChg>
        <pc:spChg chg="add del">
          <ac:chgData name="Ferry, Sherri L" userId="3b9a7ee3-4f46-4359-9007-2dcf45e25578" providerId="ADAL" clId="{B81079FC-0584-48A0-97A1-DCA98F6A926F}" dt="2024-01-22T13:43:53.797" v="1806" actId="26606"/>
          <ac:spMkLst>
            <pc:docMk/>
            <pc:sldMk cId="791297621" sldId="354"/>
            <ac:spMk id="27" creationId="{42A4FC2C-047E-45A5-965D-8E1E3BF09BC6}"/>
          </ac:spMkLst>
        </pc:spChg>
        <pc:spChg chg="add">
          <ac:chgData name="Ferry, Sherri L" userId="3b9a7ee3-4f46-4359-9007-2dcf45e25578" providerId="ADAL" clId="{B81079FC-0584-48A0-97A1-DCA98F6A926F}" dt="2024-01-22T13:43:53.850" v="1807" actId="26606"/>
          <ac:spMkLst>
            <pc:docMk/>
            <pc:sldMk cId="791297621" sldId="354"/>
            <ac:spMk id="29" creationId="{0C0CCF94-9536-4A63-8FF2-E37827C92756}"/>
          </ac:spMkLst>
        </pc:spChg>
        <pc:spChg chg="add del">
          <ac:chgData name="Ferry, Sherri L" userId="3b9a7ee3-4f46-4359-9007-2dcf45e25578" providerId="ADAL" clId="{B81079FC-0584-48A0-97A1-DCA98F6A926F}" dt="2024-01-22T13:43:15.893" v="1803" actId="26606"/>
          <ac:spMkLst>
            <pc:docMk/>
            <pc:sldMk cId="791297621" sldId="354"/>
            <ac:spMk id="30" creationId="{522A94E1-AEBD-4286-BFF8-0711E4CD3E3B}"/>
          </ac:spMkLst>
        </pc:spChg>
        <pc:spChg chg="add mod">
          <ac:chgData name="Ferry, Sherri L" userId="3b9a7ee3-4f46-4359-9007-2dcf45e25578" providerId="ADAL" clId="{B81079FC-0584-48A0-97A1-DCA98F6A926F}" dt="2024-01-22T13:57:11.898" v="2217" actId="20577"/>
          <ac:spMkLst>
            <pc:docMk/>
            <pc:sldMk cId="791297621" sldId="354"/>
            <ac:spMk id="31" creationId="{CE0CB78D-7639-226D-51A3-1E4A81013563}"/>
          </ac:spMkLst>
        </pc:spChg>
        <pc:spChg chg="add">
          <ac:chgData name="Ferry, Sherri L" userId="3b9a7ee3-4f46-4359-9007-2dcf45e25578" providerId="ADAL" clId="{B81079FC-0584-48A0-97A1-DCA98F6A926F}" dt="2024-01-22T13:43:53.850" v="1807" actId="26606"/>
          <ac:spMkLst>
            <pc:docMk/>
            <pc:sldMk cId="791297621" sldId="354"/>
            <ac:spMk id="32" creationId="{C970655A-F4C2-4D7E-BAB6-D3BFC5CAE148}"/>
          </ac:spMkLst>
        </pc:spChg>
        <pc:spChg chg="add">
          <ac:chgData name="Ferry, Sherri L" userId="3b9a7ee3-4f46-4359-9007-2dcf45e25578" providerId="ADAL" clId="{B81079FC-0584-48A0-97A1-DCA98F6A926F}" dt="2024-01-22T13:43:53.850" v="1807" actId="26606"/>
          <ac:spMkLst>
            <pc:docMk/>
            <pc:sldMk cId="791297621" sldId="354"/>
            <ac:spMk id="34" creationId="{3389D0BC-BA1D-4360-88F9-D9ECCBDAB50E}"/>
          </ac:spMkLst>
        </pc:spChg>
        <pc:picChg chg="add mod">
          <ac:chgData name="Ferry, Sherri L" userId="3b9a7ee3-4f46-4359-9007-2dcf45e25578" providerId="ADAL" clId="{B81079FC-0584-48A0-97A1-DCA98F6A926F}" dt="2024-01-22T13:43:53.850" v="1807" actId="26606"/>
          <ac:picMkLst>
            <pc:docMk/>
            <pc:sldMk cId="791297621" sldId="354"/>
            <ac:picMk id="5" creationId="{D12EFB50-7385-BDFD-86E0-A41631264B8A}"/>
          </ac:picMkLst>
        </pc:picChg>
      </pc:sldChg>
      <pc:sldChg chg="del replTag delTag">
        <pc:chgData name="Ferry, Sherri L" userId="3b9a7ee3-4f46-4359-9007-2dcf45e25578" providerId="ADAL" clId="{B81079FC-0584-48A0-97A1-DCA98F6A926F}" dt="2024-01-16T17:47:28.748" v="38" actId="2696"/>
        <pc:sldMkLst>
          <pc:docMk/>
          <pc:sldMk cId="1828814918" sldId="354"/>
        </pc:sldMkLst>
      </pc:sldChg>
      <pc:sldChg chg="addSp delSp modSp new mod setBg replTag delTag">
        <pc:chgData name="Ferry, Sherri L" userId="3b9a7ee3-4f46-4359-9007-2dcf45e25578" providerId="ADAL" clId="{B81079FC-0584-48A0-97A1-DCA98F6A926F}" dt="2024-01-22T14:28:57.494" v="3351" actId="20577"/>
        <pc:sldMkLst>
          <pc:docMk/>
          <pc:sldMk cId="122276948" sldId="355"/>
        </pc:sldMkLst>
        <pc:spChg chg="mod ord">
          <ac:chgData name="Ferry, Sherri L" userId="3b9a7ee3-4f46-4359-9007-2dcf45e25578" providerId="ADAL" clId="{B81079FC-0584-48A0-97A1-DCA98F6A926F}" dt="2024-01-22T14:27:49.066" v="3274" actId="14100"/>
          <ac:spMkLst>
            <pc:docMk/>
            <pc:sldMk cId="122276948" sldId="355"/>
            <ac:spMk id="2" creationId="{3458BADB-5934-82B5-531C-654098150403}"/>
          </ac:spMkLst>
        </pc:spChg>
        <pc:spChg chg="del">
          <ac:chgData name="Ferry, Sherri L" userId="3b9a7ee3-4f46-4359-9007-2dcf45e25578" providerId="ADAL" clId="{B81079FC-0584-48A0-97A1-DCA98F6A926F}" dt="2024-01-22T14:10:02.792" v="2224"/>
          <ac:spMkLst>
            <pc:docMk/>
            <pc:sldMk cId="122276948" sldId="355"/>
            <ac:spMk id="3" creationId="{3CA2F1CE-5143-B7DF-D696-F8B48C6F2D4F}"/>
          </ac:spMkLst>
        </pc:spChg>
        <pc:spChg chg="add mod ord">
          <ac:chgData name="Ferry, Sherri L" userId="3b9a7ee3-4f46-4359-9007-2dcf45e25578" providerId="ADAL" clId="{B81079FC-0584-48A0-97A1-DCA98F6A926F}" dt="2024-01-22T14:28:57.494" v="3351" actId="20577"/>
          <ac:spMkLst>
            <pc:docMk/>
            <pc:sldMk cId="122276948" sldId="355"/>
            <ac:spMk id="9" creationId="{61DF91D1-1564-AEA5-AFA0-5C63106F8011}"/>
          </ac:spMkLst>
        </pc:spChg>
        <pc:spChg chg="add del">
          <ac:chgData name="Ferry, Sherri L" userId="3b9a7ee3-4f46-4359-9007-2dcf45e25578" providerId="ADAL" clId="{B81079FC-0584-48A0-97A1-DCA98F6A926F}" dt="2024-01-22T14:11:50.144" v="2276" actId="26606"/>
          <ac:spMkLst>
            <pc:docMk/>
            <pc:sldMk cId="122276948" sldId="355"/>
            <ac:spMk id="12" creationId="{8FC9BE17-9A7B-462D-AE50-3D8777387304}"/>
          </ac:spMkLst>
        </pc:spChg>
        <pc:spChg chg="add del">
          <ac:chgData name="Ferry, Sherri L" userId="3b9a7ee3-4f46-4359-9007-2dcf45e25578" providerId="ADAL" clId="{B81079FC-0584-48A0-97A1-DCA98F6A926F}" dt="2024-01-22T14:11:50.144" v="2276" actId="26606"/>
          <ac:spMkLst>
            <pc:docMk/>
            <pc:sldMk cId="122276948" sldId="355"/>
            <ac:spMk id="14" creationId="{3EBE8569-6AEC-4B8C-8D53-2DE337CDBA65}"/>
          </ac:spMkLst>
        </pc:spChg>
        <pc:spChg chg="add del">
          <ac:chgData name="Ferry, Sherri L" userId="3b9a7ee3-4f46-4359-9007-2dcf45e25578" providerId="ADAL" clId="{B81079FC-0584-48A0-97A1-DCA98F6A926F}" dt="2024-01-22T14:11:50.144" v="2276" actId="26606"/>
          <ac:spMkLst>
            <pc:docMk/>
            <pc:sldMk cId="122276948" sldId="355"/>
            <ac:spMk id="16" creationId="{55D4142C-5077-457F-A6AD-3FECFDB39685}"/>
          </ac:spMkLst>
        </pc:spChg>
        <pc:spChg chg="add del">
          <ac:chgData name="Ferry, Sherri L" userId="3b9a7ee3-4f46-4359-9007-2dcf45e25578" providerId="ADAL" clId="{B81079FC-0584-48A0-97A1-DCA98F6A926F}" dt="2024-01-22T14:11:50.144" v="2276" actId="26606"/>
          <ac:spMkLst>
            <pc:docMk/>
            <pc:sldMk cId="122276948" sldId="355"/>
            <ac:spMk id="18" creationId="{7A5F0580-5EE9-419F-96EE-B6529EF6E7D0}"/>
          </ac:spMkLst>
        </pc:spChg>
        <pc:spChg chg="add del">
          <ac:chgData name="Ferry, Sherri L" userId="3b9a7ee3-4f46-4359-9007-2dcf45e25578" providerId="ADAL" clId="{B81079FC-0584-48A0-97A1-DCA98F6A926F}" dt="2024-01-22T14:23:35.167" v="3193" actId="26606"/>
          <ac:spMkLst>
            <pc:docMk/>
            <pc:sldMk cId="122276948" sldId="355"/>
            <ac:spMk id="23" creationId="{7A203437-703A-4E00-A8C0-91D328D6C7C7}"/>
          </ac:spMkLst>
        </pc:spChg>
        <pc:spChg chg="add del">
          <ac:chgData name="Ferry, Sherri L" userId="3b9a7ee3-4f46-4359-9007-2dcf45e25578" providerId="ADAL" clId="{B81079FC-0584-48A0-97A1-DCA98F6A926F}" dt="2024-01-22T14:23:35.167" v="3193" actId="26606"/>
          <ac:spMkLst>
            <pc:docMk/>
            <pc:sldMk cId="122276948" sldId="355"/>
            <ac:spMk id="25" creationId="{CD84038B-4A56-439B-A184-79B2D4506692}"/>
          </ac:spMkLst>
        </pc:spChg>
        <pc:spChg chg="add del">
          <ac:chgData name="Ferry, Sherri L" userId="3b9a7ee3-4f46-4359-9007-2dcf45e25578" providerId="ADAL" clId="{B81079FC-0584-48A0-97A1-DCA98F6A926F}" dt="2024-01-22T14:23:35.167" v="3193" actId="26606"/>
          <ac:spMkLst>
            <pc:docMk/>
            <pc:sldMk cId="122276948" sldId="355"/>
            <ac:spMk id="27" creationId="{4F96EE13-2C4D-4262-812E-DDE5FC35F0AD}"/>
          </ac:spMkLst>
        </pc:spChg>
        <pc:spChg chg="add">
          <ac:chgData name="Ferry, Sherri L" userId="3b9a7ee3-4f46-4359-9007-2dcf45e25578" providerId="ADAL" clId="{B81079FC-0584-48A0-97A1-DCA98F6A926F}" dt="2024-01-22T14:23:35.167" v="3193" actId="26606"/>
          <ac:spMkLst>
            <pc:docMk/>
            <pc:sldMk cId="122276948" sldId="355"/>
            <ac:spMk id="32" creationId="{D2B783EE-0239-4717-BBEA-8C9EAC61C824}"/>
          </ac:spMkLst>
        </pc:spChg>
        <pc:spChg chg="add">
          <ac:chgData name="Ferry, Sherri L" userId="3b9a7ee3-4f46-4359-9007-2dcf45e25578" providerId="ADAL" clId="{B81079FC-0584-48A0-97A1-DCA98F6A926F}" dt="2024-01-22T14:23:35.167" v="3193" actId="26606"/>
          <ac:spMkLst>
            <pc:docMk/>
            <pc:sldMk cId="122276948" sldId="355"/>
            <ac:spMk id="34" creationId="{A7B99495-F43F-4D80-A44F-2CB4764EB90B}"/>
          </ac:spMkLst>
        </pc:spChg>
        <pc:spChg chg="add">
          <ac:chgData name="Ferry, Sherri L" userId="3b9a7ee3-4f46-4359-9007-2dcf45e25578" providerId="ADAL" clId="{B81079FC-0584-48A0-97A1-DCA98F6A926F}" dt="2024-01-22T14:23:35.167" v="3193" actId="26606"/>
          <ac:spMkLst>
            <pc:docMk/>
            <pc:sldMk cId="122276948" sldId="355"/>
            <ac:spMk id="36" creationId="{70BEB1E7-2F88-40BC-B73D-42E5B6F80BFC}"/>
          </ac:spMkLst>
        </pc:spChg>
        <pc:picChg chg="add mod ord">
          <ac:chgData name="Ferry, Sherri L" userId="3b9a7ee3-4f46-4359-9007-2dcf45e25578" providerId="ADAL" clId="{B81079FC-0584-48A0-97A1-DCA98F6A926F}" dt="2024-01-22T14:23:35.167" v="3193" actId="26606"/>
          <ac:picMkLst>
            <pc:docMk/>
            <pc:sldMk cId="122276948" sldId="355"/>
            <ac:picMk id="5" creationId="{E7CD0AAD-9EBE-AFC4-3E20-0F794E776FF6}"/>
          </ac:picMkLst>
        </pc:picChg>
        <pc:picChg chg="add mod ord">
          <ac:chgData name="Ferry, Sherri L" userId="3b9a7ee3-4f46-4359-9007-2dcf45e25578" providerId="ADAL" clId="{B81079FC-0584-48A0-97A1-DCA98F6A926F}" dt="2024-01-22T14:23:35.167" v="3193" actId="26606"/>
          <ac:picMkLst>
            <pc:docMk/>
            <pc:sldMk cId="122276948" sldId="355"/>
            <ac:picMk id="7" creationId="{1DEDF716-1CAA-8C32-60B3-CA7EA18C4CD3}"/>
          </ac:picMkLst>
        </pc:picChg>
      </pc:sldChg>
      <pc:sldChg chg="addSp delSp modSp mod setBg replTag delTag">
        <pc:chgData name="Ferry, Sherri L" userId="3b9a7ee3-4f46-4359-9007-2dcf45e25578" providerId="ADAL" clId="{B81079FC-0584-48A0-97A1-DCA98F6A926F}" dt="2024-01-24T14:02:48.412" v="4691" actId="207"/>
        <pc:sldMkLst>
          <pc:docMk/>
          <pc:sldMk cId="163139801" sldId="356"/>
        </pc:sldMkLst>
        <pc:spChg chg="mod">
          <ac:chgData name="Ferry, Sherri L" userId="3b9a7ee3-4f46-4359-9007-2dcf45e25578" providerId="ADAL" clId="{B81079FC-0584-48A0-97A1-DCA98F6A926F}" dt="2024-01-24T14:01:51.798" v="4680" actId="26606"/>
          <ac:spMkLst>
            <pc:docMk/>
            <pc:sldMk cId="163139801" sldId="356"/>
            <ac:spMk id="2" creationId="{DCB87A27-9062-466F-C154-F9BDA66D2532}"/>
          </ac:spMkLst>
        </pc:spChg>
        <pc:spChg chg="del">
          <ac:chgData name="Ferry, Sherri L" userId="3b9a7ee3-4f46-4359-9007-2dcf45e25578" providerId="ADAL" clId="{B81079FC-0584-48A0-97A1-DCA98F6A926F}" dt="2024-01-24T13:22:25.571" v="3367"/>
          <ac:spMkLst>
            <pc:docMk/>
            <pc:sldMk cId="163139801" sldId="356"/>
            <ac:spMk id="3" creationId="{C14EB1BA-71AB-672F-7DCF-8A162F5AD739}"/>
          </ac:spMkLst>
        </pc:spChg>
        <pc:spChg chg="add del mod">
          <ac:chgData name="Ferry, Sherri L" userId="3b9a7ee3-4f46-4359-9007-2dcf45e25578" providerId="ADAL" clId="{B81079FC-0584-48A0-97A1-DCA98F6A926F}" dt="2024-01-24T13:34:06.260" v="4423"/>
          <ac:spMkLst>
            <pc:docMk/>
            <pc:sldMk cId="163139801" sldId="356"/>
            <ac:spMk id="6" creationId="{F0E1C6F6-3B61-8A55-0431-069E88B1AAA6}"/>
          </ac:spMkLst>
        </pc:spChg>
        <pc:spChg chg="add mod">
          <ac:chgData name="Ferry, Sherri L" userId="3b9a7ee3-4f46-4359-9007-2dcf45e25578" providerId="ADAL" clId="{B81079FC-0584-48A0-97A1-DCA98F6A926F}" dt="2024-01-24T14:02:48.412" v="4691" actId="207"/>
          <ac:spMkLst>
            <pc:docMk/>
            <pc:sldMk cId="163139801" sldId="356"/>
            <ac:spMk id="7" creationId="{F74028CD-883A-DC56-4F2A-7AAC4F0CFB4E}"/>
          </ac:spMkLst>
        </pc:spChg>
        <pc:spChg chg="add mod">
          <ac:chgData name="Ferry, Sherri L" userId="3b9a7ee3-4f46-4359-9007-2dcf45e25578" providerId="ADAL" clId="{B81079FC-0584-48A0-97A1-DCA98F6A926F}" dt="2024-01-24T14:02:16.440" v="4687" actId="1076"/>
          <ac:spMkLst>
            <pc:docMk/>
            <pc:sldMk cId="163139801" sldId="356"/>
            <ac:spMk id="9" creationId="{397EBFA1-61BE-95DF-63D8-A4084DBE71A6}"/>
          </ac:spMkLst>
        </pc:spChg>
        <pc:spChg chg="add del">
          <ac:chgData name="Ferry, Sherri L" userId="3b9a7ee3-4f46-4359-9007-2dcf45e25578" providerId="ADAL" clId="{B81079FC-0584-48A0-97A1-DCA98F6A926F}" dt="2024-01-24T13:33:13.834" v="4411" actId="26606"/>
          <ac:spMkLst>
            <pc:docMk/>
            <pc:sldMk cId="163139801" sldId="356"/>
            <ac:spMk id="12" creationId="{131BAD53-4E89-4F62-BBB7-26359763ED39}"/>
          </ac:spMkLst>
        </pc:spChg>
        <pc:spChg chg="add del">
          <ac:chgData name="Ferry, Sherri L" userId="3b9a7ee3-4f46-4359-9007-2dcf45e25578" providerId="ADAL" clId="{B81079FC-0584-48A0-97A1-DCA98F6A926F}" dt="2024-01-24T13:33:13.834" v="4411" actId="26606"/>
          <ac:spMkLst>
            <pc:docMk/>
            <pc:sldMk cId="163139801" sldId="356"/>
            <ac:spMk id="14" creationId="{62756DA2-40EB-4C6F-B962-5822FFB54FB6}"/>
          </ac:spMkLst>
        </pc:spChg>
        <pc:spChg chg="add del">
          <ac:chgData name="Ferry, Sherri L" userId="3b9a7ee3-4f46-4359-9007-2dcf45e25578" providerId="ADAL" clId="{B81079FC-0584-48A0-97A1-DCA98F6A926F}" dt="2024-01-24T14:01:51.798" v="4680" actId="26606"/>
          <ac:spMkLst>
            <pc:docMk/>
            <pc:sldMk cId="163139801" sldId="356"/>
            <ac:spMk id="19" creationId="{03AF1C04-3FEF-41BD-BB84-2F263765BEBC}"/>
          </ac:spMkLst>
        </pc:spChg>
        <pc:spChg chg="add">
          <ac:chgData name="Ferry, Sherri L" userId="3b9a7ee3-4f46-4359-9007-2dcf45e25578" providerId="ADAL" clId="{B81079FC-0584-48A0-97A1-DCA98F6A926F}" dt="2024-01-24T14:01:51.798" v="4680" actId="26606"/>
          <ac:spMkLst>
            <pc:docMk/>
            <pc:sldMk cId="163139801" sldId="356"/>
            <ac:spMk id="41" creationId="{7D07B7BC-3270-4CF3-A7AA-0937908AD58A}"/>
          </ac:spMkLst>
        </pc:spChg>
        <pc:grpChg chg="add del">
          <ac:chgData name="Ferry, Sherri L" userId="3b9a7ee3-4f46-4359-9007-2dcf45e25578" providerId="ADAL" clId="{B81079FC-0584-48A0-97A1-DCA98F6A926F}" dt="2024-01-24T14:01:51.798" v="4680" actId="26606"/>
          <ac:grpSpMkLst>
            <pc:docMk/>
            <pc:sldMk cId="163139801" sldId="356"/>
            <ac:grpSpMk id="21" creationId="{2DD5E267-EB6F-47DF-ABEF-2C1BED44DAC6}"/>
          </ac:grpSpMkLst>
        </pc:grpChg>
        <pc:grpChg chg="add del">
          <ac:chgData name="Ferry, Sherri L" userId="3b9a7ee3-4f46-4359-9007-2dcf45e25578" providerId="ADAL" clId="{B81079FC-0584-48A0-97A1-DCA98F6A926F}" dt="2024-01-24T14:01:51.798" v="4680" actId="26606"/>
          <ac:grpSpMkLst>
            <pc:docMk/>
            <pc:sldMk cId="163139801" sldId="356"/>
            <ac:grpSpMk id="25" creationId="{66828D02-A05D-412B-9F20-B68E970B9FC2}"/>
          </ac:grpSpMkLst>
        </pc:grpChg>
        <pc:grpChg chg="add del">
          <ac:chgData name="Ferry, Sherri L" userId="3b9a7ee3-4f46-4359-9007-2dcf45e25578" providerId="ADAL" clId="{B81079FC-0584-48A0-97A1-DCA98F6A926F}" dt="2024-01-24T14:01:51.798" v="4680" actId="26606"/>
          <ac:grpSpMkLst>
            <pc:docMk/>
            <pc:sldMk cId="163139801" sldId="356"/>
            <ac:grpSpMk id="29" creationId="{E27AF472-EAE3-4572-AB69-B92BD10DBC6D}"/>
          </ac:grpSpMkLst>
        </pc:grpChg>
        <pc:grpChg chg="add">
          <ac:chgData name="Ferry, Sherri L" userId="3b9a7ee3-4f46-4359-9007-2dcf45e25578" providerId="ADAL" clId="{B81079FC-0584-48A0-97A1-DCA98F6A926F}" dt="2024-01-24T14:01:51.798" v="4680" actId="26606"/>
          <ac:grpSpMkLst>
            <pc:docMk/>
            <pc:sldMk cId="163139801" sldId="356"/>
            <ac:grpSpMk id="43" creationId="{3248F5E6-4377-481A-9615-8B26AF96A076}"/>
          </ac:grpSpMkLst>
        </pc:grpChg>
        <pc:grpChg chg="add">
          <ac:chgData name="Ferry, Sherri L" userId="3b9a7ee3-4f46-4359-9007-2dcf45e25578" providerId="ADAL" clId="{B81079FC-0584-48A0-97A1-DCA98F6A926F}" dt="2024-01-24T14:01:51.798" v="4680" actId="26606"/>
          <ac:grpSpMkLst>
            <pc:docMk/>
            <pc:sldMk cId="163139801" sldId="356"/>
            <ac:grpSpMk id="47" creationId="{E27AF472-EAE3-4572-AB69-B92BD10DBC6D}"/>
          </ac:grpSpMkLst>
        </pc:grpChg>
        <pc:picChg chg="add mod ord">
          <ac:chgData name="Ferry, Sherri L" userId="3b9a7ee3-4f46-4359-9007-2dcf45e25578" providerId="ADAL" clId="{B81079FC-0584-48A0-97A1-DCA98F6A926F}" dt="2024-01-24T14:02:09.675" v="4686" actId="1440"/>
          <ac:picMkLst>
            <pc:docMk/>
            <pc:sldMk cId="163139801" sldId="356"/>
            <ac:picMk id="5" creationId="{FB20ECA4-F05A-9AB4-C22E-FC77FE04BD9A}"/>
          </ac:picMkLst>
        </pc:picChg>
      </pc:sldChg>
    </pc:docChg>
  </pc:docChgLst>
  <pc:docChgLst>
    <pc:chgData name="Ferry, Sherri L" userId="S::sferry@christianacare.org::3b9a7ee3-4f46-4359-9007-2dcf45e25578" providerId="AD" clId="Web-{A3B4CD85-5FD5-4FC2-8580-1F63275E7CBB}"/>
    <pc:docChg chg="modSld">
      <pc:chgData name="Ferry, Sherri L" userId="S::sferry@christianacare.org::3b9a7ee3-4f46-4359-9007-2dcf45e25578" providerId="AD" clId="Web-{A3B4CD85-5FD5-4FC2-8580-1F63275E7CBB}" dt="2023-12-01T12:02:04.294" v="4"/>
      <pc:docMkLst>
        <pc:docMk/>
      </pc:docMkLst>
      <pc:sldChg chg="modSp">
        <pc:chgData name="Ferry, Sherri L" userId="S::sferry@christianacare.org::3b9a7ee3-4f46-4359-9007-2dcf45e25578" providerId="AD" clId="Web-{A3B4CD85-5FD5-4FC2-8580-1F63275E7CBB}" dt="2023-12-01T12:02:04.294" v="4"/>
        <pc:sldMkLst>
          <pc:docMk/>
          <pc:sldMk cId="2016940247" sldId="327"/>
        </pc:sldMkLst>
        <pc:spChg chg="mod">
          <ac:chgData name="Ferry, Sherri L" userId="S::sferry@christianacare.org::3b9a7ee3-4f46-4359-9007-2dcf45e25578" providerId="AD" clId="Web-{A3B4CD85-5FD5-4FC2-8580-1F63275E7CBB}" dt="2023-12-01T12:02:04.294" v="4"/>
          <ac:spMkLst>
            <pc:docMk/>
            <pc:sldMk cId="2016940247" sldId="327"/>
            <ac:spMk id="21" creationId="{297F74CF-2223-FF74-4240-3CBEEE352BC7}"/>
          </ac:spMkLst>
        </pc:spChg>
      </pc:sldChg>
    </pc:docChg>
  </pc:docChgLst>
  <pc:docChgLst>
    <pc:chgData name="Ferry, Sherri L" userId="S::sferry@christianacare.org::3b9a7ee3-4f46-4359-9007-2dcf45e25578" providerId="AD" clId="Web-{B3EA231A-E7AD-0ACB-1E98-2AA7955FD8C8}"/>
    <pc:docChg chg="modSld">
      <pc:chgData name="Ferry, Sherri L" userId="S::sferry@christianacare.org::3b9a7ee3-4f46-4359-9007-2dcf45e25578" providerId="AD" clId="Web-{B3EA231A-E7AD-0ACB-1E98-2AA7955FD8C8}" dt="2023-12-06T19:50:53.081" v="0" actId="1076"/>
      <pc:docMkLst>
        <pc:docMk/>
      </pc:docMkLst>
      <pc:sldChg chg="modSp">
        <pc:chgData name="Ferry, Sherri L" userId="S::sferry@christianacare.org::3b9a7ee3-4f46-4359-9007-2dcf45e25578" providerId="AD" clId="Web-{B3EA231A-E7AD-0ACB-1E98-2AA7955FD8C8}" dt="2023-12-06T19:50:53.081" v="0" actId="1076"/>
        <pc:sldMkLst>
          <pc:docMk/>
          <pc:sldMk cId="661765998" sldId="262"/>
        </pc:sldMkLst>
        <pc:picChg chg="mod">
          <ac:chgData name="Ferry, Sherri L" userId="S::sferry@christianacare.org::3b9a7ee3-4f46-4359-9007-2dcf45e25578" providerId="AD" clId="Web-{B3EA231A-E7AD-0ACB-1E98-2AA7955FD8C8}" dt="2023-12-06T19:50:53.081" v="0" actId="1076"/>
          <ac:picMkLst>
            <pc:docMk/>
            <pc:sldMk cId="661765998" sldId="262"/>
            <ac:picMk id="7" creationId="{06441645-B5FA-960E-E6CA-0E7DD10320F5}"/>
          </ac:picMkLst>
        </pc:picChg>
      </pc:sldChg>
    </pc:docChg>
  </pc:docChgLst>
  <pc:docChgLst>
    <pc:chgData name="Ferry, Sherri L" userId="S::sferry@christianacare.org::3b9a7ee3-4f46-4359-9007-2dcf45e25578" providerId="AD" clId="Web-{9C6B348C-B936-4FD0-A0A5-69B1626C12BA}"/>
    <pc:docChg chg="modSld">
      <pc:chgData name="Ferry, Sherri L" userId="S::sferry@christianacare.org::3b9a7ee3-4f46-4359-9007-2dcf45e25578" providerId="AD" clId="Web-{9C6B348C-B936-4FD0-A0A5-69B1626C12BA}" dt="2023-08-16T16:02:23.062" v="3"/>
      <pc:docMkLst>
        <pc:docMk/>
      </pc:docMkLst>
      <pc:sldChg chg="addSp delSp modSp">
        <pc:chgData name="Ferry, Sherri L" userId="S::sferry@christianacare.org::3b9a7ee3-4f46-4359-9007-2dcf45e25578" providerId="AD" clId="Web-{9C6B348C-B936-4FD0-A0A5-69B1626C12BA}" dt="2023-08-16T16:02:23.062" v="3"/>
        <pc:sldMkLst>
          <pc:docMk/>
          <pc:sldMk cId="3894782012" sldId="329"/>
        </pc:sldMkLst>
        <pc:spChg chg="del">
          <ac:chgData name="Ferry, Sherri L" userId="S::sferry@christianacare.org::3b9a7ee3-4f46-4359-9007-2dcf45e25578" providerId="AD" clId="Web-{9C6B348C-B936-4FD0-A0A5-69B1626C12BA}" dt="2023-08-16T15:59:40.807" v="2"/>
          <ac:spMkLst>
            <pc:docMk/>
            <pc:sldMk cId="3894782012" sldId="329"/>
            <ac:spMk id="3" creationId="{DDE600AB-D159-B927-B191-E72CA6FFD56C}"/>
          </ac:spMkLst>
        </pc:spChg>
        <pc:picChg chg="del">
          <ac:chgData name="Ferry, Sherri L" userId="S::sferry@christianacare.org::3b9a7ee3-4f46-4359-9007-2dcf45e25578" providerId="AD" clId="Web-{9C6B348C-B936-4FD0-A0A5-69B1626C12BA}" dt="2023-08-16T15:59:35.838" v="1"/>
          <ac:picMkLst>
            <pc:docMk/>
            <pc:sldMk cId="3894782012" sldId="329"/>
            <ac:picMk id="2" creationId="{0DF27A3A-3C83-C6EF-E4FA-7C3E10D7EC58}"/>
          </ac:picMkLst>
        </pc:picChg>
        <pc:picChg chg="add mod">
          <ac:chgData name="Ferry, Sherri L" userId="S::sferry@christianacare.org::3b9a7ee3-4f46-4359-9007-2dcf45e25578" providerId="AD" clId="Web-{9C6B348C-B936-4FD0-A0A5-69B1626C12BA}" dt="2023-08-16T16:02:23.062" v="3"/>
          <ac:picMkLst>
            <pc:docMk/>
            <pc:sldMk cId="3894782012" sldId="329"/>
            <ac:picMk id="4" creationId="{D86BB06F-84ED-3760-6D6D-B2373F54FA86}"/>
          </ac:picMkLst>
        </pc:picChg>
        <pc:picChg chg="del">
          <ac:chgData name="Ferry, Sherri L" userId="S::sferry@christianacare.org::3b9a7ee3-4f46-4359-9007-2dcf45e25578" providerId="AD" clId="Web-{9C6B348C-B936-4FD0-A0A5-69B1626C12BA}" dt="2023-08-16T15:59:33.041" v="0"/>
          <ac:picMkLst>
            <pc:docMk/>
            <pc:sldMk cId="3894782012" sldId="329"/>
            <ac:picMk id="2052" creationId="{613315ED-F046-4692-53F8-13BC4452F101}"/>
          </ac:picMkLst>
        </pc:picChg>
      </pc:sldChg>
    </pc:docChg>
  </pc:docChgLst>
  <pc:docChgLst>
    <pc:chgData clId="Web-{131F5987-0D79-4E6A-B3D3-C147C6B83B78}"/>
    <pc:docChg chg="modSld">
      <pc:chgData name="" userId="" providerId="" clId="Web-{131F5987-0D79-4E6A-B3D3-C147C6B83B78}" dt="2024-04-10T11:32:27.070" v="4" actId="20577"/>
      <pc:docMkLst>
        <pc:docMk/>
      </pc:docMkLst>
      <pc:sldChg chg="modSp">
        <pc:chgData name="" userId="" providerId="" clId="Web-{131F5987-0D79-4E6A-B3D3-C147C6B83B78}" dt="2024-04-10T11:32:27.070" v="4" actId="20577"/>
        <pc:sldMkLst>
          <pc:docMk/>
          <pc:sldMk cId="661765998" sldId="262"/>
        </pc:sldMkLst>
        <pc:spChg chg="mod">
          <ac:chgData name="" userId="" providerId="" clId="Web-{131F5987-0D79-4E6A-B3D3-C147C6B83B78}" dt="2024-04-10T11:32:27.070" v="4" actId="20577"/>
          <ac:spMkLst>
            <pc:docMk/>
            <pc:sldMk cId="661765998" sldId="262"/>
            <ac:spMk id="6" creationId="{52098271-BE23-4C73-8CD1-032F6F4F4198}"/>
          </ac:spMkLst>
        </pc:spChg>
      </pc:sldChg>
    </pc:docChg>
  </pc:docChgLst>
  <pc:docChgLst>
    <pc:chgData name="Ferry, Sherri L" userId="3b9a7ee3-4f46-4359-9007-2dcf45e25578" providerId="ADAL" clId="{DD693D9D-4A0C-4027-9849-71B20893921A}"/>
    <pc:docChg chg="undo custSel addSld delSld modSld replTag delTag">
      <pc:chgData name="Ferry, Sherri L" userId="3b9a7ee3-4f46-4359-9007-2dcf45e25578" providerId="ADAL" clId="{DD693D9D-4A0C-4027-9849-71B20893921A}" dt="2024-04-26T11:28:56.957" v="4415" actId="208"/>
      <pc:docMkLst>
        <pc:docMk/>
      </pc:docMkLst>
      <pc:sldChg chg="replTag delTag">
        <pc:chgData name="Ferry, Sherri L" userId="3b9a7ee3-4f46-4359-9007-2dcf45e25578" providerId="ADAL" clId="{DD693D9D-4A0C-4027-9849-71B20893921A}" dt="2024-04-26T11:21:00.120" v="4331"/>
        <pc:sldMkLst>
          <pc:docMk/>
          <pc:sldMk cId="661765998" sldId="262"/>
        </pc:sldMkLst>
      </pc:sldChg>
      <pc:sldChg chg="replTag delTag">
        <pc:chgData name="Ferry, Sherri L" userId="3b9a7ee3-4f46-4359-9007-2dcf45e25578" providerId="ADAL" clId="{DD693D9D-4A0C-4027-9849-71B20893921A}" dt="2024-04-24T14:29:26.468" v="3147"/>
        <pc:sldMkLst>
          <pc:docMk/>
          <pc:sldMk cId="2851127434" sldId="290"/>
        </pc:sldMkLst>
      </pc:sldChg>
      <pc:sldChg chg="addSp delSp modSp replTag delTag">
        <pc:chgData name="Ferry, Sherri L" userId="3b9a7ee3-4f46-4359-9007-2dcf45e25578" providerId="ADAL" clId="{DD693D9D-4A0C-4027-9849-71B20893921A}" dt="2024-04-24T14:34:55.890" v="3153"/>
        <pc:sldMkLst>
          <pc:docMk/>
          <pc:sldMk cId="242236647" sldId="308"/>
        </pc:sldMkLst>
        <pc:picChg chg="add del mod">
          <ac:chgData name="Ferry, Sherri L" userId="3b9a7ee3-4f46-4359-9007-2dcf45e25578" providerId="ADAL" clId="{DD693D9D-4A0C-4027-9849-71B20893921A}" dt="2024-04-24T13:17:57.913" v="3031" actId="21"/>
          <ac:picMkLst>
            <pc:docMk/>
            <pc:sldMk cId="242236647" sldId="308"/>
            <ac:picMk id="2050" creationId="{AB058E56-5892-1545-1ABE-40337B6155A6}"/>
          </ac:picMkLst>
        </pc:picChg>
      </pc:sldChg>
      <pc:sldChg chg="addSp delSp modSp del mod replTag delTag">
        <pc:chgData name="Ferry, Sherri L" userId="3b9a7ee3-4f46-4359-9007-2dcf45e25578" providerId="ADAL" clId="{DD693D9D-4A0C-4027-9849-71B20893921A}" dt="2024-04-24T12:35:13.924" v="2285" actId="2696"/>
        <pc:sldMkLst>
          <pc:docMk/>
          <pc:sldMk cId="3894782012" sldId="329"/>
        </pc:sldMkLst>
        <pc:spChg chg="del mod">
          <ac:chgData name="Ferry, Sherri L" userId="3b9a7ee3-4f46-4359-9007-2dcf45e25578" providerId="ADAL" clId="{DD693D9D-4A0C-4027-9849-71B20893921A}" dt="2024-04-10T11:40:13.888" v="127" actId="21"/>
          <ac:spMkLst>
            <pc:docMk/>
            <pc:sldMk cId="3894782012" sldId="329"/>
            <ac:spMk id="2" creationId="{18257F2E-4C9A-F20A-1BCD-2C84D6493FD8}"/>
          </ac:spMkLst>
        </pc:spChg>
        <pc:spChg chg="del mod">
          <ac:chgData name="Ferry, Sherri L" userId="3b9a7ee3-4f46-4359-9007-2dcf45e25578" providerId="ADAL" clId="{DD693D9D-4A0C-4027-9849-71B20893921A}" dt="2024-04-23T17:36:12.705" v="1184" actId="21"/>
          <ac:spMkLst>
            <pc:docMk/>
            <pc:sldMk cId="3894782012" sldId="329"/>
            <ac:spMk id="3" creationId="{DDE600AB-D159-B927-B191-E72CA6FFD56C}"/>
          </ac:spMkLst>
        </pc:spChg>
        <pc:spChg chg="mod">
          <ac:chgData name="Ferry, Sherri L" userId="3b9a7ee3-4f46-4359-9007-2dcf45e25578" providerId="ADAL" clId="{DD693D9D-4A0C-4027-9849-71B20893921A}" dt="2024-04-10T11:41:45.361" v="140" actId="1076"/>
          <ac:spMkLst>
            <pc:docMk/>
            <pc:sldMk cId="3894782012" sldId="329"/>
            <ac:spMk id="12" creationId="{13DEDDB2-E471-C82A-C154-C80782639C5C}"/>
          </ac:spMkLst>
        </pc:spChg>
        <pc:picChg chg="del">
          <ac:chgData name="Ferry, Sherri L" userId="3b9a7ee3-4f46-4359-9007-2dcf45e25578" providerId="ADAL" clId="{DD693D9D-4A0C-4027-9849-71B20893921A}" dt="2024-04-24T11:58:42.292" v="1471" actId="21"/>
          <ac:picMkLst>
            <pc:docMk/>
            <pc:sldMk cId="3894782012" sldId="329"/>
            <ac:picMk id="7" creationId="{CB3280EC-474A-19EA-E67C-48F22DFFF370}"/>
          </ac:picMkLst>
        </pc:picChg>
        <pc:picChg chg="add del mod">
          <ac:chgData name="Ferry, Sherri L" userId="3b9a7ee3-4f46-4359-9007-2dcf45e25578" providerId="ADAL" clId="{DD693D9D-4A0C-4027-9849-71B20893921A}" dt="2024-04-16T17:49:01.625" v="1175" actId="21"/>
          <ac:picMkLst>
            <pc:docMk/>
            <pc:sldMk cId="3894782012" sldId="329"/>
            <ac:picMk id="1026" creationId="{3EA307B5-AFC3-5576-5FFF-AD5702C305B2}"/>
          </ac:picMkLst>
        </pc:picChg>
        <pc:picChg chg="del mod">
          <ac:chgData name="Ferry, Sherri L" userId="3b9a7ee3-4f46-4359-9007-2dcf45e25578" providerId="ADAL" clId="{DD693D9D-4A0C-4027-9849-71B20893921A}" dt="2024-04-10T11:41:38.262" v="139" actId="21"/>
          <ac:picMkLst>
            <pc:docMk/>
            <pc:sldMk cId="3894782012" sldId="329"/>
            <ac:picMk id="1026" creationId="{B66F794A-FECC-62D2-4566-FC0D7B7B7565}"/>
          </ac:picMkLst>
        </pc:picChg>
        <pc:picChg chg="add del">
          <ac:chgData name="Ferry, Sherri L" userId="3b9a7ee3-4f46-4359-9007-2dcf45e25578" providerId="ADAL" clId="{DD693D9D-4A0C-4027-9849-71B20893921A}" dt="2024-04-16T17:48:00.163" v="1174" actId="21"/>
          <ac:picMkLst>
            <pc:docMk/>
            <pc:sldMk cId="3894782012" sldId="329"/>
            <ac:picMk id="1028" creationId="{C9B60639-BEF5-72B6-1BED-BD5350A101FA}"/>
          </ac:picMkLst>
        </pc:picChg>
        <pc:picChg chg="mod">
          <ac:chgData name="Ferry, Sherri L" userId="3b9a7ee3-4f46-4359-9007-2dcf45e25578" providerId="ADAL" clId="{DD693D9D-4A0C-4027-9849-71B20893921A}" dt="2024-04-10T13:27:20.908" v="1128" actId="1076"/>
          <ac:picMkLst>
            <pc:docMk/>
            <pc:sldMk cId="3894782012" sldId="329"/>
            <ac:picMk id="2052" creationId="{613315ED-F046-4692-53F8-13BC4452F101}"/>
          </ac:picMkLst>
        </pc:picChg>
      </pc:sldChg>
      <pc:sldChg chg="del replTag delTag">
        <pc:chgData name="Ferry, Sherri L" userId="3b9a7ee3-4f46-4359-9007-2dcf45e25578" providerId="ADAL" clId="{DD693D9D-4A0C-4027-9849-71B20893921A}" dt="2024-04-10T12:17:47.322" v="494" actId="2696"/>
        <pc:sldMkLst>
          <pc:docMk/>
          <pc:sldMk cId="3884308871" sldId="352"/>
        </pc:sldMkLst>
      </pc:sldChg>
      <pc:sldChg chg="del replTag delTag">
        <pc:chgData name="Ferry, Sherri L" userId="3b9a7ee3-4f46-4359-9007-2dcf45e25578" providerId="ADAL" clId="{DD693D9D-4A0C-4027-9849-71B20893921A}" dt="2024-04-10T13:06:24.641" v="915" actId="2696"/>
        <pc:sldMkLst>
          <pc:docMk/>
          <pc:sldMk cId="3271397381" sldId="355"/>
        </pc:sldMkLst>
      </pc:sldChg>
      <pc:sldChg chg="del replTag delTag">
        <pc:chgData name="Ferry, Sherri L" userId="3b9a7ee3-4f46-4359-9007-2dcf45e25578" providerId="ADAL" clId="{DD693D9D-4A0C-4027-9849-71B20893921A}" dt="2024-04-10T13:22:20.910" v="1097" actId="2696"/>
        <pc:sldMkLst>
          <pc:docMk/>
          <pc:sldMk cId="3958296452" sldId="356"/>
        </pc:sldMkLst>
      </pc:sldChg>
      <pc:sldChg chg="addSp delSp modSp new mod setBg replTag delTag">
        <pc:chgData name="Ferry, Sherri L" userId="3b9a7ee3-4f46-4359-9007-2dcf45e25578" providerId="ADAL" clId="{DD693D9D-4A0C-4027-9849-71B20893921A}" dt="2024-04-26T11:28:02.320" v="4406"/>
        <pc:sldMkLst>
          <pc:docMk/>
          <pc:sldMk cId="2366128169" sldId="357"/>
        </pc:sldMkLst>
        <pc:spChg chg="add del mod ord">
          <ac:chgData name="Ferry, Sherri L" userId="3b9a7ee3-4f46-4359-9007-2dcf45e25578" providerId="ADAL" clId="{DD693D9D-4A0C-4027-9849-71B20893921A}" dt="2024-04-10T12:17:37.346" v="489" actId="1076"/>
          <ac:spMkLst>
            <pc:docMk/>
            <pc:sldMk cId="2366128169" sldId="357"/>
            <ac:spMk id="7" creationId="{6C47F170-765B-B218-B76B-8E7543715A7B}"/>
          </ac:spMkLst>
        </pc:spChg>
        <pc:spChg chg="add del">
          <ac:chgData name="Ferry, Sherri L" userId="3b9a7ee3-4f46-4359-9007-2dcf45e25578" providerId="ADAL" clId="{DD693D9D-4A0C-4027-9849-71B20893921A}" dt="2024-04-10T11:58:36.384" v="280" actId="26606"/>
          <ac:spMkLst>
            <pc:docMk/>
            <pc:sldMk cId="2366128169" sldId="357"/>
            <ac:spMk id="13" creationId="{2F19B711-C590-44D1-9AA8-9F143B0ED58A}"/>
          </ac:spMkLst>
        </pc:spChg>
        <pc:spChg chg="add del">
          <ac:chgData name="Ferry, Sherri L" userId="3b9a7ee3-4f46-4359-9007-2dcf45e25578" providerId="ADAL" clId="{DD693D9D-4A0C-4027-9849-71B20893921A}" dt="2024-04-10T11:58:36.384" v="280" actId="26606"/>
          <ac:spMkLst>
            <pc:docMk/>
            <pc:sldMk cId="2366128169" sldId="357"/>
            <ac:spMk id="15" creationId="{C0C79CF2-6A1C-4636-84CE-ABB2BE191D23}"/>
          </ac:spMkLst>
        </pc:spChg>
        <pc:spChg chg="add del">
          <ac:chgData name="Ferry, Sherri L" userId="3b9a7ee3-4f46-4359-9007-2dcf45e25578" providerId="ADAL" clId="{DD693D9D-4A0C-4027-9849-71B20893921A}" dt="2024-04-10T11:58:36.384" v="280" actId="26606"/>
          <ac:spMkLst>
            <pc:docMk/>
            <pc:sldMk cId="2366128169" sldId="357"/>
            <ac:spMk id="17" creationId="{7A5D17DF-AD65-402C-A95C-F13C770C9FCD}"/>
          </ac:spMkLst>
        </pc:spChg>
        <pc:spChg chg="add del">
          <ac:chgData name="Ferry, Sherri L" userId="3b9a7ee3-4f46-4359-9007-2dcf45e25578" providerId="ADAL" clId="{DD693D9D-4A0C-4027-9849-71B20893921A}" dt="2024-04-10T12:02:18.939" v="314" actId="26606"/>
          <ac:spMkLst>
            <pc:docMk/>
            <pc:sldMk cId="2366128169" sldId="357"/>
            <ac:spMk id="22" creationId="{8181FC64-B306-4821-98E2-780662EFC486}"/>
          </ac:spMkLst>
        </pc:spChg>
        <pc:spChg chg="add del">
          <ac:chgData name="Ferry, Sherri L" userId="3b9a7ee3-4f46-4359-9007-2dcf45e25578" providerId="ADAL" clId="{DD693D9D-4A0C-4027-9849-71B20893921A}" dt="2024-04-10T12:02:18.939" v="314" actId="26606"/>
          <ac:spMkLst>
            <pc:docMk/>
            <pc:sldMk cId="2366128169" sldId="357"/>
            <ac:spMk id="24" creationId="{CC0388A8-3200-42F9-A84D-3F5F72381F87}"/>
          </ac:spMkLst>
        </pc:spChg>
        <pc:spChg chg="add del">
          <ac:chgData name="Ferry, Sherri L" userId="3b9a7ee3-4f46-4359-9007-2dcf45e25578" providerId="ADAL" clId="{DD693D9D-4A0C-4027-9849-71B20893921A}" dt="2024-04-10T12:02:18.939" v="314" actId="26606"/>
          <ac:spMkLst>
            <pc:docMk/>
            <pc:sldMk cId="2366128169" sldId="357"/>
            <ac:spMk id="26" creationId="{BC0385E9-02B2-4941-889A-EAD43F5BB0A3}"/>
          </ac:spMkLst>
        </pc:spChg>
        <pc:spChg chg="add del">
          <ac:chgData name="Ferry, Sherri L" userId="3b9a7ee3-4f46-4359-9007-2dcf45e25578" providerId="ADAL" clId="{DD693D9D-4A0C-4027-9849-71B20893921A}" dt="2024-04-10T12:02:18.939" v="314" actId="26606"/>
          <ac:spMkLst>
            <pc:docMk/>
            <pc:sldMk cId="2366128169" sldId="357"/>
            <ac:spMk id="28" creationId="{829A1E2C-5AC8-40FC-99E9-832069D39792}"/>
          </ac:spMkLst>
        </pc:spChg>
        <pc:spChg chg="add del">
          <ac:chgData name="Ferry, Sherri L" userId="3b9a7ee3-4f46-4359-9007-2dcf45e25578" providerId="ADAL" clId="{DD693D9D-4A0C-4027-9849-71B20893921A}" dt="2024-04-10T12:07:47.361" v="400" actId="26606"/>
          <ac:spMkLst>
            <pc:docMk/>
            <pc:sldMk cId="2366128169" sldId="357"/>
            <ac:spMk id="33" creationId="{61293230-B0F6-45B1-96D1-13D18E242995}"/>
          </ac:spMkLst>
        </pc:spChg>
        <pc:spChg chg="add del">
          <ac:chgData name="Ferry, Sherri L" userId="3b9a7ee3-4f46-4359-9007-2dcf45e25578" providerId="ADAL" clId="{DD693D9D-4A0C-4027-9849-71B20893921A}" dt="2024-04-10T12:07:47.361" v="400" actId="26606"/>
          <ac:spMkLst>
            <pc:docMk/>
            <pc:sldMk cId="2366128169" sldId="357"/>
            <ac:spMk id="35" creationId="{F1E8018D-D29A-4B9D-BF9C-9F4D7BA12343}"/>
          </ac:spMkLst>
        </pc:spChg>
        <pc:spChg chg="add del">
          <ac:chgData name="Ferry, Sherri L" userId="3b9a7ee3-4f46-4359-9007-2dcf45e25578" providerId="ADAL" clId="{DD693D9D-4A0C-4027-9849-71B20893921A}" dt="2024-04-10T12:13:01.806" v="438" actId="26606"/>
          <ac:spMkLst>
            <pc:docMk/>
            <pc:sldMk cId="2366128169" sldId="357"/>
            <ac:spMk id="40" creationId="{8F7AFB9A-7364-478C-B48B-8523CDD9AE8D}"/>
          </ac:spMkLst>
        </pc:spChg>
        <pc:spChg chg="add del">
          <ac:chgData name="Ferry, Sherri L" userId="3b9a7ee3-4f46-4359-9007-2dcf45e25578" providerId="ADAL" clId="{DD693D9D-4A0C-4027-9849-71B20893921A}" dt="2024-04-10T12:13:01.806" v="438" actId="26606"/>
          <ac:spMkLst>
            <pc:docMk/>
            <pc:sldMk cId="2366128169" sldId="357"/>
            <ac:spMk id="42" creationId="{36678033-86B6-40E6-BE90-78D8ED4E3A31}"/>
          </ac:spMkLst>
        </pc:spChg>
        <pc:spChg chg="add del">
          <ac:chgData name="Ferry, Sherri L" userId="3b9a7ee3-4f46-4359-9007-2dcf45e25578" providerId="ADAL" clId="{DD693D9D-4A0C-4027-9849-71B20893921A}" dt="2024-04-10T12:13:01.806" v="438" actId="26606"/>
          <ac:spMkLst>
            <pc:docMk/>
            <pc:sldMk cId="2366128169" sldId="357"/>
            <ac:spMk id="44" creationId="{D2542E1A-076E-4A34-BB67-2BF961754E0C}"/>
          </ac:spMkLst>
        </pc:spChg>
        <pc:spChg chg="add del">
          <ac:chgData name="Ferry, Sherri L" userId="3b9a7ee3-4f46-4359-9007-2dcf45e25578" providerId="ADAL" clId="{DD693D9D-4A0C-4027-9849-71B20893921A}" dt="2024-04-10T12:13:01.806" v="438" actId="26606"/>
          <ac:spMkLst>
            <pc:docMk/>
            <pc:sldMk cId="2366128169" sldId="357"/>
            <ac:spMk id="46" creationId="{75C56826-D4E5-42ED-8529-079651CB3005}"/>
          </ac:spMkLst>
        </pc:spChg>
        <pc:spChg chg="add del">
          <ac:chgData name="Ferry, Sherri L" userId="3b9a7ee3-4f46-4359-9007-2dcf45e25578" providerId="ADAL" clId="{DD693D9D-4A0C-4027-9849-71B20893921A}" dt="2024-04-10T12:13:01.806" v="438" actId="26606"/>
          <ac:spMkLst>
            <pc:docMk/>
            <pc:sldMk cId="2366128169" sldId="357"/>
            <ac:spMk id="48" creationId="{82095FCE-EF05-4443-B97A-85DEE3A5CA17}"/>
          </ac:spMkLst>
        </pc:spChg>
        <pc:spChg chg="add">
          <ac:chgData name="Ferry, Sherri L" userId="3b9a7ee3-4f46-4359-9007-2dcf45e25578" providerId="ADAL" clId="{DD693D9D-4A0C-4027-9849-71B20893921A}" dt="2024-04-10T12:13:01.806" v="438" actId="26606"/>
          <ac:spMkLst>
            <pc:docMk/>
            <pc:sldMk cId="2366128169" sldId="357"/>
            <ac:spMk id="53" creationId="{9B47378D-AD27-45D0-8C1C-5B1098DCC068}"/>
          </ac:spMkLst>
        </pc:spChg>
        <pc:graphicFrameChg chg="add del mod modGraphic">
          <ac:chgData name="Ferry, Sherri L" userId="3b9a7ee3-4f46-4359-9007-2dcf45e25578" providerId="ADAL" clId="{DD693D9D-4A0C-4027-9849-71B20893921A}" dt="2024-04-10T11:57:35.640" v="272" actId="21"/>
          <ac:graphicFrameMkLst>
            <pc:docMk/>
            <pc:sldMk cId="2366128169" sldId="357"/>
            <ac:graphicFrameMk id="6" creationId="{9806DEE3-3437-D5B1-342A-1FD45A7BA44C}"/>
          </ac:graphicFrameMkLst>
        </pc:graphicFrameChg>
        <pc:picChg chg="add mod ord">
          <ac:chgData name="Ferry, Sherri L" userId="3b9a7ee3-4f46-4359-9007-2dcf45e25578" providerId="ADAL" clId="{DD693D9D-4A0C-4027-9849-71B20893921A}" dt="2024-04-10T12:14:44.050" v="466" actId="14100"/>
          <ac:picMkLst>
            <pc:docMk/>
            <pc:sldMk cId="2366128169" sldId="357"/>
            <ac:picMk id="3" creationId="{C955AAE3-F287-F282-3A71-3B74931BB857}"/>
          </ac:picMkLst>
        </pc:picChg>
        <pc:picChg chg="add mod ord modCrop">
          <ac:chgData name="Ferry, Sherri L" userId="3b9a7ee3-4f46-4359-9007-2dcf45e25578" providerId="ADAL" clId="{DD693D9D-4A0C-4027-9849-71B20893921A}" dt="2024-04-10T12:17:32.347" v="488" actId="1076"/>
          <ac:picMkLst>
            <pc:docMk/>
            <pc:sldMk cId="2366128169" sldId="357"/>
            <ac:picMk id="5" creationId="{BCA71D8C-DC4C-BEAF-C3AD-9102001C2DB3}"/>
          </ac:picMkLst>
        </pc:picChg>
        <pc:picChg chg="add del mod modCrop">
          <ac:chgData name="Ferry, Sherri L" userId="3b9a7ee3-4f46-4359-9007-2dcf45e25578" providerId="ADAL" clId="{DD693D9D-4A0C-4027-9849-71B20893921A}" dt="2024-04-10T12:11:58.544" v="432" actId="21"/>
          <ac:picMkLst>
            <pc:docMk/>
            <pc:sldMk cId="2366128169" sldId="357"/>
            <ac:picMk id="10" creationId="{20B718CC-B439-FC8C-2918-EC8A442CB67B}"/>
          </ac:picMkLst>
        </pc:picChg>
        <pc:picChg chg="add mod ord">
          <ac:chgData name="Ferry, Sherri L" userId="3b9a7ee3-4f46-4359-9007-2dcf45e25578" providerId="ADAL" clId="{DD693D9D-4A0C-4027-9849-71B20893921A}" dt="2024-04-10T12:16:04.599" v="478" actId="1076"/>
          <ac:picMkLst>
            <pc:docMk/>
            <pc:sldMk cId="2366128169" sldId="357"/>
            <ac:picMk id="12" creationId="{1B67C3BF-C198-CD42-8A85-01E86570C84C}"/>
          </ac:picMkLst>
        </pc:picChg>
        <pc:cxnChg chg="add del">
          <ac:chgData name="Ferry, Sherri L" userId="3b9a7ee3-4f46-4359-9007-2dcf45e25578" providerId="ADAL" clId="{DD693D9D-4A0C-4027-9849-71B20893921A}" dt="2024-04-10T11:53:30.597" v="161" actId="26606"/>
          <ac:cxnSpMkLst>
            <pc:docMk/>
            <pc:sldMk cId="2366128169" sldId="357"/>
            <ac:cxnSpMk id="8" creationId="{E12350F3-DB83-413A-980B-1CEB92498664}"/>
          </ac:cxnSpMkLst>
        </pc:cxnChg>
      </pc:sldChg>
      <pc:sldChg chg="addSp delSp modSp new mod setBg replTag delTag">
        <pc:chgData name="Ferry, Sherri L" userId="3b9a7ee3-4f46-4359-9007-2dcf45e25578" providerId="ADAL" clId="{DD693D9D-4A0C-4027-9849-71B20893921A}" dt="2024-04-26T11:28:04.215" v="4408"/>
        <pc:sldMkLst>
          <pc:docMk/>
          <pc:sldMk cId="1359705538" sldId="358"/>
        </pc:sldMkLst>
        <pc:spChg chg="add del">
          <ac:chgData name="Ferry, Sherri L" userId="3b9a7ee3-4f46-4359-9007-2dcf45e25578" providerId="ADAL" clId="{DD693D9D-4A0C-4027-9849-71B20893921A}" dt="2024-04-10T12:29:38.601" v="528" actId="26606"/>
          <ac:spMkLst>
            <pc:docMk/>
            <pc:sldMk cId="1359705538" sldId="358"/>
            <ac:spMk id="7" creationId="{8950AD4C-6AF3-49F8-94E1-DBCAFB39478B}"/>
          </ac:spMkLst>
        </pc:spChg>
        <pc:spChg chg="add del">
          <ac:chgData name="Ferry, Sherri L" userId="3b9a7ee3-4f46-4359-9007-2dcf45e25578" providerId="ADAL" clId="{DD693D9D-4A0C-4027-9849-71B20893921A}" dt="2024-04-10T12:25:04.032" v="508" actId="26606"/>
          <ac:spMkLst>
            <pc:docMk/>
            <pc:sldMk cId="1359705538" sldId="358"/>
            <ac:spMk id="8" creationId="{8950AD4C-6AF3-49F8-94E1-DBCAFB39478B}"/>
          </ac:spMkLst>
        </pc:spChg>
        <pc:spChg chg="add del">
          <ac:chgData name="Ferry, Sherri L" userId="3b9a7ee3-4f46-4359-9007-2dcf45e25578" providerId="ADAL" clId="{DD693D9D-4A0C-4027-9849-71B20893921A}" dt="2024-04-10T12:29:38.601" v="528" actId="26606"/>
          <ac:spMkLst>
            <pc:docMk/>
            <pc:sldMk cId="1359705538" sldId="358"/>
            <ac:spMk id="9" creationId="{8DBEAE55-3EA1-41D7-A212-5F7D8986C1F2}"/>
          </ac:spMkLst>
        </pc:spChg>
        <pc:spChg chg="add del">
          <ac:chgData name="Ferry, Sherri L" userId="3b9a7ee3-4f46-4359-9007-2dcf45e25578" providerId="ADAL" clId="{DD693D9D-4A0C-4027-9849-71B20893921A}" dt="2024-04-10T12:25:04.032" v="508" actId="26606"/>
          <ac:spMkLst>
            <pc:docMk/>
            <pc:sldMk cId="1359705538" sldId="358"/>
            <ac:spMk id="10" creationId="{0ACBD85E-A404-45CB-B532-1039E479D4C6}"/>
          </ac:spMkLst>
        </pc:spChg>
        <pc:spChg chg="add del">
          <ac:chgData name="Ferry, Sherri L" userId="3b9a7ee3-4f46-4359-9007-2dcf45e25578" providerId="ADAL" clId="{DD693D9D-4A0C-4027-9849-71B20893921A}" dt="2024-04-10T12:29:38.601" v="528" actId="26606"/>
          <ac:spMkLst>
            <pc:docMk/>
            <pc:sldMk cId="1359705538" sldId="358"/>
            <ac:spMk id="11" creationId="{CFC5F0E7-644F-4101-BE72-12825CF537E7}"/>
          </ac:spMkLst>
        </pc:spChg>
        <pc:spChg chg="add del">
          <ac:chgData name="Ferry, Sherri L" userId="3b9a7ee3-4f46-4359-9007-2dcf45e25578" providerId="ADAL" clId="{DD693D9D-4A0C-4027-9849-71B20893921A}" dt="2024-04-10T12:25:04.032" v="508" actId="26606"/>
          <ac:spMkLst>
            <pc:docMk/>
            <pc:sldMk cId="1359705538" sldId="358"/>
            <ac:spMk id="12" creationId="{DB1626B1-BAC7-4893-A5AC-620597685187}"/>
          </ac:spMkLst>
        </pc:spChg>
        <pc:spChg chg="add del">
          <ac:chgData name="Ferry, Sherri L" userId="3b9a7ee3-4f46-4359-9007-2dcf45e25578" providerId="ADAL" clId="{DD693D9D-4A0C-4027-9849-71B20893921A}" dt="2024-04-10T12:29:38.601" v="528" actId="26606"/>
          <ac:spMkLst>
            <pc:docMk/>
            <pc:sldMk cId="1359705538" sldId="358"/>
            <ac:spMk id="13" creationId="{B1F9B6B4-B0C4-45C6-A086-901C960D03E7}"/>
          </ac:spMkLst>
        </pc:spChg>
        <pc:spChg chg="add del">
          <ac:chgData name="Ferry, Sherri L" userId="3b9a7ee3-4f46-4359-9007-2dcf45e25578" providerId="ADAL" clId="{DD693D9D-4A0C-4027-9849-71B20893921A}" dt="2024-04-10T12:25:04.032" v="508" actId="26606"/>
          <ac:spMkLst>
            <pc:docMk/>
            <pc:sldMk cId="1359705538" sldId="358"/>
            <ac:spMk id="14" creationId="{D64E9910-51FE-45BF-973D-9D2401FD3C63}"/>
          </ac:spMkLst>
        </pc:spChg>
        <pc:spChg chg="add del">
          <ac:chgData name="Ferry, Sherri L" userId="3b9a7ee3-4f46-4359-9007-2dcf45e25578" providerId="ADAL" clId="{DD693D9D-4A0C-4027-9849-71B20893921A}" dt="2024-04-10T12:33:42.775" v="538" actId="26606"/>
          <ac:spMkLst>
            <pc:docMk/>
            <pc:sldMk cId="1359705538" sldId="358"/>
            <ac:spMk id="15" creationId="{E559D998-AB6C-46E1-B394-118E9A1E2D62}"/>
          </ac:spMkLst>
        </pc:spChg>
        <pc:spChg chg="add del">
          <ac:chgData name="Ferry, Sherri L" userId="3b9a7ee3-4f46-4359-9007-2dcf45e25578" providerId="ADAL" clId="{DD693D9D-4A0C-4027-9849-71B20893921A}" dt="2024-04-10T12:25:50.470" v="513" actId="26606"/>
          <ac:spMkLst>
            <pc:docMk/>
            <pc:sldMk cId="1359705538" sldId="358"/>
            <ac:spMk id="16" creationId="{B94BF6D8-BAB7-4EB4-9B19-BB8B2F0F700E}"/>
          </ac:spMkLst>
        </pc:spChg>
        <pc:spChg chg="add del">
          <ac:chgData name="Ferry, Sherri L" userId="3b9a7ee3-4f46-4359-9007-2dcf45e25578" providerId="ADAL" clId="{DD693D9D-4A0C-4027-9849-71B20893921A}" dt="2024-04-10T12:25:50.470" v="513" actId="26606"/>
          <ac:spMkLst>
            <pc:docMk/>
            <pc:sldMk cId="1359705538" sldId="358"/>
            <ac:spMk id="17" creationId="{B233FAAD-5E0A-4FBB-9800-1DAEE5039AF6}"/>
          </ac:spMkLst>
        </pc:spChg>
        <pc:spChg chg="add del">
          <ac:chgData name="Ferry, Sherri L" userId="3b9a7ee3-4f46-4359-9007-2dcf45e25578" providerId="ADAL" clId="{DD693D9D-4A0C-4027-9849-71B20893921A}" dt="2024-04-10T12:25:50.470" v="513" actId="26606"/>
          <ac:spMkLst>
            <pc:docMk/>
            <pc:sldMk cId="1359705538" sldId="358"/>
            <ac:spMk id="18" creationId="{8276E914-D126-4153-AEBF-1B9B6361C2B7}"/>
          </ac:spMkLst>
        </pc:spChg>
        <pc:spChg chg="add del">
          <ac:chgData name="Ferry, Sherri L" userId="3b9a7ee3-4f46-4359-9007-2dcf45e25578" providerId="ADAL" clId="{DD693D9D-4A0C-4027-9849-71B20893921A}" dt="2024-04-10T12:53:55.626" v="669" actId="26606"/>
          <ac:spMkLst>
            <pc:docMk/>
            <pc:sldMk cId="1359705538" sldId="358"/>
            <ac:spMk id="22" creationId="{8B089790-F4B6-46A7-BB28-7B74A9A9EFDC}"/>
          </ac:spMkLst>
        </pc:spChg>
        <pc:spChg chg="add del">
          <ac:chgData name="Ferry, Sherri L" userId="3b9a7ee3-4f46-4359-9007-2dcf45e25578" providerId="ADAL" clId="{DD693D9D-4A0C-4027-9849-71B20893921A}" dt="2024-04-10T12:28:06.124" v="520" actId="26606"/>
          <ac:spMkLst>
            <pc:docMk/>
            <pc:sldMk cId="1359705538" sldId="358"/>
            <ac:spMk id="23" creationId="{D153EDB2-4AAD-43F4-AE78-4D326C813369}"/>
          </ac:spMkLst>
        </pc:spChg>
        <pc:spChg chg="add del">
          <ac:chgData name="Ferry, Sherri L" userId="3b9a7ee3-4f46-4359-9007-2dcf45e25578" providerId="ADAL" clId="{DD693D9D-4A0C-4027-9849-71B20893921A}" dt="2024-04-10T12:28:06.117" v="519" actId="26606"/>
          <ac:spMkLst>
            <pc:docMk/>
            <pc:sldMk cId="1359705538" sldId="358"/>
            <ac:spMk id="35" creationId="{854ECEBE-9353-406C-9313-02A517A310EF}"/>
          </ac:spMkLst>
        </pc:spChg>
        <pc:spChg chg="add del mod">
          <ac:chgData name="Ferry, Sherri L" userId="3b9a7ee3-4f46-4359-9007-2dcf45e25578" providerId="ADAL" clId="{DD693D9D-4A0C-4027-9849-71B20893921A}" dt="2024-04-10T12:55:48.925" v="687" actId="26606"/>
          <ac:spMkLst>
            <pc:docMk/>
            <pc:sldMk cId="1359705538" sldId="358"/>
            <ac:spMk id="36" creationId="{FF188CD9-B62C-7A2C-F425-771230C43AEE}"/>
          </ac:spMkLst>
        </pc:spChg>
        <pc:spChg chg="add del">
          <ac:chgData name="Ferry, Sherri L" userId="3b9a7ee3-4f46-4359-9007-2dcf45e25578" providerId="ADAL" clId="{DD693D9D-4A0C-4027-9849-71B20893921A}" dt="2024-04-10T12:28:06.117" v="519" actId="26606"/>
          <ac:spMkLst>
            <pc:docMk/>
            <pc:sldMk cId="1359705538" sldId="358"/>
            <ac:spMk id="37" creationId="{86806086-A782-4311-A63B-1A68574D8067}"/>
          </ac:spMkLst>
        </pc:spChg>
        <pc:spChg chg="add del mod">
          <ac:chgData name="Ferry, Sherri L" userId="3b9a7ee3-4f46-4359-9007-2dcf45e25578" providerId="ADAL" clId="{DD693D9D-4A0C-4027-9849-71B20893921A}" dt="2024-04-10T12:41:23.300" v="575" actId="21"/>
          <ac:spMkLst>
            <pc:docMk/>
            <pc:sldMk cId="1359705538" sldId="358"/>
            <ac:spMk id="38" creationId="{A6890570-D17B-FB97-4D3C-FD53A326CB36}"/>
          </ac:spMkLst>
        </pc:spChg>
        <pc:spChg chg="add del">
          <ac:chgData name="Ferry, Sherri L" userId="3b9a7ee3-4f46-4359-9007-2dcf45e25578" providerId="ADAL" clId="{DD693D9D-4A0C-4027-9849-71B20893921A}" dt="2024-04-10T12:28:06.117" v="519" actId="26606"/>
          <ac:spMkLst>
            <pc:docMk/>
            <pc:sldMk cId="1359705538" sldId="358"/>
            <ac:spMk id="39" creationId="{CE71458B-DF80-43DF-9693-2EC3878ACAB5}"/>
          </ac:spMkLst>
        </pc:spChg>
        <pc:spChg chg="add del">
          <ac:chgData name="Ferry, Sherri L" userId="3b9a7ee3-4f46-4359-9007-2dcf45e25578" providerId="ADAL" clId="{DD693D9D-4A0C-4027-9849-71B20893921A}" dt="2024-04-10T12:28:06.117" v="519" actId="26606"/>
          <ac:spMkLst>
            <pc:docMk/>
            <pc:sldMk cId="1359705538" sldId="358"/>
            <ac:spMk id="41" creationId="{DE1994AC-22D1-4B48-9EDA-BE373E704567}"/>
          </ac:spMkLst>
        </pc:spChg>
        <pc:spChg chg="add del">
          <ac:chgData name="Ferry, Sherri L" userId="3b9a7ee3-4f46-4359-9007-2dcf45e25578" providerId="ADAL" clId="{DD693D9D-4A0C-4027-9849-71B20893921A}" dt="2024-04-10T12:28:06.117" v="519" actId="26606"/>
          <ac:spMkLst>
            <pc:docMk/>
            <pc:sldMk cId="1359705538" sldId="358"/>
            <ac:spMk id="43" creationId="{22220111-5018-4EB7-A38B-79BD37F7C095}"/>
          </ac:spMkLst>
        </pc:spChg>
        <pc:spChg chg="add del">
          <ac:chgData name="Ferry, Sherri L" userId="3b9a7ee3-4f46-4359-9007-2dcf45e25578" providerId="ADAL" clId="{DD693D9D-4A0C-4027-9849-71B20893921A}" dt="2024-04-10T12:28:33.624" v="523" actId="26606"/>
          <ac:spMkLst>
            <pc:docMk/>
            <pc:sldMk cId="1359705538" sldId="358"/>
            <ac:spMk id="45" creationId="{E8558839-0873-4376-AE92-C48699D22FE2}"/>
          </ac:spMkLst>
        </pc:spChg>
        <pc:spChg chg="add mod">
          <ac:chgData name="Ferry, Sherri L" userId="3b9a7ee3-4f46-4359-9007-2dcf45e25578" providerId="ADAL" clId="{DD693D9D-4A0C-4027-9849-71B20893921A}" dt="2024-04-10T13:24:11.547" v="1107" actId="13926"/>
          <ac:spMkLst>
            <pc:docMk/>
            <pc:sldMk cId="1359705538" sldId="358"/>
            <ac:spMk id="55" creationId="{AFC9E39B-8E4A-8259-33F5-55C8AF1F192A}"/>
          </ac:spMkLst>
        </pc:spChg>
        <pc:spChg chg="add mod">
          <ac:chgData name="Ferry, Sherri L" userId="3b9a7ee3-4f46-4359-9007-2dcf45e25578" providerId="ADAL" clId="{DD693D9D-4A0C-4027-9849-71B20893921A}" dt="2024-04-10T13:13:18.225" v="926"/>
          <ac:spMkLst>
            <pc:docMk/>
            <pc:sldMk cId="1359705538" sldId="358"/>
            <ac:spMk id="57" creationId="{A66A9EC6-38E7-28B1-C312-77B4FB4D05E1}"/>
          </ac:spMkLst>
        </pc:spChg>
        <pc:spChg chg="add mod">
          <ac:chgData name="Ferry, Sherri L" userId="3b9a7ee3-4f46-4359-9007-2dcf45e25578" providerId="ADAL" clId="{DD693D9D-4A0C-4027-9849-71B20893921A}" dt="2024-04-10T13:24:27.732" v="1108" actId="1076"/>
          <ac:spMkLst>
            <pc:docMk/>
            <pc:sldMk cId="1359705538" sldId="358"/>
            <ac:spMk id="58" creationId="{211A5153-5C97-6F31-81DB-41B6726AFFE0}"/>
          </ac:spMkLst>
        </pc:spChg>
        <pc:spChg chg="add del">
          <ac:chgData name="Ferry, Sherri L" userId="3b9a7ee3-4f46-4359-9007-2dcf45e25578" providerId="ADAL" clId="{DD693D9D-4A0C-4027-9849-71B20893921A}" dt="2024-04-10T12:54:20.093" v="674" actId="26606"/>
          <ac:spMkLst>
            <pc:docMk/>
            <pc:sldMk cId="1359705538" sldId="358"/>
            <ac:spMk id="59" creationId="{69AB23CA-CF96-42B0-847F-37A181DEBFA5}"/>
          </ac:spMkLst>
        </pc:spChg>
        <pc:spChg chg="add del">
          <ac:chgData name="Ferry, Sherri L" userId="3b9a7ee3-4f46-4359-9007-2dcf45e25578" providerId="ADAL" clId="{DD693D9D-4A0C-4027-9849-71B20893921A}" dt="2024-04-10T12:54:20.093" v="674" actId="26606"/>
          <ac:spMkLst>
            <pc:docMk/>
            <pc:sldMk cId="1359705538" sldId="358"/>
            <ac:spMk id="61" creationId="{A45FD7F6-BF7B-4588-AE38-90035891A149}"/>
          </ac:spMkLst>
        </pc:spChg>
        <pc:spChg chg="add del">
          <ac:chgData name="Ferry, Sherri L" userId="3b9a7ee3-4f46-4359-9007-2dcf45e25578" providerId="ADAL" clId="{DD693D9D-4A0C-4027-9849-71B20893921A}" dt="2024-04-10T12:54:20.093" v="674" actId="26606"/>
          <ac:spMkLst>
            <pc:docMk/>
            <pc:sldMk cId="1359705538" sldId="358"/>
            <ac:spMk id="63" creationId="{2F05AAE2-453E-4EDA-8961-D9B319978159}"/>
          </ac:spMkLst>
        </pc:spChg>
        <pc:spChg chg="add del">
          <ac:chgData name="Ferry, Sherri L" userId="3b9a7ee3-4f46-4359-9007-2dcf45e25578" providerId="ADAL" clId="{DD693D9D-4A0C-4027-9849-71B20893921A}" dt="2024-04-10T12:54:20.093" v="674" actId="26606"/>
          <ac:spMkLst>
            <pc:docMk/>
            <pc:sldMk cId="1359705538" sldId="358"/>
            <ac:spMk id="65" creationId="{CE2CF453-4871-4F22-8746-957F757DAAF8}"/>
          </ac:spMkLst>
        </pc:spChg>
        <pc:spChg chg="add del">
          <ac:chgData name="Ferry, Sherri L" userId="3b9a7ee3-4f46-4359-9007-2dcf45e25578" providerId="ADAL" clId="{DD693D9D-4A0C-4027-9849-71B20893921A}" dt="2024-04-10T12:54:20.093" v="674" actId="26606"/>
          <ac:spMkLst>
            <pc:docMk/>
            <pc:sldMk cId="1359705538" sldId="358"/>
            <ac:spMk id="67" creationId="{6A0E0FAE-D6BC-43D5-ACA6-8CDE484777BC}"/>
          </ac:spMkLst>
        </pc:spChg>
        <pc:spChg chg="add del">
          <ac:chgData name="Ferry, Sherri L" userId="3b9a7ee3-4f46-4359-9007-2dcf45e25578" providerId="ADAL" clId="{DD693D9D-4A0C-4027-9849-71B20893921A}" dt="2024-04-10T12:58:43.144" v="702" actId="26606"/>
          <ac:spMkLst>
            <pc:docMk/>
            <pc:sldMk cId="1359705538" sldId="358"/>
            <ac:spMk id="72" creationId="{69AB23CA-CF96-42B0-847F-37A181DEBFA5}"/>
          </ac:spMkLst>
        </pc:spChg>
        <pc:spChg chg="add del">
          <ac:chgData name="Ferry, Sherri L" userId="3b9a7ee3-4f46-4359-9007-2dcf45e25578" providerId="ADAL" clId="{DD693D9D-4A0C-4027-9849-71B20893921A}" dt="2024-04-10T12:58:43.144" v="702" actId="26606"/>
          <ac:spMkLst>
            <pc:docMk/>
            <pc:sldMk cId="1359705538" sldId="358"/>
            <ac:spMk id="74" creationId="{A45FD7F6-BF7B-4588-AE38-90035891A149}"/>
          </ac:spMkLst>
        </pc:spChg>
        <pc:spChg chg="add del">
          <ac:chgData name="Ferry, Sherri L" userId="3b9a7ee3-4f46-4359-9007-2dcf45e25578" providerId="ADAL" clId="{DD693D9D-4A0C-4027-9849-71B20893921A}" dt="2024-04-10T12:58:43.144" v="702" actId="26606"/>
          <ac:spMkLst>
            <pc:docMk/>
            <pc:sldMk cId="1359705538" sldId="358"/>
            <ac:spMk id="76" creationId="{2F05AAE2-453E-4EDA-8961-D9B319978159}"/>
          </ac:spMkLst>
        </pc:spChg>
        <pc:spChg chg="add del">
          <ac:chgData name="Ferry, Sherri L" userId="3b9a7ee3-4f46-4359-9007-2dcf45e25578" providerId="ADAL" clId="{DD693D9D-4A0C-4027-9849-71B20893921A}" dt="2024-04-10T12:58:43.144" v="702" actId="26606"/>
          <ac:spMkLst>
            <pc:docMk/>
            <pc:sldMk cId="1359705538" sldId="358"/>
            <ac:spMk id="78" creationId="{CE2CF453-4871-4F22-8746-957F757DAAF8}"/>
          </ac:spMkLst>
        </pc:spChg>
        <pc:spChg chg="add del">
          <ac:chgData name="Ferry, Sherri L" userId="3b9a7ee3-4f46-4359-9007-2dcf45e25578" providerId="ADAL" clId="{DD693D9D-4A0C-4027-9849-71B20893921A}" dt="2024-04-10T12:58:43.144" v="702" actId="26606"/>
          <ac:spMkLst>
            <pc:docMk/>
            <pc:sldMk cId="1359705538" sldId="358"/>
            <ac:spMk id="80" creationId="{6A0E0FAE-D6BC-43D5-ACA6-8CDE484777BC}"/>
          </ac:spMkLst>
        </pc:spChg>
        <pc:spChg chg="add">
          <ac:chgData name="Ferry, Sherri L" userId="3b9a7ee3-4f46-4359-9007-2dcf45e25578" providerId="ADAL" clId="{DD693D9D-4A0C-4027-9849-71B20893921A}" dt="2024-04-10T12:58:43.144" v="702" actId="26606"/>
          <ac:spMkLst>
            <pc:docMk/>
            <pc:sldMk cId="1359705538" sldId="358"/>
            <ac:spMk id="87" creationId="{C9B9F33B-F0CC-4410-85D0-1B957DF4351C}"/>
          </ac:spMkLst>
        </pc:spChg>
        <pc:spChg chg="add">
          <ac:chgData name="Ferry, Sherri L" userId="3b9a7ee3-4f46-4359-9007-2dcf45e25578" providerId="ADAL" clId="{DD693D9D-4A0C-4027-9849-71B20893921A}" dt="2024-04-10T12:58:43.144" v="702" actId="26606"/>
          <ac:spMkLst>
            <pc:docMk/>
            <pc:sldMk cId="1359705538" sldId="358"/>
            <ac:spMk id="89" creationId="{55CB1B7E-4B0B-4E99-9560-9667270DA7A6}"/>
          </ac:spMkLst>
        </pc:spChg>
        <pc:spChg chg="add">
          <ac:chgData name="Ferry, Sherri L" userId="3b9a7ee3-4f46-4359-9007-2dcf45e25578" providerId="ADAL" clId="{DD693D9D-4A0C-4027-9849-71B20893921A}" dt="2024-04-10T12:58:43.144" v="702" actId="26606"/>
          <ac:spMkLst>
            <pc:docMk/>
            <pc:sldMk cId="1359705538" sldId="358"/>
            <ac:spMk id="91" creationId="{C924DBCE-E731-4B22-8181-A39C1D86276C}"/>
          </ac:spMkLst>
        </pc:spChg>
        <pc:spChg chg="add">
          <ac:chgData name="Ferry, Sherri L" userId="3b9a7ee3-4f46-4359-9007-2dcf45e25578" providerId="ADAL" clId="{DD693D9D-4A0C-4027-9849-71B20893921A}" dt="2024-04-10T12:58:43.144" v="702" actId="26606"/>
          <ac:spMkLst>
            <pc:docMk/>
            <pc:sldMk cId="1359705538" sldId="358"/>
            <ac:spMk id="93" creationId="{196DE3D2-178D-4017-842D-87C88CE92E13}"/>
          </ac:spMkLst>
        </pc:spChg>
        <pc:spChg chg="add">
          <ac:chgData name="Ferry, Sherri L" userId="3b9a7ee3-4f46-4359-9007-2dcf45e25578" providerId="ADAL" clId="{DD693D9D-4A0C-4027-9849-71B20893921A}" dt="2024-04-10T12:58:43.144" v="702" actId="26606"/>
          <ac:spMkLst>
            <pc:docMk/>
            <pc:sldMk cId="1359705538" sldId="358"/>
            <ac:spMk id="97" creationId="{034ACCCC-54D4-4F78-9B85-4A34FEBAA995}"/>
          </ac:spMkLst>
        </pc:spChg>
        <pc:spChg chg="add">
          <ac:chgData name="Ferry, Sherri L" userId="3b9a7ee3-4f46-4359-9007-2dcf45e25578" providerId="ADAL" clId="{DD693D9D-4A0C-4027-9849-71B20893921A}" dt="2024-04-10T12:58:43.144" v="702" actId="26606"/>
          <ac:spMkLst>
            <pc:docMk/>
            <pc:sldMk cId="1359705538" sldId="358"/>
            <ac:spMk id="99" creationId="{72413CFE-8B8A-45C9-B7BA-CF49986D4818}"/>
          </ac:spMkLst>
        </pc:spChg>
        <pc:grpChg chg="add del">
          <ac:chgData name="Ferry, Sherri L" userId="3b9a7ee3-4f46-4359-9007-2dcf45e25578" providerId="ADAL" clId="{DD693D9D-4A0C-4027-9849-71B20893921A}" dt="2024-04-10T12:53:55.626" v="669" actId="26606"/>
          <ac:grpSpMkLst>
            <pc:docMk/>
            <pc:sldMk cId="1359705538" sldId="358"/>
            <ac:grpSpMk id="24" creationId="{9DE3F54D-33BC-4382-A2AB-5E002F0F1166}"/>
          </ac:grpSpMkLst>
        </pc:grpChg>
        <pc:grpChg chg="add del">
          <ac:chgData name="Ferry, Sherri L" userId="3b9a7ee3-4f46-4359-9007-2dcf45e25578" providerId="ADAL" clId="{DD693D9D-4A0C-4027-9849-71B20893921A}" dt="2024-04-10T12:28:06.124" v="520" actId="26606"/>
          <ac:grpSpMkLst>
            <pc:docMk/>
            <pc:sldMk cId="1359705538" sldId="358"/>
            <ac:grpSpMk id="25" creationId="{A3CB7779-72E2-4E92-AE18-6BBC335DD881}"/>
          </ac:grpSpMkLst>
        </pc:grpChg>
        <pc:grpChg chg="add mod">
          <ac:chgData name="Ferry, Sherri L" userId="3b9a7ee3-4f46-4359-9007-2dcf45e25578" providerId="ADAL" clId="{DD693D9D-4A0C-4027-9849-71B20893921A}" dt="2024-04-10T13:13:20.958" v="927" actId="1076"/>
          <ac:grpSpMkLst>
            <pc:docMk/>
            <pc:sldMk cId="1359705538" sldId="358"/>
            <ac:grpSpMk id="56" creationId="{2B9E4AC4-EE11-2E61-DD28-693ACBCBE8FF}"/>
          </ac:grpSpMkLst>
        </pc:grpChg>
        <pc:graphicFrameChg chg="add del mod modGraphic">
          <ac:chgData name="Ferry, Sherri L" userId="3b9a7ee3-4f46-4359-9007-2dcf45e25578" providerId="ADAL" clId="{DD693D9D-4A0C-4027-9849-71B20893921A}" dt="2024-04-10T13:13:29" v="929" actId="21"/>
          <ac:graphicFrameMkLst>
            <pc:docMk/>
            <pc:sldMk cId="1359705538" sldId="358"/>
            <ac:graphicFrameMk id="82" creationId="{3115B4F9-8109-33A0-A1C2-879D93D11768}"/>
          </ac:graphicFrameMkLst>
        </pc:graphicFrameChg>
        <pc:picChg chg="add del mod ord modCrop">
          <ac:chgData name="Ferry, Sherri L" userId="3b9a7ee3-4f46-4359-9007-2dcf45e25578" providerId="ADAL" clId="{DD693D9D-4A0C-4027-9849-71B20893921A}" dt="2024-04-10T12:29:06.936" v="526" actId="21"/>
          <ac:picMkLst>
            <pc:docMk/>
            <pc:sldMk cId="1359705538" sldId="358"/>
            <ac:picMk id="3" creationId="{41EB518B-E44C-3262-9078-E234ABB2C633}"/>
          </ac:picMkLst>
        </pc:picChg>
        <pc:picChg chg="add del mod ord">
          <ac:chgData name="Ferry, Sherri L" userId="3b9a7ee3-4f46-4359-9007-2dcf45e25578" providerId="ADAL" clId="{DD693D9D-4A0C-4027-9849-71B20893921A}" dt="2024-04-10T12:32:25.497" v="532" actId="21"/>
          <ac:picMkLst>
            <pc:docMk/>
            <pc:sldMk cId="1359705538" sldId="358"/>
            <ac:picMk id="5" creationId="{F8469430-2AD9-4642-F35B-77439BDFB469}"/>
          </ac:picMkLst>
        </pc:picChg>
        <pc:picChg chg="add del mod">
          <ac:chgData name="Ferry, Sherri L" userId="3b9a7ee3-4f46-4359-9007-2dcf45e25578" providerId="ADAL" clId="{DD693D9D-4A0C-4027-9849-71B20893921A}" dt="2024-04-10T12:32:31.052" v="534" actId="21"/>
          <ac:picMkLst>
            <pc:docMk/>
            <pc:sldMk cId="1359705538" sldId="358"/>
            <ac:picMk id="6" creationId="{4242DF21-C696-8A9D-65F4-2D682E4BC639}"/>
          </ac:picMkLst>
        </pc:picChg>
        <pc:picChg chg="add mod ord modCrop">
          <ac:chgData name="Ferry, Sherri L" userId="3b9a7ee3-4f46-4359-9007-2dcf45e25578" providerId="ADAL" clId="{DD693D9D-4A0C-4027-9849-71B20893921A}" dt="2024-04-10T12:58:59.610" v="705" actId="1076"/>
          <ac:picMkLst>
            <pc:docMk/>
            <pc:sldMk cId="1359705538" sldId="358"/>
            <ac:picMk id="20" creationId="{79C59E81-A171-CC72-EC53-34E5B693B379}"/>
          </ac:picMkLst>
        </pc:picChg>
        <pc:picChg chg="add del mod modCrop">
          <ac:chgData name="Ferry, Sherri L" userId="3b9a7ee3-4f46-4359-9007-2dcf45e25578" providerId="ADAL" clId="{DD693D9D-4A0C-4027-9849-71B20893921A}" dt="2024-04-10T12:47:41.052" v="594" actId="21"/>
          <ac:picMkLst>
            <pc:docMk/>
            <pc:sldMk cId="1359705538" sldId="358"/>
            <ac:picMk id="42" creationId="{3CBBC7A4-D636-7B00-1293-3A8B4B049276}"/>
          </ac:picMkLst>
        </pc:picChg>
        <pc:picChg chg="add del mod">
          <ac:chgData name="Ferry, Sherri L" userId="3b9a7ee3-4f46-4359-9007-2dcf45e25578" providerId="ADAL" clId="{DD693D9D-4A0C-4027-9849-71B20893921A}" dt="2024-04-10T12:50:05.779" v="611" actId="21"/>
          <ac:picMkLst>
            <pc:docMk/>
            <pc:sldMk cId="1359705538" sldId="358"/>
            <ac:picMk id="46" creationId="{12E6D951-FCE4-795B-E084-58A056FD229B}"/>
          </ac:picMkLst>
        </pc:picChg>
        <pc:picChg chg="add del mod">
          <ac:chgData name="Ferry, Sherri L" userId="3b9a7ee3-4f46-4359-9007-2dcf45e25578" providerId="ADAL" clId="{DD693D9D-4A0C-4027-9849-71B20893921A}" dt="2024-04-10T12:49:03.510" v="601" actId="21"/>
          <ac:picMkLst>
            <pc:docMk/>
            <pc:sldMk cId="1359705538" sldId="358"/>
            <ac:picMk id="48" creationId="{79931A47-F6EE-CB4E-77F6-C9401ED868DC}"/>
          </ac:picMkLst>
        </pc:picChg>
        <pc:picChg chg="add del mod">
          <ac:chgData name="Ferry, Sherri L" userId="3b9a7ee3-4f46-4359-9007-2dcf45e25578" providerId="ADAL" clId="{DD693D9D-4A0C-4027-9849-71B20893921A}" dt="2024-04-10T12:49:37.304" v="607" actId="21"/>
          <ac:picMkLst>
            <pc:docMk/>
            <pc:sldMk cId="1359705538" sldId="358"/>
            <ac:picMk id="49" creationId="{460C6545-E854-EC4F-E5BB-0E8FB41EF284}"/>
          </ac:picMkLst>
        </pc:picChg>
        <pc:picChg chg="add del mod">
          <ac:chgData name="Ferry, Sherri L" userId="3b9a7ee3-4f46-4359-9007-2dcf45e25578" providerId="ADAL" clId="{DD693D9D-4A0C-4027-9849-71B20893921A}" dt="2024-04-10T12:51:18.847" v="648" actId="21"/>
          <ac:picMkLst>
            <pc:docMk/>
            <pc:sldMk cId="1359705538" sldId="358"/>
            <ac:picMk id="51" creationId="{1436DBE4-44CA-A73C-101B-AAA731B71BD6}"/>
          </ac:picMkLst>
        </pc:picChg>
        <pc:picChg chg="add del mod">
          <ac:chgData name="Ferry, Sherri L" userId="3b9a7ee3-4f46-4359-9007-2dcf45e25578" providerId="ADAL" clId="{DD693D9D-4A0C-4027-9849-71B20893921A}" dt="2024-04-10T12:53:45.307" v="668" actId="21"/>
          <ac:picMkLst>
            <pc:docMk/>
            <pc:sldMk cId="1359705538" sldId="358"/>
            <ac:picMk id="52" creationId="{53A7FC6C-2961-3979-5093-480931981EF7}"/>
          </ac:picMkLst>
        </pc:picChg>
        <pc:picChg chg="add mod">
          <ac:chgData name="Ferry, Sherri L" userId="3b9a7ee3-4f46-4359-9007-2dcf45e25578" providerId="ADAL" clId="{DD693D9D-4A0C-4027-9849-71B20893921A}" dt="2024-04-10T12:58:43.144" v="702" actId="26606"/>
          <ac:picMkLst>
            <pc:docMk/>
            <pc:sldMk cId="1359705538" sldId="358"/>
            <ac:picMk id="54" creationId="{8DB6CE7A-4E36-0C09-4F93-67583236343F}"/>
          </ac:picMkLst>
        </pc:picChg>
        <pc:cxnChg chg="add">
          <ac:chgData name="Ferry, Sherri L" userId="3b9a7ee3-4f46-4359-9007-2dcf45e25578" providerId="ADAL" clId="{DD693D9D-4A0C-4027-9849-71B20893921A}" dt="2024-04-10T12:58:43.144" v="702" actId="26606"/>
          <ac:cxnSpMkLst>
            <pc:docMk/>
            <pc:sldMk cId="1359705538" sldId="358"/>
            <ac:cxnSpMk id="95" creationId="{43621FD4-D14D-45D5-9A57-9A2DE5EA59C0}"/>
          </ac:cxnSpMkLst>
        </pc:cxnChg>
      </pc:sldChg>
      <pc:sldChg chg="addSp modSp new mod setBg replTag delTag">
        <pc:chgData name="Ferry, Sherri L" userId="3b9a7ee3-4f46-4359-9007-2dcf45e25578" providerId="ADAL" clId="{DD693D9D-4A0C-4027-9849-71B20893921A}" dt="2024-04-26T11:28:21.529" v="4410"/>
        <pc:sldMkLst>
          <pc:docMk/>
          <pc:sldMk cId="2105837521" sldId="359"/>
        </pc:sldMkLst>
        <pc:spChg chg="add mod ord">
          <ac:chgData name="Ferry, Sherri L" userId="3b9a7ee3-4f46-4359-9007-2dcf45e25578" providerId="ADAL" clId="{DD693D9D-4A0C-4027-9849-71B20893921A}" dt="2024-04-10T13:22:09.177" v="1094" actId="1076"/>
          <ac:spMkLst>
            <pc:docMk/>
            <pc:sldMk cId="2105837521" sldId="359"/>
            <ac:spMk id="3" creationId="{EFE2D233-23D8-598C-2EA1-7639CE1FB997}"/>
          </ac:spMkLst>
        </pc:spChg>
        <pc:spChg chg="add">
          <ac:chgData name="Ferry, Sherri L" userId="3b9a7ee3-4f46-4359-9007-2dcf45e25578" providerId="ADAL" clId="{DD693D9D-4A0C-4027-9849-71B20893921A}" dt="2024-04-10T13:16:22.512" v="948" actId="26606"/>
          <ac:spMkLst>
            <pc:docMk/>
            <pc:sldMk cId="2105837521" sldId="359"/>
            <ac:spMk id="2055" creationId="{B210AC1D-4063-4C6E-9528-FA9C4C0C18E6}"/>
          </ac:spMkLst>
        </pc:spChg>
        <pc:spChg chg="add">
          <ac:chgData name="Ferry, Sherri L" userId="3b9a7ee3-4f46-4359-9007-2dcf45e25578" providerId="ADAL" clId="{DD693D9D-4A0C-4027-9849-71B20893921A}" dt="2024-04-10T13:16:22.512" v="948" actId="26606"/>
          <ac:spMkLst>
            <pc:docMk/>
            <pc:sldMk cId="2105837521" sldId="359"/>
            <ac:spMk id="2057" creationId="{02F8C595-E68C-4306-AED8-DC7826A0A506}"/>
          </ac:spMkLst>
        </pc:spChg>
        <pc:picChg chg="add mod modCrop">
          <ac:chgData name="Ferry, Sherri L" userId="3b9a7ee3-4f46-4359-9007-2dcf45e25578" providerId="ADAL" clId="{DD693D9D-4A0C-4027-9849-71B20893921A}" dt="2024-04-10T13:21:56.694" v="1091" actId="1076"/>
          <ac:picMkLst>
            <pc:docMk/>
            <pc:sldMk cId="2105837521" sldId="359"/>
            <ac:picMk id="5" creationId="{B0412960-3B8F-8570-1034-0F63CA6EE970}"/>
          </ac:picMkLst>
        </pc:picChg>
        <pc:picChg chg="add mod">
          <ac:chgData name="Ferry, Sherri L" userId="3b9a7ee3-4f46-4359-9007-2dcf45e25578" providerId="ADAL" clId="{DD693D9D-4A0C-4027-9849-71B20893921A}" dt="2024-04-10T13:16:22.512" v="948" actId="26606"/>
          <ac:picMkLst>
            <pc:docMk/>
            <pc:sldMk cId="2105837521" sldId="359"/>
            <ac:picMk id="2050" creationId="{6FCE49C6-D897-B7DB-4871-1642BB81FAE9}"/>
          </ac:picMkLst>
        </pc:picChg>
      </pc:sldChg>
      <pc:sldChg chg="addSp delSp modSp new del mod setBg replTag delTag">
        <pc:chgData name="Ferry, Sherri L" userId="3b9a7ee3-4f46-4359-9007-2dcf45e25578" providerId="ADAL" clId="{DD693D9D-4A0C-4027-9849-71B20893921A}" dt="2024-04-23T17:53:32.044" v="1246" actId="2696"/>
        <pc:sldMkLst>
          <pc:docMk/>
          <pc:sldMk cId="970187536" sldId="360"/>
        </pc:sldMkLst>
        <pc:spChg chg="add">
          <ac:chgData name="Ferry, Sherri L" userId="3b9a7ee3-4f46-4359-9007-2dcf45e25578" providerId="ADAL" clId="{DD693D9D-4A0C-4027-9849-71B20893921A}" dt="2024-04-23T17:38:28.176" v="1198" actId="26606"/>
          <ac:spMkLst>
            <pc:docMk/>
            <pc:sldMk cId="970187536" sldId="360"/>
            <ac:spMk id="1031" creationId="{42A4FC2C-047E-45A5-965D-8E1E3BF09BC6}"/>
          </ac:spMkLst>
        </pc:spChg>
        <pc:picChg chg="add del mod">
          <ac:chgData name="Ferry, Sherri L" userId="3b9a7ee3-4f46-4359-9007-2dcf45e25578" providerId="ADAL" clId="{DD693D9D-4A0C-4027-9849-71B20893921A}" dt="2024-04-23T17:46:19.357" v="1212" actId="21"/>
          <ac:picMkLst>
            <pc:docMk/>
            <pc:sldMk cId="970187536" sldId="360"/>
            <ac:picMk id="1026" creationId="{DC0D43CE-7545-F5C1-4B72-572FC2C18F9E}"/>
          </ac:picMkLst>
        </pc:picChg>
        <pc:picChg chg="add mod">
          <ac:chgData name="Ferry, Sherri L" userId="3b9a7ee3-4f46-4359-9007-2dcf45e25578" providerId="ADAL" clId="{DD693D9D-4A0C-4027-9849-71B20893921A}" dt="2024-04-23T17:52:20.086" v="1243" actId="1076"/>
          <ac:picMkLst>
            <pc:docMk/>
            <pc:sldMk cId="970187536" sldId="360"/>
            <ac:picMk id="1028" creationId="{BA87EC84-F6DA-ACE0-D003-88002B2CE777}"/>
          </ac:picMkLst>
        </pc:picChg>
        <pc:picChg chg="add del mod">
          <ac:chgData name="Ferry, Sherri L" userId="3b9a7ee3-4f46-4359-9007-2dcf45e25578" providerId="ADAL" clId="{DD693D9D-4A0C-4027-9849-71B20893921A}" dt="2024-04-23T17:46:19.357" v="1212" actId="21"/>
          <ac:picMkLst>
            <pc:docMk/>
            <pc:sldMk cId="970187536" sldId="360"/>
            <ac:picMk id="1030" creationId="{28415BD5-1D9E-9BC6-B6EC-EAB3C614E8AB}"/>
          </ac:picMkLst>
        </pc:picChg>
        <pc:picChg chg="add mod">
          <ac:chgData name="Ferry, Sherri L" userId="3b9a7ee3-4f46-4359-9007-2dcf45e25578" providerId="ADAL" clId="{DD693D9D-4A0C-4027-9849-71B20893921A}" dt="2024-04-23T17:52:01.515" v="1239" actId="688"/>
          <ac:picMkLst>
            <pc:docMk/>
            <pc:sldMk cId="970187536" sldId="360"/>
            <ac:picMk id="1032" creationId="{F64223BA-BC5B-4445-79F8-FD104AC2DEEF}"/>
          </ac:picMkLst>
        </pc:picChg>
      </pc:sldChg>
      <pc:sldChg chg="addSp delSp modSp new del mod replTag delTag">
        <pc:chgData name="Ferry, Sherri L" userId="3b9a7ee3-4f46-4359-9007-2dcf45e25578" providerId="ADAL" clId="{DD693D9D-4A0C-4027-9849-71B20893921A}" dt="2024-04-24T12:35:26.776" v="2292" actId="2696"/>
        <pc:sldMkLst>
          <pc:docMk/>
          <pc:sldMk cId="2194140092" sldId="360"/>
        </pc:sldMkLst>
        <pc:spChg chg="add mod">
          <ac:chgData name="Ferry, Sherri L" userId="3b9a7ee3-4f46-4359-9007-2dcf45e25578" providerId="ADAL" clId="{DD693D9D-4A0C-4027-9849-71B20893921A}" dt="2024-04-24T11:57:54.665" v="1464" actId="20577"/>
          <ac:spMkLst>
            <pc:docMk/>
            <pc:sldMk cId="2194140092" sldId="360"/>
            <ac:spMk id="2" creationId="{9FFD2B81-04CB-5FD6-E655-CEB011B5D74A}"/>
          </ac:spMkLst>
        </pc:spChg>
        <pc:spChg chg="add del mod">
          <ac:chgData name="Ferry, Sherri L" userId="3b9a7ee3-4f46-4359-9007-2dcf45e25578" providerId="ADAL" clId="{DD693D9D-4A0C-4027-9849-71B20893921A}" dt="2024-04-23T18:00:18.254" v="1278" actId="21"/>
          <ac:spMkLst>
            <pc:docMk/>
            <pc:sldMk cId="2194140092" sldId="360"/>
            <ac:spMk id="3" creationId="{7F40B21B-E8F3-04E2-4BC4-7C35BB571891}"/>
          </ac:spMkLst>
        </pc:spChg>
        <pc:spChg chg="add del mod">
          <ac:chgData name="Ferry, Sherri L" userId="3b9a7ee3-4f46-4359-9007-2dcf45e25578" providerId="ADAL" clId="{DD693D9D-4A0C-4027-9849-71B20893921A}" dt="2024-04-24T11:55:07.841" v="1420" actId="21"/>
          <ac:spMkLst>
            <pc:docMk/>
            <pc:sldMk cId="2194140092" sldId="360"/>
            <ac:spMk id="4" creationId="{4E2C2659-4378-8DB4-C41B-1BA043370566}"/>
          </ac:spMkLst>
        </pc:spChg>
        <pc:picChg chg="add del mod">
          <ac:chgData name="Ferry, Sherri L" userId="3b9a7ee3-4f46-4359-9007-2dcf45e25578" providerId="ADAL" clId="{DD693D9D-4A0C-4027-9849-71B20893921A}" dt="2024-04-23T18:00:13.558" v="1277" actId="21"/>
          <ac:picMkLst>
            <pc:docMk/>
            <pc:sldMk cId="2194140092" sldId="360"/>
            <ac:picMk id="2" creationId="{25457D58-E17E-5891-8AA2-01D5C8720D73}"/>
          </ac:picMkLst>
        </pc:picChg>
        <pc:picChg chg="add del mod">
          <ac:chgData name="Ferry, Sherri L" userId="3b9a7ee3-4f46-4359-9007-2dcf45e25578" providerId="ADAL" clId="{DD693D9D-4A0C-4027-9849-71B20893921A}" dt="2024-04-24T11:55:19.353" v="1423" actId="21"/>
          <ac:picMkLst>
            <pc:docMk/>
            <pc:sldMk cId="2194140092" sldId="360"/>
            <ac:picMk id="1026" creationId="{C5E7E7CF-2A92-7563-2EBD-7C32B9C6680F}"/>
          </ac:picMkLst>
        </pc:picChg>
        <pc:picChg chg="add mod">
          <ac:chgData name="Ferry, Sherri L" userId="3b9a7ee3-4f46-4359-9007-2dcf45e25578" providerId="ADAL" clId="{DD693D9D-4A0C-4027-9849-71B20893921A}" dt="2024-04-24T11:57:16.355" v="1451" actId="1440"/>
          <ac:picMkLst>
            <pc:docMk/>
            <pc:sldMk cId="2194140092" sldId="360"/>
            <ac:picMk id="2050" creationId="{85F897BF-443D-F63F-825E-76BEC3C37669}"/>
          </ac:picMkLst>
        </pc:picChg>
        <pc:picChg chg="add del">
          <ac:chgData name="Ferry, Sherri L" userId="3b9a7ee3-4f46-4359-9007-2dcf45e25578" providerId="ADAL" clId="{DD693D9D-4A0C-4027-9849-71B20893921A}" dt="2024-04-23T18:01:55.329" v="1281" actId="21"/>
          <ac:picMkLst>
            <pc:docMk/>
            <pc:sldMk cId="2194140092" sldId="360"/>
            <ac:picMk id="2052" creationId="{7EDEEF5C-D596-611F-CA3C-9DB7B21D37D2}"/>
          </ac:picMkLst>
        </pc:picChg>
      </pc:sldChg>
      <pc:sldChg chg="new del replTag delTag">
        <pc:chgData name="Ferry, Sherri L" userId="3b9a7ee3-4f46-4359-9007-2dcf45e25578" providerId="ADAL" clId="{DD693D9D-4A0C-4027-9849-71B20893921A}" dt="2024-04-10T13:25:26.746" v="1115" actId="2696"/>
        <pc:sldMkLst>
          <pc:docMk/>
          <pc:sldMk cId="2308245409" sldId="360"/>
        </pc:sldMkLst>
      </pc:sldChg>
      <pc:sldChg chg="addSp delSp modSp new mod setBg replTag delTag addCm delCm modCm">
        <pc:chgData name="Ferry, Sherri L" userId="3b9a7ee3-4f46-4359-9007-2dcf45e25578" providerId="ADAL" clId="{DD693D9D-4A0C-4027-9849-71B20893921A}" dt="2024-04-26T11:24:12.669" v="4381" actId="20577"/>
        <pc:sldMkLst>
          <pc:docMk/>
          <pc:sldMk cId="331089160" sldId="361"/>
        </pc:sldMkLst>
        <pc:spChg chg="add mod">
          <ac:chgData name="Ferry, Sherri L" userId="3b9a7ee3-4f46-4359-9007-2dcf45e25578" providerId="ADAL" clId="{DD693D9D-4A0C-4027-9849-71B20893921A}" dt="2024-04-24T16:17:43.169" v="4176" actId="20577"/>
          <ac:spMkLst>
            <pc:docMk/>
            <pc:sldMk cId="331089160" sldId="361"/>
            <ac:spMk id="2" creationId="{CE77AA49-6271-602B-370A-F48B1AC8AB78}"/>
          </ac:spMkLst>
        </pc:spChg>
        <pc:spChg chg="add mod">
          <ac:chgData name="Ferry, Sherri L" userId="3b9a7ee3-4f46-4359-9007-2dcf45e25578" providerId="ADAL" clId="{DD693D9D-4A0C-4027-9849-71B20893921A}" dt="2024-04-25T18:41:30.144" v="4204" actId="14100"/>
          <ac:spMkLst>
            <pc:docMk/>
            <pc:sldMk cId="331089160" sldId="361"/>
            <ac:spMk id="3" creationId="{B0989455-F516-B6EA-D972-6E2FF7567B42}"/>
          </ac:spMkLst>
        </pc:spChg>
        <pc:spChg chg="add mod">
          <ac:chgData name="Ferry, Sherri L" userId="3b9a7ee3-4f46-4359-9007-2dcf45e25578" providerId="ADAL" clId="{DD693D9D-4A0C-4027-9849-71B20893921A}" dt="2024-04-24T14:12:50.164" v="3139" actId="1076"/>
          <ac:spMkLst>
            <pc:docMk/>
            <pc:sldMk cId="331089160" sldId="361"/>
            <ac:spMk id="4" creationId="{E6398233-7F92-6125-C19C-17386114EBFF}"/>
          </ac:spMkLst>
        </pc:spChg>
        <pc:spChg chg="add del mod">
          <ac:chgData name="Ferry, Sherri L" userId="3b9a7ee3-4f46-4359-9007-2dcf45e25578" providerId="ADAL" clId="{DD693D9D-4A0C-4027-9849-71B20893921A}" dt="2024-04-24T13:17:27.985" v="3024" actId="21"/>
          <ac:spMkLst>
            <pc:docMk/>
            <pc:sldMk cId="331089160" sldId="361"/>
            <ac:spMk id="5" creationId="{3874FE6C-E315-E476-633F-B470952016C1}"/>
          </ac:spMkLst>
        </pc:spChg>
        <pc:spChg chg="add del mod">
          <ac:chgData name="Ferry, Sherri L" userId="3b9a7ee3-4f46-4359-9007-2dcf45e25578" providerId="ADAL" clId="{DD693D9D-4A0C-4027-9849-71B20893921A}" dt="2024-04-24T12:21:07.311" v="1799"/>
          <ac:spMkLst>
            <pc:docMk/>
            <pc:sldMk cId="331089160" sldId="361"/>
            <ac:spMk id="5" creationId="{735AC694-A805-2EDB-F217-3E082B976134}"/>
          </ac:spMkLst>
        </pc:spChg>
        <pc:spChg chg="add del mod">
          <ac:chgData name="Ferry, Sherri L" userId="3b9a7ee3-4f46-4359-9007-2dcf45e25578" providerId="ADAL" clId="{DD693D9D-4A0C-4027-9849-71B20893921A}" dt="2024-04-24T12:32:43.487" v="2263" actId="21"/>
          <ac:spMkLst>
            <pc:docMk/>
            <pc:sldMk cId="331089160" sldId="361"/>
            <ac:spMk id="6" creationId="{ADCD62B4-542A-2968-173F-55A9A5906C15}"/>
          </ac:spMkLst>
        </pc:spChg>
        <pc:spChg chg="add mod">
          <ac:chgData name="Ferry, Sherri L" userId="3b9a7ee3-4f46-4359-9007-2dcf45e25578" providerId="ADAL" clId="{DD693D9D-4A0C-4027-9849-71B20893921A}" dt="2024-04-26T11:24:12.669" v="4381" actId="20577"/>
          <ac:spMkLst>
            <pc:docMk/>
            <pc:sldMk cId="331089160" sldId="361"/>
            <ac:spMk id="7" creationId="{C9280071-EC9D-A6B1-6D58-1B40EB495025}"/>
          </ac:spMkLst>
        </pc:spChg>
        <pc:spChg chg="add mod">
          <ac:chgData name="Ferry, Sherri L" userId="3b9a7ee3-4f46-4359-9007-2dcf45e25578" providerId="ADAL" clId="{DD693D9D-4A0C-4027-9849-71B20893921A}" dt="2024-04-24T16:17:59.360" v="4177" actId="1076"/>
          <ac:spMkLst>
            <pc:docMk/>
            <pc:sldMk cId="331089160" sldId="361"/>
            <ac:spMk id="8" creationId="{89C9FFDC-2C32-C4BF-107B-EE8A981005F9}"/>
          </ac:spMkLst>
        </pc:spChg>
        <pc:spChg chg="add del mod">
          <ac:chgData name="Ferry, Sherri L" userId="3b9a7ee3-4f46-4359-9007-2dcf45e25578" providerId="ADAL" clId="{DD693D9D-4A0C-4027-9849-71B20893921A}" dt="2024-04-24T12:52:40.772" v="2706" actId="21"/>
          <ac:spMkLst>
            <pc:docMk/>
            <pc:sldMk cId="331089160" sldId="361"/>
            <ac:spMk id="11" creationId="{A615837E-B4E7-75D4-6008-246C15C850DE}"/>
          </ac:spMkLst>
        </pc:spChg>
        <pc:spChg chg="add">
          <ac:chgData name="Ferry, Sherri L" userId="3b9a7ee3-4f46-4359-9007-2dcf45e25578" providerId="ADAL" clId="{DD693D9D-4A0C-4027-9849-71B20893921A}" dt="2024-04-24T11:59:14.665" v="1479" actId="26606"/>
          <ac:spMkLst>
            <pc:docMk/>
            <pc:sldMk cId="331089160" sldId="361"/>
            <ac:spMk id="2055" creationId="{42A4FC2C-047E-45A5-965D-8E1E3BF09BC6}"/>
          </ac:spMkLst>
        </pc:spChg>
        <pc:picChg chg="add del mod">
          <ac:chgData name="Ferry, Sherri L" userId="3b9a7ee3-4f46-4359-9007-2dcf45e25578" providerId="ADAL" clId="{DD693D9D-4A0C-4027-9849-71B20893921A}" dt="2024-04-24T13:17:34.498" v="3026" actId="21"/>
          <ac:picMkLst>
            <pc:docMk/>
            <pc:sldMk cId="331089160" sldId="361"/>
            <ac:picMk id="6" creationId="{A7CBC62E-7EBE-6195-882D-0155F0F52392}"/>
          </ac:picMkLst>
        </pc:picChg>
        <pc:picChg chg="add del mod">
          <ac:chgData name="Ferry, Sherri L" userId="3b9a7ee3-4f46-4359-9007-2dcf45e25578" providerId="ADAL" clId="{DD693D9D-4A0C-4027-9849-71B20893921A}" dt="2024-04-24T12:35:11.065" v="2282" actId="21"/>
          <ac:picMkLst>
            <pc:docMk/>
            <pc:sldMk cId="331089160" sldId="361"/>
            <ac:picMk id="8" creationId="{3F2AD963-ADA5-F6B3-D27B-432CF42E5739}"/>
          </ac:picMkLst>
        </pc:picChg>
        <pc:picChg chg="add del mod">
          <ac:chgData name="Ferry, Sherri L" userId="3b9a7ee3-4f46-4359-9007-2dcf45e25578" providerId="ADAL" clId="{DD693D9D-4A0C-4027-9849-71B20893921A}" dt="2024-04-24T12:49:28.436" v="2545" actId="21"/>
          <ac:picMkLst>
            <pc:docMk/>
            <pc:sldMk cId="331089160" sldId="361"/>
            <ac:picMk id="10" creationId="{EFDFBC17-D0E6-0CB9-25D5-F93635FAB873}"/>
          </ac:picMkLst>
        </pc:picChg>
        <pc:picChg chg="add del mod">
          <ac:chgData name="Ferry, Sherri L" userId="3b9a7ee3-4f46-4359-9007-2dcf45e25578" providerId="ADAL" clId="{DD693D9D-4A0C-4027-9849-71B20893921A}" dt="2024-04-24T13:17:07.774" v="3010"/>
          <ac:picMkLst>
            <pc:docMk/>
            <pc:sldMk cId="331089160" sldId="361"/>
            <ac:picMk id="1026" creationId="{6882DFAE-5BFC-E637-4524-8094B7453E8F}"/>
          </ac:picMkLst>
        </pc:picChg>
        <pc:picChg chg="add del mod">
          <ac:chgData name="Ferry, Sherri L" userId="3b9a7ee3-4f46-4359-9007-2dcf45e25578" providerId="ADAL" clId="{DD693D9D-4A0C-4027-9849-71B20893921A}" dt="2024-04-24T13:20:03.568" v="3083" actId="14100"/>
          <ac:picMkLst>
            <pc:docMk/>
            <pc:sldMk cId="331089160" sldId="361"/>
            <ac:picMk id="2050" creationId="{4EC9E9AB-7732-90EB-9505-4B110D9D9C3D}"/>
          </ac:picMkLst>
        </pc:picChg>
        <pc:extLst>
          <p:ext xmlns:p="http://schemas.openxmlformats.org/presentationml/2006/main" uri="{D6D511B9-2390-475A-947B-AFAB55BFBCF1}">
            <pc226:cmChg xmlns:pc226="http://schemas.microsoft.com/office/powerpoint/2022/06/main/command" chg="add del mod">
              <pc226:chgData name="Ferry, Sherri L" userId="3b9a7ee3-4f46-4359-9007-2dcf45e25578" providerId="ADAL" clId="{DD693D9D-4A0C-4027-9849-71B20893921A}" dt="2024-04-26T10:49:42.104" v="4240"/>
              <pc2:cmMkLst xmlns:pc2="http://schemas.microsoft.com/office/powerpoint/2019/9/main/command">
                <pc:docMk/>
                <pc:sldMk cId="331089160" sldId="361"/>
                <pc2:cmMk id="{40ABBE50-F67E-482C-A3CC-FFAC76649259}"/>
              </pc2:cmMkLst>
            </pc226:cmChg>
          </p:ext>
        </pc:extLst>
      </pc:sldChg>
      <pc:sldChg chg="addSp delSp modSp new mod setBg replTag delTag delDesignElem chgLayout">
        <pc:chgData name="Ferry, Sherri L" userId="3b9a7ee3-4f46-4359-9007-2dcf45e25578" providerId="ADAL" clId="{DD693D9D-4A0C-4027-9849-71B20893921A}" dt="2024-04-26T11:28:56.957" v="4415" actId="208"/>
        <pc:sldMkLst>
          <pc:docMk/>
          <pc:sldMk cId="3069043763" sldId="362"/>
        </pc:sldMkLst>
        <pc:spChg chg="add del">
          <ac:chgData name="Ferry, Sherri L" userId="3b9a7ee3-4f46-4359-9007-2dcf45e25578" providerId="ADAL" clId="{DD693D9D-4A0C-4027-9849-71B20893921A}" dt="2024-04-26T10:55:00.738" v="4261" actId="21"/>
          <ac:spMkLst>
            <pc:docMk/>
            <pc:sldMk cId="3069043763" sldId="362"/>
            <ac:spMk id="6" creationId="{74D015B8-38FF-1F1A-3F41-B07AECEDBCBC}"/>
          </ac:spMkLst>
        </pc:spChg>
        <pc:spChg chg="add del">
          <ac:chgData name="Ferry, Sherri L" userId="3b9a7ee3-4f46-4359-9007-2dcf45e25578" providerId="ADAL" clId="{DD693D9D-4A0C-4027-9849-71B20893921A}" dt="2024-04-26T10:55:14.270" v="4263" actId="21"/>
          <ac:spMkLst>
            <pc:docMk/>
            <pc:sldMk cId="3069043763" sldId="362"/>
            <ac:spMk id="7" creationId="{4B524FB0-9493-8A79-676A-CF7D0A2BA966}"/>
          </ac:spMkLst>
        </pc:spChg>
        <pc:spChg chg="add mod">
          <ac:chgData name="Ferry, Sherri L" userId="3b9a7ee3-4f46-4359-9007-2dcf45e25578" providerId="ADAL" clId="{DD693D9D-4A0C-4027-9849-71B20893921A}" dt="2024-04-26T11:27:01.355" v="4395" actId="14100"/>
          <ac:spMkLst>
            <pc:docMk/>
            <pc:sldMk cId="3069043763" sldId="362"/>
            <ac:spMk id="8" creationId="{CCC37A8D-A276-8945-743A-97C50EDE612D}"/>
          </ac:spMkLst>
        </pc:spChg>
        <pc:spChg chg="add del">
          <ac:chgData name="Ferry, Sherri L" userId="3b9a7ee3-4f46-4359-9007-2dcf45e25578" providerId="ADAL" clId="{DD693D9D-4A0C-4027-9849-71B20893921A}" dt="2024-04-26T11:22:48.534" v="4340" actId="700"/>
          <ac:spMkLst>
            <pc:docMk/>
            <pc:sldMk cId="3069043763" sldId="362"/>
            <ac:spMk id="10" creationId="{2D2B266D-3625-4584-A5C3-7D3F672CFF30}"/>
          </ac:spMkLst>
        </pc:spChg>
        <pc:spChg chg="add del">
          <ac:chgData name="Ferry, Sherri L" userId="3b9a7ee3-4f46-4359-9007-2dcf45e25578" providerId="ADAL" clId="{DD693D9D-4A0C-4027-9849-71B20893921A}" dt="2024-04-26T11:22:48.534" v="4340" actId="700"/>
          <ac:spMkLst>
            <pc:docMk/>
            <pc:sldMk cId="3069043763" sldId="362"/>
            <ac:spMk id="12" creationId="{C463B99A-73EE-4FBB-B7C4-F9F9BCC25C65}"/>
          </ac:spMkLst>
        </pc:spChg>
        <pc:spChg chg="add del">
          <ac:chgData name="Ferry, Sherri L" userId="3b9a7ee3-4f46-4359-9007-2dcf45e25578" providerId="ADAL" clId="{DD693D9D-4A0C-4027-9849-71B20893921A}" dt="2024-04-26T11:22:48.534" v="4340" actId="700"/>
          <ac:spMkLst>
            <pc:docMk/>
            <pc:sldMk cId="3069043763" sldId="362"/>
            <ac:spMk id="14" creationId="{A5D2A5D1-BA0D-47D3-B051-DA7743C46E28}"/>
          </ac:spMkLst>
        </pc:spChg>
        <pc:spChg chg="add del">
          <ac:chgData name="Ferry, Sherri L" userId="3b9a7ee3-4f46-4359-9007-2dcf45e25578" providerId="ADAL" clId="{DD693D9D-4A0C-4027-9849-71B20893921A}" dt="2024-04-26T10:58:14.971" v="4317" actId="26606"/>
          <ac:spMkLst>
            <pc:docMk/>
            <pc:sldMk cId="3069043763" sldId="362"/>
            <ac:spMk id="19" creationId="{C73035C9-93C9-4A1C-B191-8129054EC5ED}"/>
          </ac:spMkLst>
        </pc:spChg>
        <pc:spChg chg="add del">
          <ac:chgData name="Ferry, Sherri L" userId="3b9a7ee3-4f46-4359-9007-2dcf45e25578" providerId="ADAL" clId="{DD693D9D-4A0C-4027-9849-71B20893921A}" dt="2024-04-26T10:58:14.971" v="4317" actId="26606"/>
          <ac:spMkLst>
            <pc:docMk/>
            <pc:sldMk cId="3069043763" sldId="362"/>
            <ac:spMk id="21" creationId="{EED8D03E-F375-4E67-B932-FF9B007BB420}"/>
          </ac:spMkLst>
        </pc:spChg>
        <pc:picChg chg="add del mod">
          <ac:chgData name="Ferry, Sherri L" userId="3b9a7ee3-4f46-4359-9007-2dcf45e25578" providerId="ADAL" clId="{DD693D9D-4A0C-4027-9849-71B20893921A}" dt="2024-04-26T10:51:47.480" v="4251" actId="21"/>
          <ac:picMkLst>
            <pc:docMk/>
            <pc:sldMk cId="3069043763" sldId="362"/>
            <ac:picMk id="3" creationId="{663B1976-A09D-345C-960D-F97907C3FD52}"/>
          </ac:picMkLst>
        </pc:picChg>
        <pc:picChg chg="add mod ord modCrop">
          <ac:chgData name="Ferry, Sherri L" userId="3b9a7ee3-4f46-4359-9007-2dcf45e25578" providerId="ADAL" clId="{DD693D9D-4A0C-4027-9849-71B20893921A}" dt="2024-04-26T11:28:56.957" v="4415" actId="208"/>
          <ac:picMkLst>
            <pc:docMk/>
            <pc:sldMk cId="3069043763" sldId="362"/>
            <ac:picMk id="5" creationId="{D067C3E1-0FB7-57CC-B88B-17B9F5A371BD}"/>
          </ac:picMkLst>
        </pc:picChg>
      </pc:sldChg>
    </pc:docChg>
  </pc:docChgLst>
  <pc:docChgLst>
    <pc:chgData name="Ferry, Sherri L" userId="S::sferry@christianacare.org::3b9a7ee3-4f46-4359-9007-2dcf45e25578" providerId="AD" clId="Web-{D158BAEF-D19C-F6CE-6D58-E56F4C5BBE93}"/>
    <pc:docChg chg="modSld">
      <pc:chgData name="Ferry, Sherri L" userId="S::sferry@christianacare.org::3b9a7ee3-4f46-4359-9007-2dcf45e25578" providerId="AD" clId="Web-{D158BAEF-D19C-F6CE-6D58-E56F4C5BBE93}" dt="2024-01-22T15:21:11.510" v="1" actId="1076"/>
      <pc:docMkLst>
        <pc:docMk/>
      </pc:docMkLst>
      <pc:sldChg chg="modSp">
        <pc:chgData name="Ferry, Sherri L" userId="S::sferry@christianacare.org::3b9a7ee3-4f46-4359-9007-2dcf45e25578" providerId="AD" clId="Web-{D158BAEF-D19C-F6CE-6D58-E56F4C5BBE93}" dt="2024-01-22T15:21:11.510" v="1" actId="1076"/>
        <pc:sldMkLst>
          <pc:docMk/>
          <pc:sldMk cId="122276948" sldId="355"/>
        </pc:sldMkLst>
        <pc:spChg chg="mod">
          <ac:chgData name="Ferry, Sherri L" userId="S::sferry@christianacare.org::3b9a7ee3-4f46-4359-9007-2dcf45e25578" providerId="AD" clId="Web-{D158BAEF-D19C-F6CE-6D58-E56F4C5BBE93}" dt="2024-01-22T15:21:11.510" v="1" actId="1076"/>
          <ac:spMkLst>
            <pc:docMk/>
            <pc:sldMk cId="122276948" sldId="355"/>
            <ac:spMk id="2" creationId="{3458BADB-5934-82B5-531C-654098150403}"/>
          </ac:spMkLst>
        </pc:spChg>
      </pc:sldChg>
    </pc:docChg>
  </pc:docChgLst>
  <pc:docChgLst>
    <pc:chgData name="Ferry, Sherri L" userId="3b9a7ee3-4f46-4359-9007-2dcf45e25578" providerId="ADAL" clId="{B056D4DC-C1D4-40C1-B38F-A66C89C42836}"/>
    <pc:docChg chg="undo custSel modSld sldOrd replTag delTag">
      <pc:chgData name="Ferry, Sherri L" userId="3b9a7ee3-4f46-4359-9007-2dcf45e25578" providerId="ADAL" clId="{B056D4DC-C1D4-40C1-B38F-A66C89C42836}" dt="2023-08-02T16:19:05.349" v="454" actId="6549"/>
      <pc:docMkLst>
        <pc:docMk/>
      </pc:docMkLst>
      <pc:sldChg chg="replTag delTag">
        <pc:chgData name="Ferry, Sherri L" userId="3b9a7ee3-4f46-4359-9007-2dcf45e25578" providerId="ADAL" clId="{B056D4DC-C1D4-40C1-B38F-A66C89C42836}" dt="2023-08-02T16:10:13.200" v="428"/>
        <pc:sldMkLst>
          <pc:docMk/>
          <pc:sldMk cId="661765998" sldId="262"/>
        </pc:sldMkLst>
      </pc:sldChg>
      <pc:sldChg chg="replTag delTag">
        <pc:chgData name="Ferry, Sherri L" userId="3b9a7ee3-4f46-4359-9007-2dcf45e25578" providerId="ADAL" clId="{B056D4DC-C1D4-40C1-B38F-A66C89C42836}" dt="2023-08-02T11:26:44.937" v="321"/>
        <pc:sldMkLst>
          <pc:docMk/>
          <pc:sldMk cId="2851127434" sldId="290"/>
        </pc:sldMkLst>
      </pc:sldChg>
      <pc:sldChg chg="replTag delTag">
        <pc:chgData name="Ferry, Sherri L" userId="3b9a7ee3-4f46-4359-9007-2dcf45e25578" providerId="ADAL" clId="{B056D4DC-C1D4-40C1-B38F-A66C89C42836}" dt="2023-08-01T15:23:34.225" v="7"/>
        <pc:sldMkLst>
          <pc:docMk/>
          <pc:sldMk cId="242236647" sldId="308"/>
        </pc:sldMkLst>
      </pc:sldChg>
      <pc:sldChg chg="addSp delSp modSp mod replTag delTag">
        <pc:chgData name="Ferry, Sherri L" userId="3b9a7ee3-4f46-4359-9007-2dcf45e25578" providerId="ADAL" clId="{B056D4DC-C1D4-40C1-B38F-A66C89C42836}" dt="2023-08-02T16:19:05.349" v="454" actId="6549"/>
        <pc:sldMkLst>
          <pc:docMk/>
          <pc:sldMk cId="2016940247" sldId="327"/>
        </pc:sldMkLst>
        <pc:spChg chg="mod">
          <ac:chgData name="Ferry, Sherri L" userId="3b9a7ee3-4f46-4359-9007-2dcf45e25578" providerId="ADAL" clId="{B056D4DC-C1D4-40C1-B38F-A66C89C42836}" dt="2023-08-02T11:32:21.113" v="410" actId="207"/>
          <ac:spMkLst>
            <pc:docMk/>
            <pc:sldMk cId="2016940247" sldId="327"/>
            <ac:spMk id="2" creationId="{B05D540D-1D1E-512B-A4E0-D4C780C79C34}"/>
          </ac:spMkLst>
        </pc:spChg>
        <pc:spChg chg="del mod">
          <ac:chgData name="Ferry, Sherri L" userId="3b9a7ee3-4f46-4359-9007-2dcf45e25578" providerId="ADAL" clId="{B056D4DC-C1D4-40C1-B38F-A66C89C42836}" dt="2023-08-02T11:31:36.548" v="404" actId="21"/>
          <ac:spMkLst>
            <pc:docMk/>
            <pc:sldMk cId="2016940247" sldId="327"/>
            <ac:spMk id="3" creationId="{4ED9AB42-CBC6-2D6C-CD0E-86D8B7140567}"/>
          </ac:spMkLst>
        </pc:spChg>
        <pc:spChg chg="add mod">
          <ac:chgData name="Ferry, Sherri L" userId="3b9a7ee3-4f46-4359-9007-2dcf45e25578" providerId="ADAL" clId="{B056D4DC-C1D4-40C1-B38F-A66C89C42836}" dt="2023-08-02T16:19:05.349" v="454" actId="6549"/>
          <ac:spMkLst>
            <pc:docMk/>
            <pc:sldMk cId="2016940247" sldId="327"/>
            <ac:spMk id="6" creationId="{3B7673FF-41C7-6B85-C887-74E3591D79D7}"/>
          </ac:spMkLst>
        </pc:spChg>
        <pc:spChg chg="add del mod">
          <ac:chgData name="Ferry, Sherri L" userId="3b9a7ee3-4f46-4359-9007-2dcf45e25578" providerId="ADAL" clId="{B056D4DC-C1D4-40C1-B38F-A66C89C42836}" dt="2023-08-02T11:31:40.439" v="405" actId="21"/>
          <ac:spMkLst>
            <pc:docMk/>
            <pc:sldMk cId="2016940247" sldId="327"/>
            <ac:spMk id="8" creationId="{EC2C1282-AA1A-32E7-B6CB-387CDD25CFD1}"/>
          </ac:spMkLst>
        </pc:spChg>
        <pc:picChg chg="mod">
          <ac:chgData name="Ferry, Sherri L" userId="3b9a7ee3-4f46-4359-9007-2dcf45e25578" providerId="ADAL" clId="{B056D4DC-C1D4-40C1-B38F-A66C89C42836}" dt="2023-08-02T11:29:33.925" v="398" actId="1076"/>
          <ac:picMkLst>
            <pc:docMk/>
            <pc:sldMk cId="2016940247" sldId="327"/>
            <ac:picMk id="5" creationId="{CAD35760-C3BC-1EB8-787E-2477DB79851A}"/>
          </ac:picMkLst>
        </pc:picChg>
        <pc:picChg chg="add del mod modCrop">
          <ac:chgData name="Ferry, Sherri L" userId="3b9a7ee3-4f46-4359-9007-2dcf45e25578" providerId="ADAL" clId="{B056D4DC-C1D4-40C1-B38F-A66C89C42836}" dt="2023-08-02T16:18:46.148" v="450" actId="21"/>
          <ac:picMkLst>
            <pc:docMk/>
            <pc:sldMk cId="2016940247" sldId="327"/>
            <ac:picMk id="7" creationId="{C0E75307-E591-4385-EEF3-E780878700F4}"/>
          </ac:picMkLst>
        </pc:picChg>
        <pc:picChg chg="add mod">
          <ac:chgData name="Ferry, Sherri L" userId="3b9a7ee3-4f46-4359-9007-2dcf45e25578" providerId="ADAL" clId="{B056D4DC-C1D4-40C1-B38F-A66C89C42836}" dt="2023-08-02T16:18:57.285" v="453" actId="1440"/>
          <ac:picMkLst>
            <pc:docMk/>
            <pc:sldMk cId="2016940247" sldId="327"/>
            <ac:picMk id="9" creationId="{722CEB94-D7FA-8467-A116-8D548F724D89}"/>
          </ac:picMkLst>
        </pc:picChg>
      </pc:sldChg>
      <pc:sldChg chg="replTag delTag">
        <pc:chgData name="Ferry, Sherri L" userId="3b9a7ee3-4f46-4359-9007-2dcf45e25578" providerId="ADAL" clId="{B056D4DC-C1D4-40C1-B38F-A66C89C42836}" dt="2023-08-01T15:23:34.200" v="5"/>
        <pc:sldMkLst>
          <pc:docMk/>
          <pc:sldMk cId="3894782012" sldId="329"/>
        </pc:sldMkLst>
      </pc:sldChg>
      <pc:sldChg chg="replTag delTag">
        <pc:chgData name="Ferry, Sherri L" userId="3b9a7ee3-4f46-4359-9007-2dcf45e25578" providerId="ADAL" clId="{B056D4DC-C1D4-40C1-B38F-A66C89C42836}" dt="2023-08-01T15:23:34.450" v="9"/>
        <pc:sldMkLst>
          <pc:docMk/>
          <pc:sldMk cId="2716150224" sldId="331"/>
        </pc:sldMkLst>
      </pc:sldChg>
      <pc:sldChg chg="replTag delTag">
        <pc:chgData name="Ferry, Sherri L" userId="3b9a7ee3-4f46-4359-9007-2dcf45e25578" providerId="ADAL" clId="{B056D4DC-C1D4-40C1-B38F-A66C89C42836}" dt="2023-08-01T18:42:44.529" v="39"/>
        <pc:sldMkLst>
          <pc:docMk/>
          <pc:sldMk cId="3291441069" sldId="332"/>
        </pc:sldMkLst>
      </pc:sldChg>
      <pc:sldChg chg="replTag delTag">
        <pc:chgData name="Ferry, Sherri L" userId="3b9a7ee3-4f46-4359-9007-2dcf45e25578" providerId="ADAL" clId="{B056D4DC-C1D4-40C1-B38F-A66C89C42836}" dt="2023-08-01T16:56:40.936" v="23"/>
        <pc:sldMkLst>
          <pc:docMk/>
          <pc:sldMk cId="2785815615" sldId="333"/>
        </pc:sldMkLst>
      </pc:sldChg>
      <pc:sldChg chg="replTag delTag">
        <pc:chgData name="Ferry, Sherri L" userId="3b9a7ee3-4f46-4359-9007-2dcf45e25578" providerId="ADAL" clId="{B056D4DC-C1D4-40C1-B38F-A66C89C42836}" dt="2023-08-01T16:54:34.536" v="19"/>
        <pc:sldMkLst>
          <pc:docMk/>
          <pc:sldMk cId="3177780026" sldId="334"/>
        </pc:sldMkLst>
      </pc:sldChg>
      <pc:sldChg chg="replTag delTag">
        <pc:chgData name="Ferry, Sherri L" userId="3b9a7ee3-4f46-4359-9007-2dcf45e25578" providerId="ADAL" clId="{B056D4DC-C1D4-40C1-B38F-A66C89C42836}" dt="2023-08-01T16:58:50.412" v="27"/>
        <pc:sldMkLst>
          <pc:docMk/>
          <pc:sldMk cId="877603059" sldId="335"/>
        </pc:sldMkLst>
      </pc:sldChg>
      <pc:sldChg chg="addSp delSp modSp mod ord replTag delTag">
        <pc:chgData name="Ferry, Sherri L" userId="3b9a7ee3-4f46-4359-9007-2dcf45e25578" providerId="ADAL" clId="{B056D4DC-C1D4-40C1-B38F-A66C89C42836}" dt="2023-08-02T16:17:23.041" v="432"/>
        <pc:sldMkLst>
          <pc:docMk/>
          <pc:sldMk cId="2638634760" sldId="337"/>
        </pc:sldMkLst>
        <pc:spChg chg="add del">
          <ac:chgData name="Ferry, Sherri L" userId="3b9a7ee3-4f46-4359-9007-2dcf45e25578" providerId="ADAL" clId="{B056D4DC-C1D4-40C1-B38F-A66C89C42836}" dt="2023-08-02T11:18:58.103" v="107" actId="478"/>
          <ac:spMkLst>
            <pc:docMk/>
            <pc:sldMk cId="2638634760" sldId="337"/>
            <ac:spMk id="2" creationId="{3B1A8069-3200-C1CC-3B09-7568CFB0D03D}"/>
          </ac:spMkLst>
        </pc:spChg>
        <pc:spChg chg="mod">
          <ac:chgData name="Ferry, Sherri L" userId="3b9a7ee3-4f46-4359-9007-2dcf45e25578" providerId="ADAL" clId="{B056D4DC-C1D4-40C1-B38F-A66C89C42836}" dt="2023-08-02T11:20:20.552" v="153" actId="1076"/>
          <ac:spMkLst>
            <pc:docMk/>
            <pc:sldMk cId="2638634760" sldId="337"/>
            <ac:spMk id="15" creationId="{0F8207A6-5488-CA31-B7B4-88DA3DE3E263}"/>
          </ac:spMkLst>
        </pc:spChg>
        <pc:spChg chg="mod">
          <ac:chgData name="Ferry, Sherri L" userId="3b9a7ee3-4f46-4359-9007-2dcf45e25578" providerId="ADAL" clId="{B056D4DC-C1D4-40C1-B38F-A66C89C42836}" dt="2023-08-02T11:32:53.224" v="420" actId="255"/>
          <ac:spMkLst>
            <pc:docMk/>
            <pc:sldMk cId="2638634760" sldId="337"/>
            <ac:spMk id="16" creationId="{F3D5FA8E-C942-72A1-113B-503ECDAE7132}"/>
          </ac:spMkLst>
        </pc:spChg>
        <pc:picChg chg="add mod">
          <ac:chgData name="Ferry, Sherri L" userId="3b9a7ee3-4f46-4359-9007-2dcf45e25578" providerId="ADAL" clId="{B056D4DC-C1D4-40C1-B38F-A66C89C42836}" dt="2023-08-02T11:20:26.828" v="154" actId="14100"/>
          <ac:picMkLst>
            <pc:docMk/>
            <pc:sldMk cId="2638634760" sldId="337"/>
            <ac:picMk id="3" creationId="{06D4B78D-F0D9-F835-02DE-39F3BEE6C2BF}"/>
          </ac:picMkLst>
        </pc:picChg>
        <pc:picChg chg="mod">
          <ac:chgData name="Ferry, Sherri L" userId="3b9a7ee3-4f46-4359-9007-2dcf45e25578" providerId="ADAL" clId="{B056D4DC-C1D4-40C1-B38F-A66C89C42836}" dt="2023-08-02T11:16:48.343" v="73" actId="1076"/>
          <ac:picMkLst>
            <pc:docMk/>
            <pc:sldMk cId="2638634760" sldId="337"/>
            <ac:picMk id="2060" creationId="{38F32300-0121-B4F0-28CF-80D01EDCE64C}"/>
          </ac:picMkLst>
        </pc:picChg>
      </pc:sldChg>
    </pc:docChg>
  </pc:docChgLst>
  <pc:docChgLst>
    <pc:chgData name="Ferry, Sherri L" userId="S::sferry@christianacare.org::3b9a7ee3-4f46-4359-9007-2dcf45e25578" providerId="AD" clId="Web-{147EC554-E5B2-4FF6-84CB-B96CD628E522}"/>
    <pc:docChg chg="sldOrd">
      <pc:chgData name="Ferry, Sherri L" userId="S::sferry@christianacare.org::3b9a7ee3-4f46-4359-9007-2dcf45e25578" providerId="AD" clId="Web-{147EC554-E5B2-4FF6-84CB-B96CD628E522}" dt="2023-11-01T14:19:49.239" v="2"/>
      <pc:docMkLst>
        <pc:docMk/>
      </pc:docMkLst>
      <pc:sldChg chg="ord">
        <pc:chgData name="Ferry, Sherri L" userId="S::sferry@christianacare.org::3b9a7ee3-4f46-4359-9007-2dcf45e25578" providerId="AD" clId="Web-{147EC554-E5B2-4FF6-84CB-B96CD628E522}" dt="2023-11-01T14:19:49.239" v="2"/>
        <pc:sldMkLst>
          <pc:docMk/>
          <pc:sldMk cId="2716150224" sldId="331"/>
        </pc:sldMkLst>
      </pc:sldChg>
      <pc:sldChg chg="ord">
        <pc:chgData name="Ferry, Sherri L" userId="S::sferry@christianacare.org::3b9a7ee3-4f46-4359-9007-2dcf45e25578" providerId="AD" clId="Web-{147EC554-E5B2-4FF6-84CB-B96CD628E522}" dt="2023-11-01T14:19:45.832" v="1"/>
        <pc:sldMkLst>
          <pc:docMk/>
          <pc:sldMk cId="376515531" sldId="347"/>
        </pc:sldMkLst>
      </pc:sldChg>
    </pc:docChg>
  </pc:docChgLst>
  <pc:docChgLst>
    <pc:chgData name="Ferry, Sherri L" userId="S::sferry@christianacare.org::3b9a7ee3-4f46-4359-9007-2dcf45e25578" providerId="AD" clId="Web-{01021EBB-9033-4283-8094-3941F1D54BD6}"/>
    <pc:docChg chg="modSld">
      <pc:chgData name="Ferry, Sherri L" userId="S::sferry@christianacare.org::3b9a7ee3-4f46-4359-9007-2dcf45e25578" providerId="AD" clId="Web-{01021EBB-9033-4283-8094-3941F1D54BD6}" dt="2023-11-07T15:33:40.896" v="97"/>
      <pc:docMkLst>
        <pc:docMk/>
      </pc:docMkLst>
      <pc:sldChg chg="modSp">
        <pc:chgData name="Ferry, Sherri L" userId="S::sferry@christianacare.org::3b9a7ee3-4f46-4359-9007-2dcf45e25578" providerId="AD" clId="Web-{01021EBB-9033-4283-8094-3941F1D54BD6}" dt="2023-11-07T15:28:34.951" v="4" actId="20577"/>
        <pc:sldMkLst>
          <pc:docMk/>
          <pc:sldMk cId="661765998" sldId="262"/>
        </pc:sldMkLst>
        <pc:spChg chg="mod">
          <ac:chgData name="Ferry, Sherri L" userId="S::sferry@christianacare.org::3b9a7ee3-4f46-4359-9007-2dcf45e25578" providerId="AD" clId="Web-{01021EBB-9033-4283-8094-3941F1D54BD6}" dt="2023-11-07T15:28:34.951" v="4" actId="20577"/>
          <ac:spMkLst>
            <pc:docMk/>
            <pc:sldMk cId="661765998" sldId="262"/>
            <ac:spMk id="6" creationId="{52098271-BE23-4C73-8CD1-032F6F4F4198}"/>
          </ac:spMkLst>
        </pc:spChg>
      </pc:sldChg>
      <pc:sldChg chg="addSp delSp modSp">
        <pc:chgData name="Ferry, Sherri L" userId="S::sferry@christianacare.org::3b9a7ee3-4f46-4359-9007-2dcf45e25578" providerId="AD" clId="Web-{01021EBB-9033-4283-8094-3941F1D54BD6}" dt="2023-11-07T15:33:40.896" v="97"/>
        <pc:sldMkLst>
          <pc:docMk/>
          <pc:sldMk cId="376515531" sldId="347"/>
        </pc:sldMkLst>
        <pc:spChg chg="mod">
          <ac:chgData name="Ferry, Sherri L" userId="S::sferry@christianacare.org::3b9a7ee3-4f46-4359-9007-2dcf45e25578" providerId="AD" clId="Web-{01021EBB-9033-4283-8094-3941F1D54BD6}" dt="2023-11-07T15:32:32.129" v="95" actId="20577"/>
          <ac:spMkLst>
            <pc:docMk/>
            <pc:sldMk cId="376515531" sldId="347"/>
            <ac:spMk id="65" creationId="{02B8E8B9-FC00-FF49-4607-0B7B2061FB3C}"/>
          </ac:spMkLst>
        </pc:spChg>
        <pc:picChg chg="add mod modCrop">
          <ac:chgData name="Ferry, Sherri L" userId="S::sferry@christianacare.org::3b9a7ee3-4f46-4359-9007-2dcf45e25578" providerId="AD" clId="Web-{01021EBB-9033-4283-8094-3941F1D54BD6}" dt="2023-11-07T15:32:21.863" v="94" actId="1076"/>
          <ac:picMkLst>
            <pc:docMk/>
            <pc:sldMk cId="376515531" sldId="347"/>
            <ac:picMk id="3" creationId="{48A321CA-9C15-9D22-224E-6CB267EAD31E}"/>
          </ac:picMkLst>
        </pc:picChg>
        <pc:picChg chg="del">
          <ac:chgData name="Ferry, Sherri L" userId="S::sferry@christianacare.org::3b9a7ee3-4f46-4359-9007-2dcf45e25578" providerId="AD" clId="Web-{01021EBB-9033-4283-8094-3941F1D54BD6}" dt="2023-11-07T15:33:34.474" v="96"/>
          <ac:picMkLst>
            <pc:docMk/>
            <pc:sldMk cId="376515531" sldId="347"/>
            <ac:picMk id="4" creationId="{BD50260D-1530-F7DC-C412-C0AD5AB5D822}"/>
          </ac:picMkLst>
        </pc:picChg>
        <pc:picChg chg="add mod">
          <ac:chgData name="Ferry, Sherri L" userId="S::sferry@christianacare.org::3b9a7ee3-4f46-4359-9007-2dcf45e25578" providerId="AD" clId="Web-{01021EBB-9033-4283-8094-3941F1D54BD6}" dt="2023-11-07T15:33:40.896" v="97"/>
          <ac:picMkLst>
            <pc:docMk/>
            <pc:sldMk cId="376515531" sldId="347"/>
            <ac:picMk id="5" creationId="{643EDEC5-AE08-B50C-4B25-11A0A1FB60CB}"/>
          </ac:picMkLst>
        </pc:picChg>
        <pc:picChg chg="del">
          <ac:chgData name="Ferry, Sherri L" userId="S::sferry@christianacare.org::3b9a7ee3-4f46-4359-9007-2dcf45e25578" providerId="AD" clId="Web-{01021EBB-9033-4283-8094-3941F1D54BD6}" dt="2023-11-07T15:31:28.611" v="80"/>
          <ac:picMkLst>
            <pc:docMk/>
            <pc:sldMk cId="376515531" sldId="347"/>
            <ac:picMk id="9" creationId="{D5C88B60-22DB-8EB7-4B71-A320BA109A52}"/>
          </ac:picMkLst>
        </pc:picChg>
      </pc:sldChg>
    </pc:docChg>
  </pc:docChgLst>
  <pc:docChgLst>
    <pc:chgData name="Ferry, Sherri L" userId="3b9a7ee3-4f46-4359-9007-2dcf45e25578" providerId="ADAL" clId="{C5678A04-15C5-4F4F-BD4A-AC3129E98C5A}"/>
    <pc:docChg chg="undo custSel addSld delSld modSld replTag delTag">
      <pc:chgData name="Ferry, Sherri L" userId="3b9a7ee3-4f46-4359-9007-2dcf45e25578" providerId="ADAL" clId="{C5678A04-15C5-4F4F-BD4A-AC3129E98C5A}" dt="2024-03-14T10:39:41.246" v="1924" actId="1076"/>
      <pc:docMkLst>
        <pc:docMk/>
      </pc:docMkLst>
      <pc:sldChg chg="addSp delSp modSp mod replTag delTag">
        <pc:chgData name="Ferry, Sherri L" userId="3b9a7ee3-4f46-4359-9007-2dcf45e25578" providerId="ADAL" clId="{C5678A04-15C5-4F4F-BD4A-AC3129E98C5A}" dt="2024-03-14T10:38:25.201" v="1910"/>
        <pc:sldMkLst>
          <pc:docMk/>
          <pc:sldMk cId="661765998" sldId="262"/>
        </pc:sldMkLst>
        <pc:spChg chg="mod">
          <ac:chgData name="Ferry, Sherri L" userId="3b9a7ee3-4f46-4359-9007-2dcf45e25578" providerId="ADAL" clId="{C5678A04-15C5-4F4F-BD4A-AC3129E98C5A}" dt="2024-03-13T17:51:07.730" v="1777" actId="1076"/>
          <ac:spMkLst>
            <pc:docMk/>
            <pc:sldMk cId="661765998" sldId="262"/>
            <ac:spMk id="6" creationId="{52098271-BE23-4C73-8CD1-032F6F4F4198}"/>
          </ac:spMkLst>
        </pc:spChg>
        <pc:picChg chg="add del mod ord">
          <ac:chgData name="Ferry, Sherri L" userId="3b9a7ee3-4f46-4359-9007-2dcf45e25578" providerId="ADAL" clId="{C5678A04-15C5-4F4F-BD4A-AC3129E98C5A}" dt="2024-03-13T17:54:09.182" v="1802" actId="21"/>
          <ac:picMkLst>
            <pc:docMk/>
            <pc:sldMk cId="661765998" sldId="262"/>
            <ac:picMk id="3" creationId="{7E1C9AAF-2E1A-12A0-47EA-C3F4B0038960}"/>
          </ac:picMkLst>
        </pc:picChg>
      </pc:sldChg>
      <pc:sldChg chg="replTag delTag">
        <pc:chgData name="Ferry, Sherri L" userId="3b9a7ee3-4f46-4359-9007-2dcf45e25578" providerId="ADAL" clId="{C5678A04-15C5-4F4F-BD4A-AC3129E98C5A}" dt="2024-03-13T14:32:11.922" v="975"/>
        <pc:sldMkLst>
          <pc:docMk/>
          <pc:sldMk cId="2851127434" sldId="290"/>
        </pc:sldMkLst>
      </pc:sldChg>
      <pc:sldChg chg="replTag delTag">
        <pc:chgData name="Ferry, Sherri L" userId="3b9a7ee3-4f46-4359-9007-2dcf45e25578" providerId="ADAL" clId="{C5678A04-15C5-4F4F-BD4A-AC3129E98C5A}" dt="2024-03-13T17:56:55.619" v="1843"/>
        <pc:sldMkLst>
          <pc:docMk/>
          <pc:sldMk cId="242236647" sldId="308"/>
        </pc:sldMkLst>
      </pc:sldChg>
      <pc:sldChg chg="addSp delSp modSp mod replTag delTag">
        <pc:chgData name="Ferry, Sherri L" userId="3b9a7ee3-4f46-4359-9007-2dcf45e25578" providerId="ADAL" clId="{C5678A04-15C5-4F4F-BD4A-AC3129E98C5A}" dt="2024-03-14T10:39:41.246" v="1924" actId="1076"/>
        <pc:sldMkLst>
          <pc:docMk/>
          <pc:sldMk cId="3894782012" sldId="329"/>
        </pc:sldMkLst>
        <pc:spChg chg="mod">
          <ac:chgData name="Ferry, Sherri L" userId="3b9a7ee3-4f46-4359-9007-2dcf45e25578" providerId="ADAL" clId="{C5678A04-15C5-4F4F-BD4A-AC3129E98C5A}" dt="2024-03-13T18:39:50.557" v="1868" actId="1076"/>
          <ac:spMkLst>
            <pc:docMk/>
            <pc:sldMk cId="3894782012" sldId="329"/>
            <ac:spMk id="2" creationId="{18257F2E-4C9A-F20A-1BCD-2C84D6493FD8}"/>
          </ac:spMkLst>
        </pc:spChg>
        <pc:spChg chg="mod">
          <ac:chgData name="Ferry, Sherri L" userId="3b9a7ee3-4f46-4359-9007-2dcf45e25578" providerId="ADAL" clId="{C5678A04-15C5-4F4F-BD4A-AC3129E98C5A}" dt="2024-03-13T18:40:04.217" v="1884" actId="20577"/>
          <ac:spMkLst>
            <pc:docMk/>
            <pc:sldMk cId="3894782012" sldId="329"/>
            <ac:spMk id="3" creationId="{DDE600AB-D159-B927-B191-E72CA6FFD56C}"/>
          </ac:spMkLst>
        </pc:spChg>
        <pc:spChg chg="mod">
          <ac:chgData name="Ferry, Sherri L" userId="3b9a7ee3-4f46-4359-9007-2dcf45e25578" providerId="ADAL" clId="{C5678A04-15C5-4F4F-BD4A-AC3129E98C5A}" dt="2024-03-14T10:39:41.246" v="1924" actId="1076"/>
          <ac:spMkLst>
            <pc:docMk/>
            <pc:sldMk cId="3894782012" sldId="329"/>
            <ac:spMk id="12" creationId="{13DEDDB2-E471-C82A-C154-C80782639C5C}"/>
          </ac:spMkLst>
        </pc:spChg>
        <pc:picChg chg="del">
          <ac:chgData name="Ferry, Sherri L" userId="3b9a7ee3-4f46-4359-9007-2dcf45e25578" providerId="ADAL" clId="{C5678A04-15C5-4F4F-BD4A-AC3129E98C5A}" dt="2024-03-13T13:43:23.675" v="308" actId="21"/>
          <ac:picMkLst>
            <pc:docMk/>
            <pc:sldMk cId="3894782012" sldId="329"/>
            <ac:picMk id="5" creationId="{2AA96388-DC7F-A310-780B-658D727E3445}"/>
          </ac:picMkLst>
        </pc:picChg>
        <pc:picChg chg="add mod">
          <ac:chgData name="Ferry, Sherri L" userId="3b9a7ee3-4f46-4359-9007-2dcf45e25578" providerId="ADAL" clId="{C5678A04-15C5-4F4F-BD4A-AC3129E98C5A}" dt="2024-03-14T10:39:26.340" v="1919" actId="14100"/>
          <ac:picMkLst>
            <pc:docMk/>
            <pc:sldMk cId="3894782012" sldId="329"/>
            <ac:picMk id="1026" creationId="{B66F794A-FECC-62D2-4566-FC0D7B7B7565}"/>
          </ac:picMkLst>
        </pc:picChg>
        <pc:picChg chg="mod">
          <ac:chgData name="Ferry, Sherri L" userId="3b9a7ee3-4f46-4359-9007-2dcf45e25578" providerId="ADAL" clId="{C5678A04-15C5-4F4F-BD4A-AC3129E98C5A}" dt="2024-03-13T18:39:30.804" v="1863" actId="1076"/>
          <ac:picMkLst>
            <pc:docMk/>
            <pc:sldMk cId="3894782012" sldId="329"/>
            <ac:picMk id="2052" creationId="{613315ED-F046-4692-53F8-13BC4452F101}"/>
          </ac:picMkLst>
        </pc:picChg>
      </pc:sldChg>
      <pc:sldChg chg="addSp delSp modSp mod replTag delTag">
        <pc:chgData name="Ferry, Sherri L" userId="3b9a7ee3-4f46-4359-9007-2dcf45e25578" providerId="ADAL" clId="{C5678A04-15C5-4F4F-BD4A-AC3129E98C5A}" dt="2024-03-13T18:40:46.714" v="1886"/>
        <pc:sldMkLst>
          <pc:docMk/>
          <pc:sldMk cId="2655288043" sldId="351"/>
        </pc:sldMkLst>
        <pc:spChg chg="mod">
          <ac:chgData name="Ferry, Sherri L" userId="3b9a7ee3-4f46-4359-9007-2dcf45e25578" providerId="ADAL" clId="{C5678A04-15C5-4F4F-BD4A-AC3129E98C5A}" dt="2024-03-13T13:56:56.723" v="513" actId="207"/>
          <ac:spMkLst>
            <pc:docMk/>
            <pc:sldMk cId="2655288043" sldId="351"/>
            <ac:spMk id="4" creationId="{45760C4C-B64E-ACB8-44C6-1837FFCEF21A}"/>
          </ac:spMkLst>
        </pc:spChg>
        <pc:spChg chg="mod ord">
          <ac:chgData name="Ferry, Sherri L" userId="3b9a7ee3-4f46-4359-9007-2dcf45e25578" providerId="ADAL" clId="{C5678A04-15C5-4F4F-BD4A-AC3129E98C5A}" dt="2024-03-13T13:57:22.627" v="518" actId="1076"/>
          <ac:spMkLst>
            <pc:docMk/>
            <pc:sldMk cId="2655288043" sldId="351"/>
            <ac:spMk id="6" creationId="{D82A4656-8FC0-E27C-90B3-1EE032D41CA6}"/>
          </ac:spMkLst>
        </pc:spChg>
        <pc:graphicFrameChg chg="mod modGraphic">
          <ac:chgData name="Ferry, Sherri L" userId="3b9a7ee3-4f46-4359-9007-2dcf45e25578" providerId="ADAL" clId="{C5678A04-15C5-4F4F-BD4A-AC3129E98C5A}" dt="2024-03-13T13:57:13.623" v="517" actId="207"/>
          <ac:graphicFrameMkLst>
            <pc:docMk/>
            <pc:sldMk cId="2655288043" sldId="351"/>
            <ac:graphicFrameMk id="3088" creationId="{E77E2DFD-E058-195A-DACC-025B46388FDB}"/>
          </ac:graphicFrameMkLst>
        </pc:graphicFrameChg>
        <pc:picChg chg="add mod">
          <ac:chgData name="Ferry, Sherri L" userId="3b9a7ee3-4f46-4359-9007-2dcf45e25578" providerId="ADAL" clId="{C5678A04-15C5-4F4F-BD4A-AC3129E98C5A}" dt="2024-03-13T13:51:15.938" v="455" actId="1076"/>
          <ac:picMkLst>
            <pc:docMk/>
            <pc:sldMk cId="2655288043" sldId="351"/>
            <ac:picMk id="2050" creationId="{48D05342-7153-1DE5-BBAF-CC990EA5B1B4}"/>
          </ac:picMkLst>
        </pc:picChg>
        <pc:picChg chg="del">
          <ac:chgData name="Ferry, Sherri L" userId="3b9a7ee3-4f46-4359-9007-2dcf45e25578" providerId="ADAL" clId="{C5678A04-15C5-4F4F-BD4A-AC3129E98C5A}" dt="2024-03-13T13:46:53.633" v="424" actId="21"/>
          <ac:picMkLst>
            <pc:docMk/>
            <pc:sldMk cId="2655288043" sldId="351"/>
            <ac:picMk id="3074" creationId="{AC0C4ACC-C750-96A9-32A1-A46B9D39992C}"/>
          </ac:picMkLst>
        </pc:picChg>
      </pc:sldChg>
      <pc:sldChg chg="addSp delSp modSp mod replTag delTag">
        <pc:chgData name="Ferry, Sherri L" userId="3b9a7ee3-4f46-4359-9007-2dcf45e25578" providerId="ADAL" clId="{C5678A04-15C5-4F4F-BD4A-AC3129E98C5A}" dt="2024-03-13T18:41:00.966" v="1890"/>
        <pc:sldMkLst>
          <pc:docMk/>
          <pc:sldMk cId="3884308871" sldId="352"/>
        </pc:sldMkLst>
        <pc:spChg chg="add del mod">
          <ac:chgData name="Ferry, Sherri L" userId="3b9a7ee3-4f46-4359-9007-2dcf45e25578" providerId="ADAL" clId="{C5678A04-15C5-4F4F-BD4A-AC3129E98C5A}" dt="2024-03-13T13:38:16.844" v="183"/>
          <ac:spMkLst>
            <pc:docMk/>
            <pc:sldMk cId="3884308871" sldId="352"/>
            <ac:spMk id="4" creationId="{AF332615-CDCC-02CA-E811-FE436ADB7978}"/>
          </ac:spMkLst>
        </pc:spChg>
        <pc:spChg chg="mod">
          <ac:chgData name="Ferry, Sherri L" userId="3b9a7ee3-4f46-4359-9007-2dcf45e25578" providerId="ADAL" clId="{C5678A04-15C5-4F4F-BD4A-AC3129E98C5A}" dt="2024-03-13T17:46:51.742" v="1759" actId="207"/>
          <ac:spMkLst>
            <pc:docMk/>
            <pc:sldMk cId="3884308871" sldId="352"/>
            <ac:spMk id="12" creationId="{BC6CE61F-CFB8-4336-0228-A4473E2E9795}"/>
          </ac:spMkLst>
        </pc:spChg>
        <pc:spChg chg="del">
          <ac:chgData name="Ferry, Sherri L" userId="3b9a7ee3-4f46-4359-9007-2dcf45e25578" providerId="ADAL" clId="{C5678A04-15C5-4F4F-BD4A-AC3129E98C5A}" dt="2024-03-13T13:38:33.311" v="186" actId="26606"/>
          <ac:spMkLst>
            <pc:docMk/>
            <pc:sldMk cId="3884308871" sldId="352"/>
            <ac:spMk id="36" creationId="{42A4FC2C-047E-45A5-965D-8E1E3BF09BC6}"/>
          </ac:spMkLst>
        </pc:spChg>
        <pc:spChg chg="add">
          <ac:chgData name="Ferry, Sherri L" userId="3b9a7ee3-4f46-4359-9007-2dcf45e25578" providerId="ADAL" clId="{C5678A04-15C5-4F4F-BD4A-AC3129E98C5A}" dt="2024-03-13T13:38:33.311" v="186" actId="26606"/>
          <ac:spMkLst>
            <pc:docMk/>
            <pc:sldMk cId="3884308871" sldId="352"/>
            <ac:spMk id="41" creationId="{42A4FC2C-047E-45A5-965D-8E1E3BF09BC6}"/>
          </ac:spMkLst>
        </pc:spChg>
        <pc:picChg chg="add del mod">
          <ac:chgData name="Ferry, Sherri L" userId="3b9a7ee3-4f46-4359-9007-2dcf45e25578" providerId="ADAL" clId="{C5678A04-15C5-4F4F-BD4A-AC3129E98C5A}" dt="2024-03-13T17:40:21.542" v="1720" actId="21"/>
          <ac:picMkLst>
            <pc:docMk/>
            <pc:sldMk cId="3884308871" sldId="352"/>
            <ac:picMk id="3" creationId="{9BCCC539-52F6-A0EA-766B-B38864AF3438}"/>
          </ac:picMkLst>
        </pc:picChg>
        <pc:picChg chg="del mod">
          <ac:chgData name="Ferry, Sherri L" userId="3b9a7ee3-4f46-4359-9007-2dcf45e25578" providerId="ADAL" clId="{C5678A04-15C5-4F4F-BD4A-AC3129E98C5A}" dt="2024-03-13T13:38:38.475" v="187" actId="21"/>
          <ac:picMkLst>
            <pc:docMk/>
            <pc:sldMk cId="3884308871" sldId="352"/>
            <ac:picMk id="3" creationId="{A8E6849C-E668-DD73-5FC2-A631BCD17731}"/>
          </ac:picMkLst>
        </pc:picChg>
        <pc:picChg chg="add mod ord">
          <ac:chgData name="Ferry, Sherri L" userId="3b9a7ee3-4f46-4359-9007-2dcf45e25578" providerId="ADAL" clId="{C5678A04-15C5-4F4F-BD4A-AC3129E98C5A}" dt="2024-03-13T13:38:33.311" v="186" actId="26606"/>
          <ac:picMkLst>
            <pc:docMk/>
            <pc:sldMk cId="3884308871" sldId="352"/>
            <ac:picMk id="5" creationId="{CC57F849-0A44-4851-F2E7-D38C2809348D}"/>
          </ac:picMkLst>
        </pc:picChg>
        <pc:picChg chg="add del mod modCrop">
          <ac:chgData name="Ferry, Sherri L" userId="3b9a7ee3-4f46-4359-9007-2dcf45e25578" providerId="ADAL" clId="{C5678A04-15C5-4F4F-BD4A-AC3129E98C5A}" dt="2024-03-13T17:41:58.693" v="1725" actId="21"/>
          <ac:picMkLst>
            <pc:docMk/>
            <pc:sldMk cId="3884308871" sldId="352"/>
            <ac:picMk id="6" creationId="{A404E68F-AA15-E75B-5516-D00390E8106A}"/>
          </ac:picMkLst>
        </pc:picChg>
        <pc:picChg chg="add del">
          <ac:chgData name="Ferry, Sherri L" userId="3b9a7ee3-4f46-4359-9007-2dcf45e25578" providerId="ADAL" clId="{C5678A04-15C5-4F4F-BD4A-AC3129E98C5A}" dt="2024-03-13T14:19:36.384" v="819" actId="21"/>
          <ac:picMkLst>
            <pc:docMk/>
            <pc:sldMk cId="3884308871" sldId="352"/>
            <ac:picMk id="7" creationId="{785B325F-1147-95B3-A037-277F8D599BD2}"/>
          </ac:picMkLst>
        </pc:picChg>
        <pc:picChg chg="add del mod">
          <ac:chgData name="Ferry, Sherri L" userId="3b9a7ee3-4f46-4359-9007-2dcf45e25578" providerId="ADAL" clId="{C5678A04-15C5-4F4F-BD4A-AC3129E98C5A}" dt="2024-03-13T17:42:45.633" v="1733" actId="21"/>
          <ac:picMkLst>
            <pc:docMk/>
            <pc:sldMk cId="3884308871" sldId="352"/>
            <ac:picMk id="8" creationId="{1B5E7127-4AC8-772B-9A44-4B3AC4557D51}"/>
          </ac:picMkLst>
        </pc:picChg>
        <pc:picChg chg="add del mod">
          <ac:chgData name="Ferry, Sherri L" userId="3b9a7ee3-4f46-4359-9007-2dcf45e25578" providerId="ADAL" clId="{C5678A04-15C5-4F4F-BD4A-AC3129E98C5A}" dt="2024-03-13T17:44:48.967" v="1749" actId="21"/>
          <ac:picMkLst>
            <pc:docMk/>
            <pc:sldMk cId="3884308871" sldId="352"/>
            <ac:picMk id="10" creationId="{5B5F1275-8714-3BD8-511C-5A006CE165AB}"/>
          </ac:picMkLst>
        </pc:picChg>
        <pc:picChg chg="add del mod">
          <ac:chgData name="Ferry, Sherri L" userId="3b9a7ee3-4f46-4359-9007-2dcf45e25578" providerId="ADAL" clId="{C5678A04-15C5-4F4F-BD4A-AC3129E98C5A}" dt="2024-03-13T17:44:51.269" v="1750" actId="21"/>
          <ac:picMkLst>
            <pc:docMk/>
            <pc:sldMk cId="3884308871" sldId="352"/>
            <ac:picMk id="11" creationId="{2A94813C-ED27-CFB6-3D07-C2EE6176B17E}"/>
          </ac:picMkLst>
        </pc:picChg>
        <pc:picChg chg="add del mod">
          <ac:chgData name="Ferry, Sherri L" userId="3b9a7ee3-4f46-4359-9007-2dcf45e25578" providerId="ADAL" clId="{C5678A04-15C5-4F4F-BD4A-AC3129E98C5A}" dt="2024-03-13T17:45:19.472" v="1755" actId="21"/>
          <ac:picMkLst>
            <pc:docMk/>
            <pc:sldMk cId="3884308871" sldId="352"/>
            <ac:picMk id="14" creationId="{38E02D4F-4A6E-F49B-19E2-30614FA88B2B}"/>
          </ac:picMkLst>
        </pc:picChg>
        <pc:picChg chg="del">
          <ac:chgData name="Ferry, Sherri L" userId="3b9a7ee3-4f46-4359-9007-2dcf45e25578" providerId="ADAL" clId="{C5678A04-15C5-4F4F-BD4A-AC3129E98C5A}" dt="2024-03-13T13:38:09.780" v="182" actId="21"/>
          <ac:picMkLst>
            <pc:docMk/>
            <pc:sldMk cId="3884308871" sldId="352"/>
            <ac:picMk id="15" creationId="{65E2B90C-3926-1D1B-E3F4-CAEA48ADB97E}"/>
          </ac:picMkLst>
        </pc:picChg>
        <pc:picChg chg="add del mod">
          <ac:chgData name="Ferry, Sherri L" userId="3b9a7ee3-4f46-4359-9007-2dcf45e25578" providerId="ADAL" clId="{C5678A04-15C5-4F4F-BD4A-AC3129E98C5A}" dt="2024-03-13T17:46:03.875" v="1758" actId="21"/>
          <ac:picMkLst>
            <pc:docMk/>
            <pc:sldMk cId="3884308871" sldId="352"/>
            <ac:picMk id="16" creationId="{D94C92B7-E488-80C1-A2C1-6D6EC3F7ED9F}"/>
          </ac:picMkLst>
        </pc:picChg>
        <pc:picChg chg="add del mod">
          <ac:chgData name="Ferry, Sherri L" userId="3b9a7ee3-4f46-4359-9007-2dcf45e25578" providerId="ADAL" clId="{C5678A04-15C5-4F4F-BD4A-AC3129E98C5A}" dt="2024-03-13T17:49:01.652" v="1762" actId="21"/>
          <ac:picMkLst>
            <pc:docMk/>
            <pc:sldMk cId="3884308871" sldId="352"/>
            <ac:picMk id="18" creationId="{D3D67B15-C7E6-D1F3-6AFE-02FBF9C7E1F3}"/>
          </ac:picMkLst>
        </pc:picChg>
      </pc:sldChg>
      <pc:sldChg chg="addSp delSp modSp del mod replTag delTag">
        <pc:chgData name="Ferry, Sherri L" userId="3b9a7ee3-4f46-4359-9007-2dcf45e25578" providerId="ADAL" clId="{C5678A04-15C5-4F4F-BD4A-AC3129E98C5A}" dt="2024-03-13T13:55:34.495" v="490" actId="2696"/>
        <pc:sldMkLst>
          <pc:docMk/>
          <pc:sldMk cId="2378287567" sldId="353"/>
        </pc:sldMkLst>
        <pc:spChg chg="add mod">
          <ac:chgData name="Ferry, Sherri L" userId="3b9a7ee3-4f46-4359-9007-2dcf45e25578" providerId="ADAL" clId="{C5678A04-15C5-4F4F-BD4A-AC3129E98C5A}" dt="2024-03-13T13:55:21.462" v="481" actId="21"/>
          <ac:spMkLst>
            <pc:docMk/>
            <pc:sldMk cId="2378287567" sldId="353"/>
            <ac:spMk id="3" creationId="{2D7A5DF0-57DC-B9E8-94D9-2843CE12D71C}"/>
          </ac:spMkLst>
        </pc:spChg>
        <pc:spChg chg="del">
          <ac:chgData name="Ferry, Sherri L" userId="3b9a7ee3-4f46-4359-9007-2dcf45e25578" providerId="ADAL" clId="{C5678A04-15C5-4F4F-BD4A-AC3129E98C5A}" dt="2024-03-13T13:55:21.462" v="481" actId="21"/>
          <ac:spMkLst>
            <pc:docMk/>
            <pc:sldMk cId="2378287567" sldId="353"/>
            <ac:spMk id="8" creationId="{D74460D3-26E3-90B3-F66A-93B1433DC917}"/>
          </ac:spMkLst>
        </pc:spChg>
        <pc:picChg chg="del">
          <ac:chgData name="Ferry, Sherri L" userId="3b9a7ee3-4f46-4359-9007-2dcf45e25578" providerId="ADAL" clId="{C5678A04-15C5-4F4F-BD4A-AC3129E98C5A}" dt="2024-03-13T13:55:16.925" v="480" actId="21"/>
          <ac:picMkLst>
            <pc:docMk/>
            <pc:sldMk cId="2378287567" sldId="353"/>
            <ac:picMk id="5" creationId="{E3A9C53A-48E3-D886-9353-93BF909C3E01}"/>
          </ac:picMkLst>
        </pc:picChg>
      </pc:sldChg>
      <pc:sldChg chg="addSp delSp modSp new del mod setBg replTag delTag">
        <pc:chgData name="Ferry, Sherri L" userId="3b9a7ee3-4f46-4359-9007-2dcf45e25578" providerId="ADAL" clId="{C5678A04-15C5-4F4F-BD4A-AC3129E98C5A}" dt="2024-03-13T14:32:11.919" v="973" actId="2696"/>
        <pc:sldMkLst>
          <pc:docMk/>
          <pc:sldMk cId="4214667211" sldId="354"/>
        </pc:sldMkLst>
        <pc:spChg chg="del">
          <ac:chgData name="Ferry, Sherri L" userId="3b9a7ee3-4f46-4359-9007-2dcf45e25578" providerId="ADAL" clId="{C5678A04-15C5-4F4F-BD4A-AC3129E98C5A}" dt="2024-03-13T14:01:47.669" v="536" actId="26606"/>
          <ac:spMkLst>
            <pc:docMk/>
            <pc:sldMk cId="4214667211" sldId="354"/>
            <ac:spMk id="2" creationId="{988C9447-F3F7-C585-3A02-B9B3799C6263}"/>
          </ac:spMkLst>
        </pc:spChg>
        <pc:spChg chg="del">
          <ac:chgData name="Ferry, Sherri L" userId="3b9a7ee3-4f46-4359-9007-2dcf45e25578" providerId="ADAL" clId="{C5678A04-15C5-4F4F-BD4A-AC3129E98C5A}" dt="2024-03-13T14:01:27.014" v="535" actId="22"/>
          <ac:spMkLst>
            <pc:docMk/>
            <pc:sldMk cId="4214667211" sldId="354"/>
            <ac:spMk id="3" creationId="{3B29FD1D-1D20-1279-8FD4-80311D2793CF}"/>
          </ac:spMkLst>
        </pc:spChg>
        <pc:spChg chg="add del mod">
          <ac:chgData name="Ferry, Sherri L" userId="3b9a7ee3-4f46-4359-9007-2dcf45e25578" providerId="ADAL" clId="{C5678A04-15C5-4F4F-BD4A-AC3129E98C5A}" dt="2024-03-13T14:05:25.824" v="591" actId="21"/>
          <ac:spMkLst>
            <pc:docMk/>
            <pc:sldMk cId="4214667211" sldId="354"/>
            <ac:spMk id="6" creationId="{42029B46-A02B-03D4-783E-D8F607E806F3}"/>
          </ac:spMkLst>
        </pc:spChg>
        <pc:spChg chg="add del mod">
          <ac:chgData name="Ferry, Sherri L" userId="3b9a7ee3-4f46-4359-9007-2dcf45e25578" providerId="ADAL" clId="{C5678A04-15C5-4F4F-BD4A-AC3129E98C5A}" dt="2024-03-13T14:05:32.768" v="592"/>
          <ac:spMkLst>
            <pc:docMk/>
            <pc:sldMk cId="4214667211" sldId="354"/>
            <ac:spMk id="8" creationId="{9277A2E8-4C28-1CFF-C5EC-7EB207792CD0}"/>
          </ac:spMkLst>
        </pc:spChg>
        <pc:spChg chg="add del mod">
          <ac:chgData name="Ferry, Sherri L" userId="3b9a7ee3-4f46-4359-9007-2dcf45e25578" providerId="ADAL" clId="{C5678A04-15C5-4F4F-BD4A-AC3129E98C5A}" dt="2024-03-13T14:06:44.329" v="594"/>
          <ac:spMkLst>
            <pc:docMk/>
            <pc:sldMk cId="4214667211" sldId="354"/>
            <ac:spMk id="9" creationId="{C07F7E4D-A17F-FA57-75DF-DE35C94EA848}"/>
          </ac:spMkLst>
        </pc:spChg>
        <pc:spChg chg="add del mod">
          <ac:chgData name="Ferry, Sherri L" userId="3b9a7ee3-4f46-4359-9007-2dcf45e25578" providerId="ADAL" clId="{C5678A04-15C5-4F4F-BD4A-AC3129E98C5A}" dt="2024-03-13T14:07:46.410" v="596"/>
          <ac:spMkLst>
            <pc:docMk/>
            <pc:sldMk cId="4214667211" sldId="354"/>
            <ac:spMk id="12" creationId="{166930FF-1B0E-DAE6-BA93-531FF2BBBE31}"/>
          </ac:spMkLst>
        </pc:spChg>
        <pc:spChg chg="add del mod">
          <ac:chgData name="Ferry, Sherri L" userId="3b9a7ee3-4f46-4359-9007-2dcf45e25578" providerId="ADAL" clId="{C5678A04-15C5-4F4F-BD4A-AC3129E98C5A}" dt="2024-03-13T14:09:17.813" v="603" actId="26606"/>
          <ac:spMkLst>
            <pc:docMk/>
            <pc:sldMk cId="4214667211" sldId="354"/>
            <ac:spMk id="3080" creationId="{768A25CB-366A-3815-3EDF-79C3BDB1D830}"/>
          </ac:spMkLst>
        </pc:spChg>
        <pc:spChg chg="add del">
          <ac:chgData name="Ferry, Sherri L" userId="3b9a7ee3-4f46-4359-9007-2dcf45e25578" providerId="ADAL" clId="{C5678A04-15C5-4F4F-BD4A-AC3129E98C5A}" dt="2024-03-13T14:08:02.940" v="598" actId="26606"/>
          <ac:spMkLst>
            <pc:docMk/>
            <pc:sldMk cId="4214667211" sldId="354"/>
            <ac:spMk id="3081" creationId="{16C5FA50-8D52-4617-AF91-5C7B1C8352F1}"/>
          </ac:spMkLst>
        </pc:spChg>
        <pc:spChg chg="add del">
          <ac:chgData name="Ferry, Sherri L" userId="3b9a7ee3-4f46-4359-9007-2dcf45e25578" providerId="ADAL" clId="{C5678A04-15C5-4F4F-BD4A-AC3129E98C5A}" dt="2024-03-13T14:08:02.940" v="598" actId="26606"/>
          <ac:spMkLst>
            <pc:docMk/>
            <pc:sldMk cId="4214667211" sldId="354"/>
            <ac:spMk id="3083" creationId="{E223798C-12AD-4B0C-A50C-D676347D67CF}"/>
          </ac:spMkLst>
        </pc:spChg>
        <pc:spChg chg="add del">
          <ac:chgData name="Ferry, Sherri L" userId="3b9a7ee3-4f46-4359-9007-2dcf45e25578" providerId="ADAL" clId="{C5678A04-15C5-4F4F-BD4A-AC3129E98C5A}" dt="2024-03-13T14:09:17.813" v="603" actId="26606"/>
          <ac:spMkLst>
            <pc:docMk/>
            <pc:sldMk cId="4214667211" sldId="354"/>
            <ac:spMk id="3085" creationId="{5B45AD5D-AA52-4F7B-9362-576A39AD9E09}"/>
          </ac:spMkLst>
        </pc:spChg>
        <pc:spChg chg="add del">
          <ac:chgData name="Ferry, Sherri L" userId="3b9a7ee3-4f46-4359-9007-2dcf45e25578" providerId="ADAL" clId="{C5678A04-15C5-4F4F-BD4A-AC3129E98C5A}" dt="2024-03-13T14:09:17.813" v="603" actId="26606"/>
          <ac:spMkLst>
            <pc:docMk/>
            <pc:sldMk cId="4214667211" sldId="354"/>
            <ac:spMk id="3086" creationId="{6B5E2835-4E47-45B3-9CFE-732FF7B05472}"/>
          </ac:spMkLst>
        </pc:spChg>
        <pc:spChg chg="add del">
          <ac:chgData name="Ferry, Sherri L" userId="3b9a7ee3-4f46-4359-9007-2dcf45e25578" providerId="ADAL" clId="{C5678A04-15C5-4F4F-BD4A-AC3129E98C5A}" dt="2024-03-13T14:09:17.813" v="603" actId="26606"/>
          <ac:spMkLst>
            <pc:docMk/>
            <pc:sldMk cId="4214667211" sldId="354"/>
            <ac:spMk id="3087" creationId="{AEDD7960-4866-4399-BEF6-DD1431AB4E34}"/>
          </ac:spMkLst>
        </pc:spChg>
        <pc:spChg chg="add del">
          <ac:chgData name="Ferry, Sherri L" userId="3b9a7ee3-4f46-4359-9007-2dcf45e25578" providerId="ADAL" clId="{C5678A04-15C5-4F4F-BD4A-AC3129E98C5A}" dt="2024-03-13T14:09:17.813" v="603" actId="26606"/>
          <ac:spMkLst>
            <pc:docMk/>
            <pc:sldMk cId="4214667211" sldId="354"/>
            <ac:spMk id="3089" creationId="{55D4142C-5077-457F-A6AD-3FECFDB39685}"/>
          </ac:spMkLst>
        </pc:spChg>
        <pc:spChg chg="add del">
          <ac:chgData name="Ferry, Sherri L" userId="3b9a7ee3-4f46-4359-9007-2dcf45e25578" providerId="ADAL" clId="{C5678A04-15C5-4F4F-BD4A-AC3129E98C5A}" dt="2024-03-13T14:09:17.813" v="603" actId="26606"/>
          <ac:spMkLst>
            <pc:docMk/>
            <pc:sldMk cId="4214667211" sldId="354"/>
            <ac:spMk id="3091" creationId="{7A5F0580-5EE9-419F-96EE-B6529EF6E7D0}"/>
          </ac:spMkLst>
        </pc:spChg>
        <pc:spChg chg="add del">
          <ac:chgData name="Ferry, Sherri L" userId="3b9a7ee3-4f46-4359-9007-2dcf45e25578" providerId="ADAL" clId="{C5678A04-15C5-4F4F-BD4A-AC3129E98C5A}" dt="2024-03-13T14:09:17.806" v="602" actId="26606"/>
          <ac:spMkLst>
            <pc:docMk/>
            <pc:sldMk cId="4214667211" sldId="354"/>
            <ac:spMk id="3096" creationId="{8950AD4C-6AF3-49F8-94E1-DBCAFB39478B}"/>
          </ac:spMkLst>
        </pc:spChg>
        <pc:spChg chg="add del">
          <ac:chgData name="Ferry, Sherri L" userId="3b9a7ee3-4f46-4359-9007-2dcf45e25578" providerId="ADAL" clId="{C5678A04-15C5-4F4F-BD4A-AC3129E98C5A}" dt="2024-03-13T14:09:17.806" v="602" actId="26606"/>
          <ac:spMkLst>
            <pc:docMk/>
            <pc:sldMk cId="4214667211" sldId="354"/>
            <ac:spMk id="3098" creationId="{8DBEAE55-3EA1-41D7-A212-5F7D8986C1F2}"/>
          </ac:spMkLst>
        </pc:spChg>
        <pc:spChg chg="add del">
          <ac:chgData name="Ferry, Sherri L" userId="3b9a7ee3-4f46-4359-9007-2dcf45e25578" providerId="ADAL" clId="{C5678A04-15C5-4F4F-BD4A-AC3129E98C5A}" dt="2024-03-13T14:09:17.806" v="602" actId="26606"/>
          <ac:spMkLst>
            <pc:docMk/>
            <pc:sldMk cId="4214667211" sldId="354"/>
            <ac:spMk id="3100" creationId="{CFC5F0E7-644F-4101-BE72-12825CF537E7}"/>
          </ac:spMkLst>
        </pc:spChg>
        <pc:spChg chg="add del">
          <ac:chgData name="Ferry, Sherri L" userId="3b9a7ee3-4f46-4359-9007-2dcf45e25578" providerId="ADAL" clId="{C5678A04-15C5-4F4F-BD4A-AC3129E98C5A}" dt="2024-03-13T14:09:17.806" v="602" actId="26606"/>
          <ac:spMkLst>
            <pc:docMk/>
            <pc:sldMk cId="4214667211" sldId="354"/>
            <ac:spMk id="3102" creationId="{B1F9B6B4-B0C4-45C6-A086-901C960D03E7}"/>
          </ac:spMkLst>
        </pc:spChg>
        <pc:spChg chg="add del">
          <ac:chgData name="Ferry, Sherri L" userId="3b9a7ee3-4f46-4359-9007-2dcf45e25578" providerId="ADAL" clId="{C5678A04-15C5-4F4F-BD4A-AC3129E98C5A}" dt="2024-03-13T14:10:33.633" v="688" actId="26606"/>
          <ac:spMkLst>
            <pc:docMk/>
            <pc:sldMk cId="4214667211" sldId="354"/>
            <ac:spMk id="3104" creationId="{F13C74B1-5B17-4795-BED0-7140497B445A}"/>
          </ac:spMkLst>
        </pc:spChg>
        <pc:spChg chg="add del">
          <ac:chgData name="Ferry, Sherri L" userId="3b9a7ee3-4f46-4359-9007-2dcf45e25578" providerId="ADAL" clId="{C5678A04-15C5-4F4F-BD4A-AC3129E98C5A}" dt="2024-03-13T14:10:33.633" v="688" actId="26606"/>
          <ac:spMkLst>
            <pc:docMk/>
            <pc:sldMk cId="4214667211" sldId="354"/>
            <ac:spMk id="3105" creationId="{D4974D33-8DC5-464E-8C6D-BE58F0669C17}"/>
          </ac:spMkLst>
        </pc:spChg>
        <pc:spChg chg="add mod ord">
          <ac:chgData name="Ferry, Sherri L" userId="3b9a7ee3-4f46-4359-9007-2dcf45e25578" providerId="ADAL" clId="{C5678A04-15C5-4F4F-BD4A-AC3129E98C5A}" dt="2024-03-13T14:18:26.364" v="803" actId="1076"/>
          <ac:spMkLst>
            <pc:docMk/>
            <pc:sldMk cId="4214667211" sldId="354"/>
            <ac:spMk id="3106" creationId="{768A25CB-366A-3815-3EDF-79C3BDB1D830}"/>
          </ac:spMkLst>
        </pc:spChg>
        <pc:spChg chg="add del">
          <ac:chgData name="Ferry, Sherri L" userId="3b9a7ee3-4f46-4359-9007-2dcf45e25578" providerId="ADAL" clId="{C5678A04-15C5-4F4F-BD4A-AC3129E98C5A}" dt="2024-03-13T14:17:10.503" v="790" actId="26606"/>
          <ac:spMkLst>
            <pc:docMk/>
            <pc:sldMk cId="4214667211" sldId="354"/>
            <ac:spMk id="3111" creationId="{C0763A76-9F1C-4FC5-82B7-DD475DA461B2}"/>
          </ac:spMkLst>
        </pc:spChg>
        <pc:spChg chg="add del">
          <ac:chgData name="Ferry, Sherri L" userId="3b9a7ee3-4f46-4359-9007-2dcf45e25578" providerId="ADAL" clId="{C5678A04-15C5-4F4F-BD4A-AC3129E98C5A}" dt="2024-03-13T14:17:10.503" v="790" actId="26606"/>
          <ac:spMkLst>
            <pc:docMk/>
            <pc:sldMk cId="4214667211" sldId="354"/>
            <ac:spMk id="3113" creationId="{E81BF4F6-F2CF-4984-9D14-D6966D92F99F}"/>
          </ac:spMkLst>
        </pc:spChg>
        <pc:spChg chg="add del">
          <ac:chgData name="Ferry, Sherri L" userId="3b9a7ee3-4f46-4359-9007-2dcf45e25578" providerId="ADAL" clId="{C5678A04-15C5-4F4F-BD4A-AC3129E98C5A}" dt="2024-03-13T14:18:18.590" v="802" actId="26606"/>
          <ac:spMkLst>
            <pc:docMk/>
            <pc:sldMk cId="4214667211" sldId="354"/>
            <ac:spMk id="3118" creationId="{368F79A3-FD55-745D-4057-9012795E4D66}"/>
          </ac:spMkLst>
        </pc:spChg>
        <pc:spChg chg="add del">
          <ac:chgData name="Ferry, Sherri L" userId="3b9a7ee3-4f46-4359-9007-2dcf45e25578" providerId="ADAL" clId="{C5678A04-15C5-4F4F-BD4A-AC3129E98C5A}" dt="2024-03-13T14:18:18.590" v="802" actId="26606"/>
          <ac:spMkLst>
            <pc:docMk/>
            <pc:sldMk cId="4214667211" sldId="354"/>
            <ac:spMk id="3123" creationId="{3C2FC81D-C43B-D6D3-660A-B463918C2AB1}"/>
          </ac:spMkLst>
        </pc:spChg>
        <pc:grpChg chg="add del">
          <ac:chgData name="Ferry, Sherri L" userId="3b9a7ee3-4f46-4359-9007-2dcf45e25578" providerId="ADAL" clId="{C5678A04-15C5-4F4F-BD4A-AC3129E98C5A}" dt="2024-03-13T14:18:18.590" v="802" actId="26606"/>
          <ac:grpSpMkLst>
            <pc:docMk/>
            <pc:sldMk cId="4214667211" sldId="354"/>
            <ac:grpSpMk id="3125" creationId="{BDDB3F1B-9976-8542-B149-C66F2061F229}"/>
          </ac:grpSpMkLst>
        </pc:grpChg>
        <pc:picChg chg="add del mod ord">
          <ac:chgData name="Ferry, Sherri L" userId="3b9a7ee3-4f46-4359-9007-2dcf45e25578" providerId="ADAL" clId="{C5678A04-15C5-4F4F-BD4A-AC3129E98C5A}" dt="2024-03-13T14:05:16.328" v="589" actId="21"/>
          <ac:picMkLst>
            <pc:docMk/>
            <pc:sldMk cId="4214667211" sldId="354"/>
            <ac:picMk id="5" creationId="{D4F03AC5-1F8F-1064-03D0-CFB8E5F054C7}"/>
          </ac:picMkLst>
        </pc:picChg>
        <pc:picChg chg="add del mod">
          <ac:chgData name="Ferry, Sherri L" userId="3b9a7ee3-4f46-4359-9007-2dcf45e25578" providerId="ADAL" clId="{C5678A04-15C5-4F4F-BD4A-AC3129E98C5A}" dt="2024-03-13T14:07:27.903" v="595" actId="21"/>
          <ac:picMkLst>
            <pc:docMk/>
            <pc:sldMk cId="4214667211" sldId="354"/>
            <ac:picMk id="10" creationId="{E22FC3B2-73BE-B549-726E-CFB611CA2E4D}"/>
          </ac:picMkLst>
        </pc:picChg>
        <pc:picChg chg="add del mod">
          <ac:chgData name="Ferry, Sherri L" userId="3b9a7ee3-4f46-4359-9007-2dcf45e25578" providerId="ADAL" clId="{C5678A04-15C5-4F4F-BD4A-AC3129E98C5A}" dt="2024-03-13T14:16:07.521" v="785" actId="21"/>
          <ac:picMkLst>
            <pc:docMk/>
            <pc:sldMk cId="4214667211" sldId="354"/>
            <ac:picMk id="14" creationId="{8B016DA2-5AC1-246F-0BD0-5D6BEA90B891}"/>
          </ac:picMkLst>
        </pc:picChg>
        <pc:picChg chg="add mod modCrop">
          <ac:chgData name="Ferry, Sherri L" userId="3b9a7ee3-4f46-4359-9007-2dcf45e25578" providerId="ADAL" clId="{C5678A04-15C5-4F4F-BD4A-AC3129E98C5A}" dt="2024-03-13T14:18:42.646" v="807" actId="732"/>
          <ac:picMkLst>
            <pc:docMk/>
            <pc:sldMk cId="4214667211" sldId="354"/>
            <ac:picMk id="16" creationId="{FF7FC538-0FA9-EEF8-5A36-AC76A8B73500}"/>
          </ac:picMkLst>
        </pc:picChg>
        <pc:picChg chg="add del mod">
          <ac:chgData name="Ferry, Sherri L" userId="3b9a7ee3-4f46-4359-9007-2dcf45e25578" providerId="ADAL" clId="{C5678A04-15C5-4F4F-BD4A-AC3129E98C5A}" dt="2024-03-13T14:06:14.493" v="593" actId="21"/>
          <ac:picMkLst>
            <pc:docMk/>
            <pc:sldMk cId="4214667211" sldId="354"/>
            <ac:picMk id="3074" creationId="{18D6F802-F01B-F3EB-80C2-061B8994F2AF}"/>
          </ac:picMkLst>
        </pc:picChg>
        <pc:picChg chg="add mod ord">
          <ac:chgData name="Ferry, Sherri L" userId="3b9a7ee3-4f46-4359-9007-2dcf45e25578" providerId="ADAL" clId="{C5678A04-15C5-4F4F-BD4A-AC3129E98C5A}" dt="2024-03-13T14:18:59.921" v="809" actId="1076"/>
          <ac:picMkLst>
            <pc:docMk/>
            <pc:sldMk cId="4214667211" sldId="354"/>
            <ac:picMk id="3076" creationId="{71E3E4F0-6EF8-3315-C5CF-BFCDFBCAAA4A}"/>
          </ac:picMkLst>
        </pc:picChg>
      </pc:sldChg>
      <pc:sldChg chg="addSp delSp modSp new mod setBg replTag delTag">
        <pc:chgData name="Ferry, Sherri L" userId="3b9a7ee3-4f46-4359-9007-2dcf45e25578" providerId="ADAL" clId="{C5678A04-15C5-4F4F-BD4A-AC3129E98C5A}" dt="2024-03-13T18:41:37.431" v="1898" actId="1076"/>
        <pc:sldMkLst>
          <pc:docMk/>
          <pc:sldMk cId="3271397381" sldId="355"/>
        </pc:sldMkLst>
        <pc:spChg chg="del mod">
          <ac:chgData name="Ferry, Sherri L" userId="3b9a7ee3-4f46-4359-9007-2dcf45e25578" providerId="ADAL" clId="{C5678A04-15C5-4F4F-BD4A-AC3129E98C5A}" dt="2024-03-13T14:22:50.246" v="854" actId="21"/>
          <ac:spMkLst>
            <pc:docMk/>
            <pc:sldMk cId="3271397381" sldId="355"/>
            <ac:spMk id="2" creationId="{F42E7ECF-ED2B-CD55-51BE-7726D348C1C5}"/>
          </ac:spMkLst>
        </pc:spChg>
        <pc:spChg chg="del">
          <ac:chgData name="Ferry, Sherri L" userId="3b9a7ee3-4f46-4359-9007-2dcf45e25578" providerId="ADAL" clId="{C5678A04-15C5-4F4F-BD4A-AC3129E98C5A}" dt="2024-03-13T14:19:46.661" v="828"/>
          <ac:spMkLst>
            <pc:docMk/>
            <pc:sldMk cId="3271397381" sldId="355"/>
            <ac:spMk id="3" creationId="{2C3C096C-A33B-1DA2-1FB3-0119842B425C}"/>
          </ac:spMkLst>
        </pc:spChg>
        <pc:spChg chg="add mod">
          <ac:chgData name="Ferry, Sherri L" userId="3b9a7ee3-4f46-4359-9007-2dcf45e25578" providerId="ADAL" clId="{C5678A04-15C5-4F4F-BD4A-AC3129E98C5A}" dt="2024-03-13T17:55:01.240" v="1822" actId="948"/>
          <ac:spMkLst>
            <pc:docMk/>
            <pc:sldMk cId="3271397381" sldId="355"/>
            <ac:spMk id="6" creationId="{648D6B41-F4B6-D3C1-E502-F48F9E5182AA}"/>
          </ac:spMkLst>
        </pc:spChg>
        <pc:spChg chg="add del">
          <ac:chgData name="Ferry, Sherri L" userId="3b9a7ee3-4f46-4359-9007-2dcf45e25578" providerId="ADAL" clId="{C5678A04-15C5-4F4F-BD4A-AC3129E98C5A}" dt="2024-03-13T14:21:59.698" v="849"/>
          <ac:spMkLst>
            <pc:docMk/>
            <pc:sldMk cId="3271397381" sldId="355"/>
            <ac:spMk id="8" creationId="{84A67661-239B-8947-D248-370F9C8D50EE}"/>
          </ac:spMkLst>
        </pc:spChg>
        <pc:spChg chg="add del">
          <ac:chgData name="Ferry, Sherri L" userId="3b9a7ee3-4f46-4359-9007-2dcf45e25578" providerId="ADAL" clId="{C5678A04-15C5-4F4F-BD4A-AC3129E98C5A}" dt="2024-03-13T14:25:14.310" v="859" actId="26606"/>
          <ac:spMkLst>
            <pc:docMk/>
            <pc:sldMk cId="3271397381" sldId="355"/>
            <ac:spMk id="11" creationId="{9F79630B-0F0B-446E-A637-38FA8F61D10E}"/>
          </ac:spMkLst>
        </pc:spChg>
        <pc:spChg chg="add del">
          <ac:chgData name="Ferry, Sherri L" userId="3b9a7ee3-4f46-4359-9007-2dcf45e25578" providerId="ADAL" clId="{C5678A04-15C5-4F4F-BD4A-AC3129E98C5A}" dt="2024-03-13T14:25:14.310" v="859" actId="26606"/>
          <ac:spMkLst>
            <pc:docMk/>
            <pc:sldMk cId="3271397381" sldId="355"/>
            <ac:spMk id="13" creationId="{B3437C99-FC8E-4311-B48A-F0C4C329B154}"/>
          </ac:spMkLst>
        </pc:spChg>
        <pc:spChg chg="add">
          <ac:chgData name="Ferry, Sherri L" userId="3b9a7ee3-4f46-4359-9007-2dcf45e25578" providerId="ADAL" clId="{C5678A04-15C5-4F4F-BD4A-AC3129E98C5A}" dt="2024-03-13T14:25:14.310" v="859" actId="26606"/>
          <ac:spMkLst>
            <pc:docMk/>
            <pc:sldMk cId="3271397381" sldId="355"/>
            <ac:spMk id="18" creationId="{F13C74B1-5B17-4795-BED0-7140497B445A}"/>
          </ac:spMkLst>
        </pc:spChg>
        <pc:spChg chg="add">
          <ac:chgData name="Ferry, Sherri L" userId="3b9a7ee3-4f46-4359-9007-2dcf45e25578" providerId="ADAL" clId="{C5678A04-15C5-4F4F-BD4A-AC3129E98C5A}" dt="2024-03-13T14:25:14.310" v="859" actId="26606"/>
          <ac:spMkLst>
            <pc:docMk/>
            <pc:sldMk cId="3271397381" sldId="355"/>
            <ac:spMk id="20" creationId="{D4974D33-8DC5-464E-8C6D-BE58F0669C17}"/>
          </ac:spMkLst>
        </pc:spChg>
        <pc:picChg chg="add del mod">
          <ac:chgData name="Ferry, Sherri L" userId="3b9a7ee3-4f46-4359-9007-2dcf45e25578" providerId="ADAL" clId="{C5678A04-15C5-4F4F-BD4A-AC3129E98C5A}" dt="2024-03-13T17:54:30.907" v="1813" actId="21"/>
          <ac:picMkLst>
            <pc:docMk/>
            <pc:sldMk cId="3271397381" sldId="355"/>
            <ac:picMk id="2" creationId="{CA701BC7-5A4B-966B-E82C-D6744B5C3240}"/>
          </ac:picMkLst>
        </pc:picChg>
        <pc:picChg chg="add mod ord">
          <ac:chgData name="Ferry, Sherri L" userId="3b9a7ee3-4f46-4359-9007-2dcf45e25578" providerId="ADAL" clId="{C5678A04-15C5-4F4F-BD4A-AC3129E98C5A}" dt="2024-03-13T14:25:14.310" v="859" actId="26606"/>
          <ac:picMkLst>
            <pc:docMk/>
            <pc:sldMk cId="3271397381" sldId="355"/>
            <ac:picMk id="4" creationId="{7FDB5F75-C630-13A1-3F83-A3ACF0407146}"/>
          </ac:picMkLst>
        </pc:picChg>
        <pc:picChg chg="add del mod">
          <ac:chgData name="Ferry, Sherri L" userId="3b9a7ee3-4f46-4359-9007-2dcf45e25578" providerId="ADAL" clId="{C5678A04-15C5-4F4F-BD4A-AC3129E98C5A}" dt="2024-03-13T14:22:45.989" v="853" actId="21"/>
          <ac:picMkLst>
            <pc:docMk/>
            <pc:sldMk cId="3271397381" sldId="355"/>
            <ac:picMk id="5" creationId="{C3D54B5D-D072-3C4E-FCEC-A489CD80D283}"/>
          </ac:picMkLst>
        </pc:picChg>
        <pc:picChg chg="add del mod">
          <ac:chgData name="Ferry, Sherri L" userId="3b9a7ee3-4f46-4359-9007-2dcf45e25578" providerId="ADAL" clId="{C5678A04-15C5-4F4F-BD4A-AC3129E98C5A}" dt="2024-03-13T14:27:18.208" v="914" actId="21"/>
          <ac:picMkLst>
            <pc:docMk/>
            <pc:sldMk cId="3271397381" sldId="355"/>
            <ac:picMk id="7" creationId="{3619A4D6-1896-AD3F-D7EF-CD384334ABE5}"/>
          </ac:picMkLst>
        </pc:picChg>
        <pc:picChg chg="add del mod">
          <ac:chgData name="Ferry, Sherri L" userId="3b9a7ee3-4f46-4359-9007-2dcf45e25578" providerId="ADAL" clId="{C5678A04-15C5-4F4F-BD4A-AC3129E98C5A}" dt="2024-03-13T14:29:09.811" v="938" actId="21"/>
          <ac:picMkLst>
            <pc:docMk/>
            <pc:sldMk cId="3271397381" sldId="355"/>
            <ac:picMk id="9" creationId="{E603454D-A749-E300-74CC-CEB770B0BD4C}"/>
          </ac:picMkLst>
        </pc:picChg>
        <pc:picChg chg="add mod modCrop">
          <ac:chgData name="Ferry, Sherri L" userId="3b9a7ee3-4f46-4359-9007-2dcf45e25578" providerId="ADAL" clId="{C5678A04-15C5-4F4F-BD4A-AC3129E98C5A}" dt="2024-03-13T18:41:37.431" v="1898" actId="1076"/>
          <ac:picMkLst>
            <pc:docMk/>
            <pc:sldMk cId="3271397381" sldId="355"/>
            <ac:picMk id="12" creationId="{2143E8F9-F824-F8AE-5512-B680CFAB9178}"/>
          </ac:picMkLst>
        </pc:picChg>
      </pc:sldChg>
      <pc:sldChg chg="addSp delSp modSp new mod setBg replTag delTag">
        <pc:chgData name="Ferry, Sherri L" userId="3b9a7ee3-4f46-4359-9007-2dcf45e25578" providerId="ADAL" clId="{C5678A04-15C5-4F4F-BD4A-AC3129E98C5A}" dt="2024-03-13T18:42:19.508" v="1908" actId="1076"/>
        <pc:sldMkLst>
          <pc:docMk/>
          <pc:sldMk cId="3958296452" sldId="356"/>
        </pc:sldMkLst>
        <pc:spChg chg="del">
          <ac:chgData name="Ferry, Sherri L" userId="3b9a7ee3-4f46-4359-9007-2dcf45e25578" providerId="ADAL" clId="{C5678A04-15C5-4F4F-BD4A-AC3129E98C5A}" dt="2024-03-13T14:34:07.328" v="989" actId="21"/>
          <ac:spMkLst>
            <pc:docMk/>
            <pc:sldMk cId="3958296452" sldId="356"/>
            <ac:spMk id="2" creationId="{1F4EFF3B-C447-03C3-ED8F-407567058440}"/>
          </ac:spMkLst>
        </pc:spChg>
        <pc:spChg chg="del">
          <ac:chgData name="Ferry, Sherri L" userId="3b9a7ee3-4f46-4359-9007-2dcf45e25578" providerId="ADAL" clId="{C5678A04-15C5-4F4F-BD4A-AC3129E98C5A}" dt="2024-03-13T14:33:39.947" v="984"/>
          <ac:spMkLst>
            <pc:docMk/>
            <pc:sldMk cId="3958296452" sldId="356"/>
            <ac:spMk id="3" creationId="{D1BA5070-088F-DCF7-4CA3-0103A2B62849}"/>
          </ac:spMkLst>
        </pc:spChg>
        <pc:spChg chg="add mod">
          <ac:chgData name="Ferry, Sherri L" userId="3b9a7ee3-4f46-4359-9007-2dcf45e25578" providerId="ADAL" clId="{C5678A04-15C5-4F4F-BD4A-AC3129E98C5A}" dt="2024-03-13T18:42:19.508" v="1908" actId="1076"/>
          <ac:spMkLst>
            <pc:docMk/>
            <pc:sldMk cId="3958296452" sldId="356"/>
            <ac:spMk id="5" creationId="{4A4B2AF5-ADEE-3AAE-255F-F7AC507FED94}"/>
          </ac:spMkLst>
        </pc:spChg>
        <pc:spChg chg="add del">
          <ac:chgData name="Ferry, Sherri L" userId="3b9a7ee3-4f46-4359-9007-2dcf45e25578" providerId="ADAL" clId="{C5678A04-15C5-4F4F-BD4A-AC3129E98C5A}" dt="2024-03-13T14:36:31.284" v="994" actId="26606"/>
          <ac:spMkLst>
            <pc:docMk/>
            <pc:sldMk cId="3958296452" sldId="356"/>
            <ac:spMk id="9" creationId="{5F879AC3-D4CE-493C-ADC7-06205677F4F8}"/>
          </ac:spMkLst>
        </pc:spChg>
        <pc:spChg chg="add del">
          <ac:chgData name="Ferry, Sherri L" userId="3b9a7ee3-4f46-4359-9007-2dcf45e25578" providerId="ADAL" clId="{C5678A04-15C5-4F4F-BD4A-AC3129E98C5A}" dt="2024-03-13T14:36:31.284" v="994" actId="26606"/>
          <ac:spMkLst>
            <pc:docMk/>
            <pc:sldMk cId="3958296452" sldId="356"/>
            <ac:spMk id="11" creationId="{736F0DFD-0954-464F-BF12-DD2E6F6E0380}"/>
          </ac:spMkLst>
        </pc:spChg>
        <pc:spChg chg="add mod">
          <ac:chgData name="Ferry, Sherri L" userId="3b9a7ee3-4f46-4359-9007-2dcf45e25578" providerId="ADAL" clId="{C5678A04-15C5-4F4F-BD4A-AC3129E98C5A}" dt="2024-03-13T17:52:10.830" v="1794" actId="20577"/>
          <ac:spMkLst>
            <pc:docMk/>
            <pc:sldMk cId="3958296452" sldId="356"/>
            <ac:spMk id="15" creationId="{2AEC8BC0-CA0B-7680-B8A3-694B10D0CB7A}"/>
          </ac:spMkLst>
        </pc:spChg>
        <pc:spChg chg="add">
          <ac:chgData name="Ferry, Sherri L" userId="3b9a7ee3-4f46-4359-9007-2dcf45e25578" providerId="ADAL" clId="{C5678A04-15C5-4F4F-BD4A-AC3129E98C5A}" dt="2024-03-13T14:36:31.284" v="994" actId="26606"/>
          <ac:spMkLst>
            <pc:docMk/>
            <pc:sldMk cId="3958296452" sldId="356"/>
            <ac:spMk id="18" creationId="{C4285719-470E-454C-AF62-8323075F1F5B}"/>
          </ac:spMkLst>
        </pc:spChg>
        <pc:spChg chg="add">
          <ac:chgData name="Ferry, Sherri L" userId="3b9a7ee3-4f46-4359-9007-2dcf45e25578" providerId="ADAL" clId="{C5678A04-15C5-4F4F-BD4A-AC3129E98C5A}" dt="2024-03-13T14:36:31.284" v="994" actId="26606"/>
          <ac:spMkLst>
            <pc:docMk/>
            <pc:sldMk cId="3958296452" sldId="356"/>
            <ac:spMk id="20" creationId="{CD9FE4EF-C4D8-49A0-B2FF-81D8DB7D8A24}"/>
          </ac:spMkLst>
        </pc:spChg>
        <pc:spChg chg="add">
          <ac:chgData name="Ferry, Sherri L" userId="3b9a7ee3-4f46-4359-9007-2dcf45e25578" providerId="ADAL" clId="{C5678A04-15C5-4F4F-BD4A-AC3129E98C5A}" dt="2024-03-13T14:36:31.284" v="994" actId="26606"/>
          <ac:spMkLst>
            <pc:docMk/>
            <pc:sldMk cId="3958296452" sldId="356"/>
            <ac:spMk id="22" creationId="{4300840D-0A0B-4512-BACA-B439D5B9C57C}"/>
          </ac:spMkLst>
        </pc:spChg>
        <pc:spChg chg="add">
          <ac:chgData name="Ferry, Sherri L" userId="3b9a7ee3-4f46-4359-9007-2dcf45e25578" providerId="ADAL" clId="{C5678A04-15C5-4F4F-BD4A-AC3129E98C5A}" dt="2024-03-13T14:36:31.284" v="994" actId="26606"/>
          <ac:spMkLst>
            <pc:docMk/>
            <pc:sldMk cId="3958296452" sldId="356"/>
            <ac:spMk id="24" creationId="{D2B78728-A580-49A7-84F9-6EF6F583ADE0}"/>
          </ac:spMkLst>
        </pc:spChg>
        <pc:spChg chg="add">
          <ac:chgData name="Ferry, Sherri L" userId="3b9a7ee3-4f46-4359-9007-2dcf45e25578" providerId="ADAL" clId="{C5678A04-15C5-4F4F-BD4A-AC3129E98C5A}" dt="2024-03-13T14:36:31.284" v="994" actId="26606"/>
          <ac:spMkLst>
            <pc:docMk/>
            <pc:sldMk cId="3958296452" sldId="356"/>
            <ac:spMk id="26" creationId="{38FAA1A1-D861-433F-88FA-1E9D6FD31D11}"/>
          </ac:spMkLst>
        </pc:spChg>
        <pc:spChg chg="add">
          <ac:chgData name="Ferry, Sherri L" userId="3b9a7ee3-4f46-4359-9007-2dcf45e25578" providerId="ADAL" clId="{C5678A04-15C5-4F4F-BD4A-AC3129E98C5A}" dt="2024-03-13T14:36:31.284" v="994" actId="26606"/>
          <ac:spMkLst>
            <pc:docMk/>
            <pc:sldMk cId="3958296452" sldId="356"/>
            <ac:spMk id="28" creationId="{8D71EDA1-87BF-4D5D-AB79-F346FD19278A}"/>
          </ac:spMkLst>
        </pc:spChg>
        <pc:picChg chg="add mod">
          <ac:chgData name="Ferry, Sherri L" userId="3b9a7ee3-4f46-4359-9007-2dcf45e25578" providerId="ADAL" clId="{C5678A04-15C5-4F4F-BD4A-AC3129E98C5A}" dt="2024-03-13T17:56:30.700" v="1833" actId="1076"/>
          <ac:picMkLst>
            <pc:docMk/>
            <pc:sldMk cId="3958296452" sldId="356"/>
            <ac:picMk id="4" creationId="{B32BF70B-7C36-D081-FF5B-0582CF7D1346}"/>
          </ac:picMkLst>
        </pc:picChg>
      </pc:sldChg>
    </pc:docChg>
  </pc:docChgLst>
  <pc:docChgLst>
    <pc:chgData name="Ferry, Sherri L" userId="S::sferry@christianacare.org::3b9a7ee3-4f46-4359-9007-2dcf45e25578" providerId="AD" clId="Web-{A97408D3-FDFF-4AC5-AC9E-A11C1157F4EE}"/>
    <pc:docChg chg="addSld delSld modSld">
      <pc:chgData name="Ferry, Sherri L" userId="S::sferry@christianacare.org::3b9a7ee3-4f46-4359-9007-2dcf45e25578" providerId="AD" clId="Web-{A97408D3-FDFF-4AC5-AC9E-A11C1157F4EE}" dt="2024-08-05T15:44:28.372" v="11"/>
      <pc:docMkLst>
        <pc:docMk/>
      </pc:docMkLst>
      <pc:sldChg chg="modSp">
        <pc:chgData name="Ferry, Sherri L" userId="S::sferry@christianacare.org::3b9a7ee3-4f46-4359-9007-2dcf45e25578" providerId="AD" clId="Web-{A97408D3-FDFF-4AC5-AC9E-A11C1157F4EE}" dt="2024-08-05T15:41:56.493" v="9" actId="20577"/>
        <pc:sldMkLst>
          <pc:docMk/>
          <pc:sldMk cId="661765998" sldId="262"/>
        </pc:sldMkLst>
        <pc:spChg chg="mod">
          <ac:chgData name="Ferry, Sherri L" userId="S::sferry@christianacare.org::3b9a7ee3-4f46-4359-9007-2dcf45e25578" providerId="AD" clId="Web-{A97408D3-FDFF-4AC5-AC9E-A11C1157F4EE}" dt="2024-08-05T15:41:56.493" v="9" actId="20577"/>
          <ac:spMkLst>
            <pc:docMk/>
            <pc:sldMk cId="661765998" sldId="262"/>
            <ac:spMk id="6" creationId="{52098271-BE23-4C73-8CD1-032F6F4F4198}"/>
          </ac:spMkLst>
        </pc:spChg>
      </pc:sldChg>
      <pc:sldChg chg="del">
        <pc:chgData name="Ferry, Sherri L" userId="S::sferry@christianacare.org::3b9a7ee3-4f46-4359-9007-2dcf45e25578" providerId="AD" clId="Web-{A97408D3-FDFF-4AC5-AC9E-A11C1157F4EE}" dt="2024-08-05T15:44:21.513" v="10"/>
        <pc:sldMkLst>
          <pc:docMk/>
          <pc:sldMk cId="441829024" sldId="370"/>
        </pc:sldMkLst>
      </pc:sldChg>
      <pc:sldChg chg="new">
        <pc:chgData name="Ferry, Sherri L" userId="S::sferry@christianacare.org::3b9a7ee3-4f46-4359-9007-2dcf45e25578" providerId="AD" clId="Web-{A97408D3-FDFF-4AC5-AC9E-A11C1157F4EE}" dt="2024-08-05T15:44:28.372" v="11"/>
        <pc:sldMkLst>
          <pc:docMk/>
          <pc:sldMk cId="135321215" sldId="373"/>
        </pc:sldMkLst>
      </pc:sldChg>
    </pc:docChg>
  </pc:docChgLst>
  <pc:docChgLst>
    <pc:chgData name="Halbert DO, Caitlin A" userId="daa880d8-bcec-4e26-9e1c-aa7f84bed059" providerId="ADAL" clId="{59E2C06C-17EB-4B19-A23B-F74D00DE83E5}"/>
    <pc:docChg chg="modSld">
      <pc:chgData name="Halbert DO, Caitlin A" userId="daa880d8-bcec-4e26-9e1c-aa7f84bed059" providerId="ADAL" clId="{59E2C06C-17EB-4B19-A23B-F74D00DE83E5}" dt="2024-03-13T18:56:18.606" v="19" actId="1076"/>
      <pc:docMkLst>
        <pc:docMk/>
      </pc:docMkLst>
      <pc:sldChg chg="modSp mod">
        <pc:chgData name="Halbert DO, Caitlin A" userId="daa880d8-bcec-4e26-9e1c-aa7f84bed059" providerId="ADAL" clId="{59E2C06C-17EB-4B19-A23B-F74D00DE83E5}" dt="2024-03-13T18:55:53.023" v="18" actId="1076"/>
        <pc:sldMkLst>
          <pc:docMk/>
          <pc:sldMk cId="3894782012" sldId="329"/>
        </pc:sldMkLst>
        <pc:spChg chg="mod">
          <ac:chgData name="Halbert DO, Caitlin A" userId="daa880d8-bcec-4e26-9e1c-aa7f84bed059" providerId="ADAL" clId="{59E2C06C-17EB-4B19-A23B-F74D00DE83E5}" dt="2024-03-13T18:55:37.457" v="16" actId="1037"/>
          <ac:spMkLst>
            <pc:docMk/>
            <pc:sldMk cId="3894782012" sldId="329"/>
            <ac:spMk id="2" creationId="{18257F2E-4C9A-F20A-1BCD-2C84D6493FD8}"/>
          </ac:spMkLst>
        </pc:spChg>
        <pc:spChg chg="mod ord">
          <ac:chgData name="Halbert DO, Caitlin A" userId="daa880d8-bcec-4e26-9e1c-aa7f84bed059" providerId="ADAL" clId="{59E2C06C-17EB-4B19-A23B-F74D00DE83E5}" dt="2024-03-13T18:55:53.023" v="18" actId="1076"/>
          <ac:spMkLst>
            <pc:docMk/>
            <pc:sldMk cId="3894782012" sldId="329"/>
            <ac:spMk id="3" creationId="{DDE600AB-D159-B927-B191-E72CA6FFD56C}"/>
          </ac:spMkLst>
        </pc:spChg>
      </pc:sldChg>
      <pc:sldChg chg="modSp mod">
        <pc:chgData name="Halbert DO, Caitlin A" userId="daa880d8-bcec-4e26-9e1c-aa7f84bed059" providerId="ADAL" clId="{59E2C06C-17EB-4B19-A23B-F74D00DE83E5}" dt="2024-03-13T18:56:18.606" v="19" actId="1076"/>
        <pc:sldMkLst>
          <pc:docMk/>
          <pc:sldMk cId="3271397381" sldId="355"/>
        </pc:sldMkLst>
        <pc:picChg chg="mod">
          <ac:chgData name="Halbert DO, Caitlin A" userId="daa880d8-bcec-4e26-9e1c-aa7f84bed059" providerId="ADAL" clId="{59E2C06C-17EB-4B19-A23B-F74D00DE83E5}" dt="2024-03-13T18:56:18.606" v="19" actId="1076"/>
          <ac:picMkLst>
            <pc:docMk/>
            <pc:sldMk cId="3271397381" sldId="355"/>
            <ac:picMk id="4" creationId="{7FDB5F75-C630-13A1-3F83-A3ACF0407146}"/>
          </ac:picMkLst>
        </pc:picChg>
      </pc:sldChg>
    </pc:docChg>
  </pc:docChgLst>
  <pc:docChgLst>
    <pc:chgData name="Halbert DO, Caitlin A" userId="daa880d8-bcec-4e26-9e1c-aa7f84bed059" providerId="ADAL" clId="{BEC2D864-46EC-4C9C-A8F6-13B50829D78A}"/>
    <pc:docChg chg="modSld">
      <pc:chgData name="Halbert DO, Caitlin A" userId="daa880d8-bcec-4e26-9e1c-aa7f84bed059" providerId="ADAL" clId="{BEC2D864-46EC-4C9C-A8F6-13B50829D78A}" dt="2024-04-10T16:00:17.656" v="6" actId="1076"/>
      <pc:docMkLst>
        <pc:docMk/>
      </pc:docMkLst>
      <pc:sldChg chg="modSp mod addCm">
        <pc:chgData name="Halbert DO, Caitlin A" userId="daa880d8-bcec-4e26-9e1c-aa7f84bed059" providerId="ADAL" clId="{BEC2D864-46EC-4C9C-A8F6-13B50829D78A}" dt="2024-04-10T15:58:30.772" v="1"/>
        <pc:sldMkLst>
          <pc:docMk/>
          <pc:sldMk cId="3894782012" sldId="329"/>
        </pc:sldMkLst>
        <pc:picChg chg="mod">
          <ac:chgData name="Halbert DO, Caitlin A" userId="daa880d8-bcec-4e26-9e1c-aa7f84bed059" providerId="ADAL" clId="{BEC2D864-46EC-4C9C-A8F6-13B50829D78A}" dt="2024-04-10T15:57:37.131" v="0" actId="1076"/>
          <ac:picMkLst>
            <pc:docMk/>
            <pc:sldMk cId="3894782012" sldId="329"/>
            <ac:picMk id="4" creationId="{5D5B78FC-1360-300D-2D91-C53826405953}"/>
          </ac:picMkLst>
        </pc:picChg>
        <pc:extLst>
          <p:ext xmlns:p="http://schemas.openxmlformats.org/presentationml/2006/main" uri="{D6D511B9-2390-475A-947B-AFAB55BFBCF1}">
            <pc226:cmChg xmlns:pc226="http://schemas.microsoft.com/office/powerpoint/2022/06/main/command" chg="add">
              <pc226:chgData name="Halbert DO, Caitlin A" userId="daa880d8-bcec-4e26-9e1c-aa7f84bed059" providerId="ADAL" clId="{BEC2D864-46EC-4C9C-A8F6-13B50829D78A}" dt="2024-04-10T15:58:30.772" v="1"/>
              <pc2:cmMkLst xmlns:pc2="http://schemas.microsoft.com/office/powerpoint/2019/9/main/command">
                <pc:docMk/>
                <pc:sldMk cId="3894782012" sldId="329"/>
                <pc2:cmMk id="{62A79EE4-670D-4340-B794-62667A83A894}"/>
              </pc2:cmMkLst>
            </pc226:cmChg>
          </p:ext>
        </pc:extLst>
      </pc:sldChg>
      <pc:sldChg chg="modSp mod">
        <pc:chgData name="Halbert DO, Caitlin A" userId="daa880d8-bcec-4e26-9e1c-aa7f84bed059" providerId="ADAL" clId="{BEC2D864-46EC-4C9C-A8F6-13B50829D78A}" dt="2024-04-10T15:59:09.031" v="4" actId="20577"/>
        <pc:sldMkLst>
          <pc:docMk/>
          <pc:sldMk cId="2366128169" sldId="357"/>
        </pc:sldMkLst>
        <pc:spChg chg="mod">
          <ac:chgData name="Halbert DO, Caitlin A" userId="daa880d8-bcec-4e26-9e1c-aa7f84bed059" providerId="ADAL" clId="{BEC2D864-46EC-4C9C-A8F6-13B50829D78A}" dt="2024-04-10T15:59:09.031" v="4" actId="20577"/>
          <ac:spMkLst>
            <pc:docMk/>
            <pc:sldMk cId="2366128169" sldId="357"/>
            <ac:spMk id="7" creationId="{6C47F170-765B-B218-B76B-8E7543715A7B}"/>
          </ac:spMkLst>
        </pc:spChg>
        <pc:picChg chg="mod">
          <ac:chgData name="Halbert DO, Caitlin A" userId="daa880d8-bcec-4e26-9e1c-aa7f84bed059" providerId="ADAL" clId="{BEC2D864-46EC-4C9C-A8F6-13B50829D78A}" dt="2024-04-10T15:58:53.770" v="2" actId="1076"/>
          <ac:picMkLst>
            <pc:docMk/>
            <pc:sldMk cId="2366128169" sldId="357"/>
            <ac:picMk id="5" creationId="{BCA71D8C-DC4C-BEAF-C3AD-9102001C2DB3}"/>
          </ac:picMkLst>
        </pc:picChg>
      </pc:sldChg>
      <pc:sldChg chg="modSp mod">
        <pc:chgData name="Halbert DO, Caitlin A" userId="daa880d8-bcec-4e26-9e1c-aa7f84bed059" providerId="ADAL" clId="{BEC2D864-46EC-4C9C-A8F6-13B50829D78A}" dt="2024-04-10T16:00:17.656" v="6" actId="1076"/>
        <pc:sldMkLst>
          <pc:docMk/>
          <pc:sldMk cId="2105837521" sldId="359"/>
        </pc:sldMkLst>
        <pc:picChg chg="mod">
          <ac:chgData name="Halbert DO, Caitlin A" userId="daa880d8-bcec-4e26-9e1c-aa7f84bed059" providerId="ADAL" clId="{BEC2D864-46EC-4C9C-A8F6-13B50829D78A}" dt="2024-04-10T16:00:17.656" v="6" actId="1076"/>
          <ac:picMkLst>
            <pc:docMk/>
            <pc:sldMk cId="2105837521" sldId="359"/>
            <ac:picMk id="5" creationId="{B0412960-3B8F-8570-1034-0F63CA6EE970}"/>
          </ac:picMkLst>
        </pc:picChg>
      </pc:sldChg>
    </pc:docChg>
  </pc:docChgLst>
  <pc:docChgLst>
    <pc:chgData name="Halbert DO, Caitlin A" userId="S::caitlin.a.halbert@christianacare.org::daa880d8-bcec-4e26-9e1c-aa7f84bed059" providerId="AD" clId="Web-{FFF9EA0E-2543-ECE4-5EAE-6D185D684ED1}"/>
    <pc:docChg chg="modSld">
      <pc:chgData name="Halbert DO, Caitlin A" userId="S::caitlin.a.halbert@christianacare.org::daa880d8-bcec-4e26-9e1c-aa7f84bed059" providerId="AD" clId="Web-{FFF9EA0E-2543-ECE4-5EAE-6D185D684ED1}" dt="2024-05-10T15:41:05.230" v="5" actId="14100"/>
      <pc:docMkLst>
        <pc:docMk/>
      </pc:docMkLst>
      <pc:sldChg chg="modSp">
        <pc:chgData name="Halbert DO, Caitlin A" userId="S::caitlin.a.halbert@christianacare.org::daa880d8-bcec-4e26-9e1c-aa7f84bed059" providerId="AD" clId="Web-{FFF9EA0E-2543-ECE4-5EAE-6D185D684ED1}" dt="2024-05-10T15:41:05.230" v="5" actId="14100"/>
        <pc:sldMkLst>
          <pc:docMk/>
          <pc:sldMk cId="119503454" sldId="263"/>
        </pc:sldMkLst>
        <pc:picChg chg="mod">
          <ac:chgData name="Halbert DO, Caitlin A" userId="S::caitlin.a.halbert@christianacare.org::daa880d8-bcec-4e26-9e1c-aa7f84bed059" providerId="AD" clId="Web-{FFF9EA0E-2543-ECE4-5EAE-6D185D684ED1}" dt="2024-05-10T15:41:05.230" v="5" actId="14100"/>
          <ac:picMkLst>
            <pc:docMk/>
            <pc:sldMk cId="119503454" sldId="263"/>
            <ac:picMk id="2" creationId="{3B42B2B3-4113-F20C-8615-28A4204A1759}"/>
          </ac:picMkLst>
        </pc:picChg>
      </pc:sldChg>
    </pc:docChg>
  </pc:docChgLst>
  <pc:docChgLst>
    <pc:chgData name="Ferry, Sherri L" userId="S::sferry@christianacare.org::3b9a7ee3-4f46-4359-9007-2dcf45e25578" providerId="AD" clId="Web-{B8CE2D8E-75A0-431A-845E-85AB4F6CCA7C}"/>
    <pc:docChg chg="addSld modSld">
      <pc:chgData name="Ferry, Sherri L" userId="S::sferry@christianacare.org::3b9a7ee3-4f46-4359-9007-2dcf45e25578" providerId="AD" clId="Web-{B8CE2D8E-75A0-431A-845E-85AB4F6CCA7C}" dt="2023-12-06T17:49:09.720" v="12" actId="1076"/>
      <pc:docMkLst>
        <pc:docMk/>
      </pc:docMkLst>
      <pc:sldChg chg="addSp delSp modSp add">
        <pc:chgData name="Ferry, Sherri L" userId="S::sferry@christianacare.org::3b9a7ee3-4f46-4359-9007-2dcf45e25578" providerId="AD" clId="Web-{B8CE2D8E-75A0-431A-845E-85AB4F6CCA7C}" dt="2023-12-06T17:49:09.720" v="12" actId="1076"/>
        <pc:sldMkLst>
          <pc:docMk/>
          <pc:sldMk cId="3894782012" sldId="329"/>
        </pc:sldMkLst>
        <pc:spChg chg="mod">
          <ac:chgData name="Ferry, Sherri L" userId="S::sferry@christianacare.org::3b9a7ee3-4f46-4359-9007-2dcf45e25578" providerId="AD" clId="Web-{B8CE2D8E-75A0-431A-845E-85AB4F6CCA7C}" dt="2023-12-06T17:47:41.326" v="8" actId="20577"/>
          <ac:spMkLst>
            <pc:docMk/>
            <pc:sldMk cId="3894782012" sldId="329"/>
            <ac:spMk id="3" creationId="{DDE600AB-D159-B927-B191-E72CA6FFD56C}"/>
          </ac:spMkLst>
        </pc:spChg>
        <pc:spChg chg="mod">
          <ac:chgData name="Ferry, Sherri L" userId="S::sferry@christianacare.org::3b9a7ee3-4f46-4359-9007-2dcf45e25578" providerId="AD" clId="Web-{B8CE2D8E-75A0-431A-845E-85AB4F6CCA7C}" dt="2023-12-06T17:49:09.720" v="12" actId="1076"/>
          <ac:spMkLst>
            <pc:docMk/>
            <pc:sldMk cId="3894782012" sldId="329"/>
            <ac:spMk id="12" creationId="{13DEDDB2-E471-C82A-C154-C80782639C5C}"/>
          </ac:spMkLst>
        </pc:spChg>
        <pc:picChg chg="add mod">
          <ac:chgData name="Ferry, Sherri L" userId="S::sferry@christianacare.org::3b9a7ee3-4f46-4359-9007-2dcf45e25578" providerId="AD" clId="Web-{B8CE2D8E-75A0-431A-845E-85AB4F6CCA7C}" dt="2023-12-06T17:49:01.985" v="11" actId="1076"/>
          <ac:picMkLst>
            <pc:docMk/>
            <pc:sldMk cId="3894782012" sldId="329"/>
            <ac:picMk id="2" creationId="{5D5E4146-4BD1-AF57-CC1A-539F23ADE55F}"/>
          </ac:picMkLst>
        </pc:picChg>
        <pc:picChg chg="del">
          <ac:chgData name="Ferry, Sherri L" userId="S::sferry@christianacare.org::3b9a7ee3-4f46-4359-9007-2dcf45e25578" providerId="AD" clId="Web-{B8CE2D8E-75A0-431A-845E-85AB4F6CCA7C}" dt="2023-12-06T17:47:46.108" v="9"/>
          <ac:picMkLst>
            <pc:docMk/>
            <pc:sldMk cId="3894782012" sldId="329"/>
            <ac:picMk id="1026" creationId="{95FF0099-DDDD-4B3E-3284-60CE199494DF}"/>
          </ac:picMkLst>
        </pc:picChg>
      </pc:sldChg>
    </pc:docChg>
  </pc:docChgLst>
  <pc:docChgLst>
    <pc:chgData name="Ferry, Sherri L" userId="3b9a7ee3-4f46-4359-9007-2dcf45e25578" providerId="ADAL" clId="{FE82B2C2-3D68-4552-BC56-ECA08124B96F}"/>
    <pc:docChg chg="undo custSel addSld delSld modSld sldOrd replTag delTag">
      <pc:chgData name="Ferry, Sherri L" userId="3b9a7ee3-4f46-4359-9007-2dcf45e25578" providerId="ADAL" clId="{FE82B2C2-3D68-4552-BC56-ECA08124B96F}" dt="2024-07-01T13:42:43.481" v="2632"/>
      <pc:docMkLst>
        <pc:docMk/>
      </pc:docMkLst>
      <pc:sldChg chg="modSp mod replTag delTag addCm delCm">
        <pc:chgData name="Ferry, Sherri L" userId="3b9a7ee3-4f46-4359-9007-2dcf45e25578" providerId="ADAL" clId="{FE82B2C2-3D68-4552-BC56-ECA08124B96F}" dt="2024-07-01T13:29:09.511" v="2583"/>
        <pc:sldMkLst>
          <pc:docMk/>
          <pc:sldMk cId="661765998" sldId="262"/>
        </pc:sldMkLst>
        <pc:spChg chg="mod">
          <ac:chgData name="Ferry, Sherri L" userId="3b9a7ee3-4f46-4359-9007-2dcf45e25578" providerId="ADAL" clId="{FE82B2C2-3D68-4552-BC56-ECA08124B96F}" dt="2024-06-20T14:40:52.574" v="1846" actId="20577"/>
          <ac:spMkLst>
            <pc:docMk/>
            <pc:sldMk cId="661765998" sldId="262"/>
            <ac:spMk id="6" creationId="{52098271-BE23-4C73-8CD1-032F6F4F4198}"/>
          </ac:spMkLst>
        </pc:spChg>
        <pc:extLst>
          <p:ext xmlns:p="http://schemas.openxmlformats.org/presentationml/2006/main" uri="{D6D511B9-2390-475A-947B-AFAB55BFBCF1}">
            <pc226:cmChg xmlns:pc226="http://schemas.microsoft.com/office/powerpoint/2022/06/main/command" chg="add">
              <pc226:chgData name="Ferry, Sherri L" userId="3b9a7ee3-4f46-4359-9007-2dcf45e25578" providerId="ADAL" clId="{FE82B2C2-3D68-4552-BC56-ECA08124B96F}" dt="2024-06-20T15:24:18.234" v="2046"/>
              <pc2:cmMkLst xmlns:pc2="http://schemas.microsoft.com/office/powerpoint/2019/9/main/command">
                <pc:docMk/>
                <pc:sldMk cId="661765998" sldId="262"/>
                <pc2:cmMk id="{FBF3043A-E2B4-43A9-B3F6-5C16FE1F5110}"/>
              </pc2:cmMkLst>
            </pc226:cmChg>
            <pc226:cmChg xmlns:pc226="http://schemas.microsoft.com/office/powerpoint/2022/06/main/command" chg="del">
              <pc226:chgData name="Ferry, Sherri L" userId="3b9a7ee3-4f46-4359-9007-2dcf45e25578" providerId="ADAL" clId="{FE82B2C2-3D68-4552-BC56-ECA08124B96F}" dt="2024-06-20T14:40:44.669" v="1840"/>
              <pc2:cmMkLst xmlns:pc2="http://schemas.microsoft.com/office/powerpoint/2019/9/main/command">
                <pc:docMk/>
                <pc:sldMk cId="661765998" sldId="262"/>
                <pc2:cmMk id="{07DBBBF9-3B30-44A2-BBA2-9A23B95B73BC}"/>
              </pc2:cmMkLst>
            </pc226:cmChg>
          </p:ext>
        </pc:extLst>
      </pc:sldChg>
      <pc:sldChg chg="modSp mod replTag delTag">
        <pc:chgData name="Ferry, Sherri L" userId="3b9a7ee3-4f46-4359-9007-2dcf45e25578" providerId="ADAL" clId="{FE82B2C2-3D68-4552-BC56-ECA08124B96F}" dt="2024-07-01T13:42:36.864" v="2628"/>
        <pc:sldMkLst>
          <pc:docMk/>
          <pc:sldMk cId="119503454" sldId="263"/>
        </pc:sldMkLst>
        <pc:spChg chg="mod">
          <ac:chgData name="Ferry, Sherri L" userId="3b9a7ee3-4f46-4359-9007-2dcf45e25578" providerId="ADAL" clId="{FE82B2C2-3D68-4552-BC56-ECA08124B96F}" dt="2024-06-26T11:19:55.567" v="2558" actId="2711"/>
          <ac:spMkLst>
            <pc:docMk/>
            <pc:sldMk cId="119503454" sldId="263"/>
            <ac:spMk id="4" creationId="{BD371C13-3C8B-1464-3FDC-A1C18048EDC5}"/>
          </ac:spMkLst>
        </pc:spChg>
        <pc:picChg chg="mod">
          <ac:chgData name="Ferry, Sherri L" userId="3b9a7ee3-4f46-4359-9007-2dcf45e25578" providerId="ADAL" clId="{FE82B2C2-3D68-4552-BC56-ECA08124B96F}" dt="2024-06-21T10:10:39.987" v="2416" actId="1076"/>
          <ac:picMkLst>
            <pc:docMk/>
            <pc:sldMk cId="119503454" sldId="263"/>
            <ac:picMk id="2" creationId="{3B42B2B3-4113-F20C-8615-28A4204A1759}"/>
          </ac:picMkLst>
        </pc:picChg>
      </pc:sldChg>
      <pc:sldChg chg="replTag delTag">
        <pc:chgData name="Ferry, Sherri L" userId="3b9a7ee3-4f46-4359-9007-2dcf45e25578" providerId="ADAL" clId="{FE82B2C2-3D68-4552-BC56-ECA08124B96F}" dt="2024-07-01T13:38:13.859" v="2607"/>
        <pc:sldMkLst>
          <pc:docMk/>
          <pc:sldMk cId="2851127434" sldId="290"/>
        </pc:sldMkLst>
      </pc:sldChg>
      <pc:sldChg chg="addSp delSp modSp replTag delTag">
        <pc:chgData name="Ferry, Sherri L" userId="3b9a7ee3-4f46-4359-9007-2dcf45e25578" providerId="ADAL" clId="{FE82B2C2-3D68-4552-BC56-ECA08124B96F}" dt="2024-07-01T13:31:15.735" v="2589"/>
        <pc:sldMkLst>
          <pc:docMk/>
          <pc:sldMk cId="242236647" sldId="308"/>
        </pc:sldMkLst>
        <pc:picChg chg="add del mod">
          <ac:chgData name="Ferry, Sherri L" userId="3b9a7ee3-4f46-4359-9007-2dcf45e25578" providerId="ADAL" clId="{FE82B2C2-3D68-4552-BC56-ECA08124B96F}" dt="2024-06-20T12:30:40.951" v="189"/>
          <ac:picMkLst>
            <pc:docMk/>
            <pc:sldMk cId="242236647" sldId="308"/>
            <ac:picMk id="2" creationId="{BA6CF500-BD7A-2B40-B3B6-99A0E83C0980}"/>
          </ac:picMkLst>
        </pc:picChg>
        <pc:picChg chg="add del mod">
          <ac:chgData name="Ferry, Sherri L" userId="3b9a7ee3-4f46-4359-9007-2dcf45e25578" providerId="ADAL" clId="{FE82B2C2-3D68-4552-BC56-ECA08124B96F}" dt="2024-06-20T12:30:40.951" v="189"/>
          <ac:picMkLst>
            <pc:docMk/>
            <pc:sldMk cId="242236647" sldId="308"/>
            <ac:picMk id="3" creationId="{5B758AEA-107E-C929-7280-001AA9EBCB5F}"/>
          </ac:picMkLst>
        </pc:picChg>
        <pc:picChg chg="add del mod">
          <ac:chgData name="Ferry, Sherri L" userId="3b9a7ee3-4f46-4359-9007-2dcf45e25578" providerId="ADAL" clId="{FE82B2C2-3D68-4552-BC56-ECA08124B96F}" dt="2024-06-20T12:34:49.862" v="235" actId="478"/>
          <ac:picMkLst>
            <pc:docMk/>
            <pc:sldMk cId="242236647" sldId="308"/>
            <ac:picMk id="2050" creationId="{CB096A66-AE37-6BB5-BD15-EA2790375C62}"/>
          </ac:picMkLst>
        </pc:picChg>
      </pc:sldChg>
      <pc:sldChg chg="replTag delTag">
        <pc:chgData name="Ferry, Sherri L" userId="3b9a7ee3-4f46-4359-9007-2dcf45e25578" providerId="ADAL" clId="{FE82B2C2-3D68-4552-BC56-ECA08124B96F}" dt="2024-07-01T13:39:14.370" v="2615"/>
        <pc:sldMkLst>
          <pc:docMk/>
          <pc:sldMk cId="2655288043" sldId="351"/>
        </pc:sldMkLst>
      </pc:sldChg>
      <pc:sldChg chg="del replTag delTag">
        <pc:chgData name="Ferry, Sherri L" userId="3b9a7ee3-4f46-4359-9007-2dcf45e25578" providerId="ADAL" clId="{FE82B2C2-3D68-4552-BC56-ECA08124B96F}" dt="2024-06-20T12:34:25.626" v="224" actId="2696"/>
        <pc:sldMkLst>
          <pc:docMk/>
          <pc:sldMk cId="33808910" sldId="362"/>
        </pc:sldMkLst>
      </pc:sldChg>
      <pc:sldChg chg="del replTag delTag">
        <pc:chgData name="Ferry, Sherri L" userId="3b9a7ee3-4f46-4359-9007-2dcf45e25578" providerId="ADAL" clId="{FE82B2C2-3D68-4552-BC56-ECA08124B96F}" dt="2024-06-20T12:03:49.153" v="21" actId="2696"/>
        <pc:sldMkLst>
          <pc:docMk/>
          <pc:sldMk cId="992634148" sldId="363"/>
        </pc:sldMkLst>
      </pc:sldChg>
      <pc:sldChg chg="del replTag delTag">
        <pc:chgData name="Ferry, Sherri L" userId="3b9a7ee3-4f46-4359-9007-2dcf45e25578" providerId="ADAL" clId="{FE82B2C2-3D68-4552-BC56-ECA08124B96F}" dt="2024-06-20T12:02:47.111" v="10" actId="2696"/>
        <pc:sldMkLst>
          <pc:docMk/>
          <pc:sldMk cId="2949562168" sldId="364"/>
        </pc:sldMkLst>
      </pc:sldChg>
      <pc:sldChg chg="replTag delTag delCm">
        <pc:chgData name="Ferry, Sherri L" userId="3b9a7ee3-4f46-4359-9007-2dcf45e25578" providerId="ADAL" clId="{FE82B2C2-3D68-4552-BC56-ECA08124B96F}" dt="2024-07-01T13:34:29.038" v="2597"/>
        <pc:sldMkLst>
          <pc:docMk/>
          <pc:sldMk cId="3205566081" sldId="365"/>
        </pc:sldMkLst>
        <pc:extLst>
          <p:ext xmlns:p="http://schemas.openxmlformats.org/presentationml/2006/main" uri="{D6D511B9-2390-475A-947B-AFAB55BFBCF1}">
            <pc226:cmChg xmlns:pc226="http://schemas.microsoft.com/office/powerpoint/2022/06/main/command" chg="del">
              <pc226:chgData name="Ferry, Sherri L" userId="3b9a7ee3-4f46-4359-9007-2dcf45e25578" providerId="ADAL" clId="{FE82B2C2-3D68-4552-BC56-ECA08124B96F}" dt="2024-06-20T14:40:39.360" v="1837"/>
              <pc2:cmMkLst xmlns:pc2="http://schemas.microsoft.com/office/powerpoint/2019/9/main/command">
                <pc:docMk/>
                <pc:sldMk cId="3205566081" sldId="365"/>
                <pc2:cmMk id="{AF46EBB1-52A6-461A-B325-D33D0B93EA7B}"/>
              </pc2:cmMkLst>
            </pc226:cmChg>
          </p:ext>
        </pc:extLst>
      </pc:sldChg>
      <pc:sldChg chg="addSp delSp modSp new mod ord setBg replTag delTag">
        <pc:chgData name="Ferry, Sherri L" userId="3b9a7ee3-4f46-4359-9007-2dcf45e25578" providerId="ADAL" clId="{FE82B2C2-3D68-4552-BC56-ECA08124B96F}" dt="2024-07-01T13:41:51.289" v="2622"/>
        <pc:sldMkLst>
          <pc:docMk/>
          <pc:sldMk cId="1702443540" sldId="366"/>
        </pc:sldMkLst>
        <pc:spChg chg="del">
          <ac:chgData name="Ferry, Sherri L" userId="3b9a7ee3-4f46-4359-9007-2dcf45e25578" providerId="ADAL" clId="{FE82B2C2-3D68-4552-BC56-ECA08124B96F}" dt="2024-06-20T12:22:31.261" v="33" actId="26606"/>
          <ac:spMkLst>
            <pc:docMk/>
            <pc:sldMk cId="1702443540" sldId="366"/>
            <ac:spMk id="2" creationId="{691F6F11-76FE-ED52-E886-D6569FC70EA3}"/>
          </ac:spMkLst>
        </pc:spChg>
        <pc:spChg chg="add del">
          <ac:chgData name="Ferry, Sherri L" userId="3b9a7ee3-4f46-4359-9007-2dcf45e25578" providerId="ADAL" clId="{FE82B2C2-3D68-4552-BC56-ECA08124B96F}" dt="2024-06-26T11:09:02.020" v="2499" actId="21"/>
          <ac:spMkLst>
            <pc:docMk/>
            <pc:sldMk cId="1702443540" sldId="366"/>
            <ac:spMk id="3" creationId="{7241B582-BC58-9FDA-0885-C501371CD490}"/>
          </ac:spMkLst>
        </pc:spChg>
        <pc:spChg chg="del">
          <ac:chgData name="Ferry, Sherri L" userId="3b9a7ee3-4f46-4359-9007-2dcf45e25578" providerId="ADAL" clId="{FE82B2C2-3D68-4552-BC56-ECA08124B96F}" dt="2024-06-20T12:22:28.246" v="32"/>
          <ac:spMkLst>
            <pc:docMk/>
            <pc:sldMk cId="1702443540" sldId="366"/>
            <ac:spMk id="3" creationId="{B2A8278E-0CCA-B000-C4B8-C1DE99F77060}"/>
          </ac:spMkLst>
        </pc:spChg>
        <pc:spChg chg="add del mod">
          <ac:chgData name="Ferry, Sherri L" userId="3b9a7ee3-4f46-4359-9007-2dcf45e25578" providerId="ADAL" clId="{FE82B2C2-3D68-4552-BC56-ECA08124B96F}" dt="2024-06-20T12:26:17.508" v="38" actId="26606"/>
          <ac:spMkLst>
            <pc:docMk/>
            <pc:sldMk cId="1702443540" sldId="366"/>
            <ac:spMk id="6" creationId="{DD2EDF60-1956-7705-E262-09DDB603E7A5}"/>
          </ac:spMkLst>
        </pc:spChg>
        <pc:spChg chg="add del">
          <ac:chgData name="Ferry, Sherri L" userId="3b9a7ee3-4f46-4359-9007-2dcf45e25578" providerId="ADAL" clId="{FE82B2C2-3D68-4552-BC56-ECA08124B96F}" dt="2024-06-26T11:11:58.105" v="2515" actId="21"/>
          <ac:spMkLst>
            <pc:docMk/>
            <pc:sldMk cId="1702443540" sldId="366"/>
            <ac:spMk id="8" creationId="{456DD960-60FF-220A-962A-4F2BA7A80A4A}"/>
          </ac:spMkLst>
        </pc:spChg>
        <pc:spChg chg="add del">
          <ac:chgData name="Ferry, Sherri L" userId="3b9a7ee3-4f46-4359-9007-2dcf45e25578" providerId="ADAL" clId="{FE82B2C2-3D68-4552-BC56-ECA08124B96F}" dt="2024-06-20T12:26:17.508" v="38" actId="26606"/>
          <ac:spMkLst>
            <pc:docMk/>
            <pc:sldMk cId="1702443540" sldId="366"/>
            <ac:spMk id="9" creationId="{42A4FC2C-047E-45A5-965D-8E1E3BF09BC6}"/>
          </ac:spMkLst>
        </pc:spChg>
        <pc:spChg chg="add del">
          <ac:chgData name="Ferry, Sherri L" userId="3b9a7ee3-4f46-4359-9007-2dcf45e25578" providerId="ADAL" clId="{FE82B2C2-3D68-4552-BC56-ECA08124B96F}" dt="2024-06-26T11:16:10.025" v="2539" actId="21"/>
          <ac:spMkLst>
            <pc:docMk/>
            <pc:sldMk cId="1702443540" sldId="366"/>
            <ac:spMk id="12" creationId="{B43222AE-FF67-7B92-1B67-D78697D98153}"/>
          </ac:spMkLst>
        </pc:spChg>
        <pc:spChg chg="add del">
          <ac:chgData name="Ferry, Sherri L" userId="3b9a7ee3-4f46-4359-9007-2dcf45e25578" providerId="ADAL" clId="{FE82B2C2-3D68-4552-BC56-ECA08124B96F}" dt="2024-06-20T12:26:17.501" v="37" actId="26606"/>
          <ac:spMkLst>
            <pc:docMk/>
            <pc:sldMk cId="1702443540" sldId="366"/>
            <ac:spMk id="14" creationId="{42A4FC2C-047E-45A5-965D-8E1E3BF09BC6}"/>
          </ac:spMkLst>
        </pc:spChg>
        <pc:spChg chg="add">
          <ac:chgData name="Ferry, Sherri L" userId="3b9a7ee3-4f46-4359-9007-2dcf45e25578" providerId="ADAL" clId="{FE82B2C2-3D68-4552-BC56-ECA08124B96F}" dt="2024-06-20T12:26:17.508" v="38" actId="26606"/>
          <ac:spMkLst>
            <pc:docMk/>
            <pc:sldMk cId="1702443540" sldId="366"/>
            <ac:spMk id="16" creationId="{1CF6A1EC-BD15-42D9-A339-A3970CF7C65A}"/>
          </ac:spMkLst>
        </pc:spChg>
        <pc:spChg chg="add">
          <ac:chgData name="Ferry, Sherri L" userId="3b9a7ee3-4f46-4359-9007-2dcf45e25578" providerId="ADAL" clId="{FE82B2C2-3D68-4552-BC56-ECA08124B96F}" dt="2024-06-20T12:26:17.508" v="38" actId="26606"/>
          <ac:spMkLst>
            <pc:docMk/>
            <pc:sldMk cId="1702443540" sldId="366"/>
            <ac:spMk id="17" creationId="{D5997EA8-5EFC-40CD-A85F-C3C3BC5F9EB7}"/>
          </ac:spMkLst>
        </pc:spChg>
        <pc:spChg chg="add">
          <ac:chgData name="Ferry, Sherri L" userId="3b9a7ee3-4f46-4359-9007-2dcf45e25578" providerId="ADAL" clId="{FE82B2C2-3D68-4552-BC56-ECA08124B96F}" dt="2024-06-20T12:26:17.508" v="38" actId="26606"/>
          <ac:spMkLst>
            <pc:docMk/>
            <pc:sldMk cId="1702443540" sldId="366"/>
            <ac:spMk id="18" creationId="{A720C27D-5C39-492B-BD68-C220C0F838AC}"/>
          </ac:spMkLst>
        </pc:spChg>
        <pc:spChg chg="add mod">
          <ac:chgData name="Ferry, Sherri L" userId="3b9a7ee3-4f46-4359-9007-2dcf45e25578" providerId="ADAL" clId="{FE82B2C2-3D68-4552-BC56-ECA08124B96F}" dt="2024-06-26T11:16:05.306" v="2538" actId="20577"/>
          <ac:spMkLst>
            <pc:docMk/>
            <pc:sldMk cId="1702443540" sldId="366"/>
            <ac:spMk id="19" creationId="{DD2EDF60-1956-7705-E262-09DDB603E7A5}"/>
          </ac:spMkLst>
        </pc:spChg>
        <pc:spChg chg="add">
          <ac:chgData name="Ferry, Sherri L" userId="3b9a7ee3-4f46-4359-9007-2dcf45e25578" providerId="ADAL" clId="{FE82B2C2-3D68-4552-BC56-ECA08124B96F}" dt="2024-06-20T12:26:17.508" v="38" actId="26606"/>
          <ac:spMkLst>
            <pc:docMk/>
            <pc:sldMk cId="1702443540" sldId="366"/>
            <ac:spMk id="20" creationId="{A4F3394A-A959-460A-ACF9-5FA682C76940}"/>
          </ac:spMkLst>
        </pc:spChg>
        <pc:picChg chg="add del mod">
          <ac:chgData name="Ferry, Sherri L" userId="3b9a7ee3-4f46-4359-9007-2dcf45e25578" providerId="ADAL" clId="{FE82B2C2-3D68-4552-BC56-ECA08124B96F}" dt="2024-06-20T12:22:40.428" v="34" actId="21"/>
          <ac:picMkLst>
            <pc:docMk/>
            <pc:sldMk cId="1702443540" sldId="366"/>
            <ac:picMk id="4" creationId="{011B63D2-79F2-6CB9-220E-3F0CFD9E91C0}"/>
          </ac:picMkLst>
        </pc:picChg>
        <pc:picChg chg="add del mod">
          <ac:chgData name="Ferry, Sherri L" userId="3b9a7ee3-4f46-4359-9007-2dcf45e25578" providerId="ADAL" clId="{FE82B2C2-3D68-4552-BC56-ECA08124B96F}" dt="2024-07-01T13:39:56.388" v="2620" actId="21"/>
          <ac:picMkLst>
            <pc:docMk/>
            <pc:sldMk cId="1702443540" sldId="366"/>
            <ac:picMk id="5" creationId="{0F28C74E-02E3-0C02-2657-85DC5BC3E02C}"/>
          </ac:picMkLst>
        </pc:picChg>
        <pc:picChg chg="add del mod">
          <ac:chgData name="Ferry, Sherri L" userId="3b9a7ee3-4f46-4359-9007-2dcf45e25578" providerId="ADAL" clId="{FE82B2C2-3D68-4552-BC56-ECA08124B96F}" dt="2024-06-26T11:13:10.561" v="2518" actId="1076"/>
          <ac:picMkLst>
            <pc:docMk/>
            <pc:sldMk cId="1702443540" sldId="366"/>
            <ac:picMk id="7" creationId="{A6FA9668-8A3E-8A41-6466-759A43E5EEF2}"/>
          </ac:picMkLst>
        </pc:picChg>
        <pc:picChg chg="add mod">
          <ac:chgData name="Ferry, Sherri L" userId="3b9a7ee3-4f46-4359-9007-2dcf45e25578" providerId="ADAL" clId="{FE82B2C2-3D68-4552-BC56-ECA08124B96F}" dt="2024-06-20T12:34:08.049" v="221" actId="1076"/>
          <ac:picMkLst>
            <pc:docMk/>
            <pc:sldMk cId="1702443540" sldId="366"/>
            <ac:picMk id="10" creationId="{8C5FDF5F-051B-2398-60FF-9CFA1B955015}"/>
          </ac:picMkLst>
        </pc:picChg>
        <pc:picChg chg="add mod">
          <ac:chgData name="Ferry, Sherri L" userId="3b9a7ee3-4f46-4359-9007-2dcf45e25578" providerId="ADAL" clId="{FE82B2C2-3D68-4552-BC56-ECA08124B96F}" dt="2024-06-20T12:34:05.709" v="220" actId="1076"/>
          <ac:picMkLst>
            <pc:docMk/>
            <pc:sldMk cId="1702443540" sldId="366"/>
            <ac:picMk id="11" creationId="{CDDE3EBF-FB69-7F4C-FD86-110F39D32DFE}"/>
          </ac:picMkLst>
        </pc:picChg>
        <pc:picChg chg="add del mod">
          <ac:chgData name="Ferry, Sherri L" userId="3b9a7ee3-4f46-4359-9007-2dcf45e25578" providerId="ADAL" clId="{FE82B2C2-3D68-4552-BC56-ECA08124B96F}" dt="2024-06-20T12:30:33.095" v="183"/>
          <ac:picMkLst>
            <pc:docMk/>
            <pc:sldMk cId="1702443540" sldId="366"/>
            <ac:picMk id="1026" creationId="{368CEEE2-A464-12A9-EAA4-66C084113EE3}"/>
          </ac:picMkLst>
        </pc:picChg>
      </pc:sldChg>
      <pc:sldChg chg="addSp delSp modSp new mod setBg modClrScheme replTag delTag chgLayout">
        <pc:chgData name="Ferry, Sherri L" userId="3b9a7ee3-4f46-4359-9007-2dcf45e25578" providerId="ADAL" clId="{FE82B2C2-3D68-4552-BC56-ECA08124B96F}" dt="2024-07-01T13:38:18.878" v="2611"/>
        <pc:sldMkLst>
          <pc:docMk/>
          <pc:sldMk cId="3994706289" sldId="367"/>
        </pc:sldMkLst>
        <pc:spChg chg="del">
          <ac:chgData name="Ferry, Sherri L" userId="3b9a7ee3-4f46-4359-9007-2dcf45e25578" providerId="ADAL" clId="{FE82B2C2-3D68-4552-BC56-ECA08124B96F}" dt="2024-06-20T12:58:20.008" v="260" actId="700"/>
          <ac:spMkLst>
            <pc:docMk/>
            <pc:sldMk cId="3994706289" sldId="367"/>
            <ac:spMk id="2" creationId="{FF7025B8-06DF-76C4-81D6-373298FB7FD9}"/>
          </ac:spMkLst>
        </pc:spChg>
        <pc:spChg chg="del">
          <ac:chgData name="Ferry, Sherri L" userId="3b9a7ee3-4f46-4359-9007-2dcf45e25578" providerId="ADAL" clId="{FE82B2C2-3D68-4552-BC56-ECA08124B96F}" dt="2024-06-20T12:51:26.034" v="248"/>
          <ac:spMkLst>
            <pc:docMk/>
            <pc:sldMk cId="3994706289" sldId="367"/>
            <ac:spMk id="3" creationId="{4A3AF6D8-C460-7611-2141-B2DE982C2370}"/>
          </ac:spMkLst>
        </pc:spChg>
        <pc:spChg chg="add del mod">
          <ac:chgData name="Ferry, Sherri L" userId="3b9a7ee3-4f46-4359-9007-2dcf45e25578" providerId="ADAL" clId="{FE82B2C2-3D68-4552-BC56-ECA08124B96F}" dt="2024-06-20T12:58:20.008" v="260" actId="700"/>
          <ac:spMkLst>
            <pc:docMk/>
            <pc:sldMk cId="3994706289" sldId="367"/>
            <ac:spMk id="4" creationId="{141CA51A-CEE6-72F5-76DF-8EAFF73D71FF}"/>
          </ac:spMkLst>
        </pc:spChg>
        <pc:spChg chg="add mod ord">
          <ac:chgData name="Ferry, Sherri L" userId="3b9a7ee3-4f46-4359-9007-2dcf45e25578" providerId="ADAL" clId="{FE82B2C2-3D68-4552-BC56-ECA08124B96F}" dt="2024-06-20T14:36:45.709" v="1765" actId="1076"/>
          <ac:spMkLst>
            <pc:docMk/>
            <pc:sldMk cId="3994706289" sldId="367"/>
            <ac:spMk id="5" creationId="{97900033-231C-C3B4-51E1-DC103D0FE7AB}"/>
          </ac:spMkLst>
        </pc:spChg>
        <pc:spChg chg="add del mod">
          <ac:chgData name="Ferry, Sherri L" userId="3b9a7ee3-4f46-4359-9007-2dcf45e25578" providerId="ADAL" clId="{FE82B2C2-3D68-4552-BC56-ECA08124B96F}" dt="2024-06-20T13:12:06.147" v="506" actId="21"/>
          <ac:spMkLst>
            <pc:docMk/>
            <pc:sldMk cId="3994706289" sldId="367"/>
            <ac:spMk id="6" creationId="{D086A082-3632-3259-5DD8-AC22ABC94B3C}"/>
          </ac:spMkLst>
        </pc:spChg>
        <pc:spChg chg="add mod">
          <ac:chgData name="Ferry, Sherri L" userId="3b9a7ee3-4f46-4359-9007-2dcf45e25578" providerId="ADAL" clId="{FE82B2C2-3D68-4552-BC56-ECA08124B96F}" dt="2024-06-20T14:39:35.619" v="1828" actId="1076"/>
          <ac:spMkLst>
            <pc:docMk/>
            <pc:sldMk cId="3994706289" sldId="367"/>
            <ac:spMk id="7" creationId="{7BA85540-CDCB-EEAA-2E39-F2D04B675FBB}"/>
          </ac:spMkLst>
        </pc:spChg>
        <pc:spChg chg="add del mod">
          <ac:chgData name="Ferry, Sherri L" userId="3b9a7ee3-4f46-4359-9007-2dcf45e25578" providerId="ADAL" clId="{FE82B2C2-3D68-4552-BC56-ECA08124B96F}" dt="2024-06-20T14:00:58.543" v="901"/>
          <ac:spMkLst>
            <pc:docMk/>
            <pc:sldMk cId="3994706289" sldId="367"/>
            <ac:spMk id="8" creationId="{6182742D-5E04-9753-725E-C61E25456B20}"/>
          </ac:spMkLst>
        </pc:spChg>
        <pc:spChg chg="add mod">
          <ac:chgData name="Ferry, Sherri L" userId="3b9a7ee3-4f46-4359-9007-2dcf45e25578" providerId="ADAL" clId="{FE82B2C2-3D68-4552-BC56-ECA08124B96F}" dt="2024-06-20T14:38:39.237" v="1781" actId="404"/>
          <ac:spMkLst>
            <pc:docMk/>
            <pc:sldMk cId="3994706289" sldId="367"/>
            <ac:spMk id="11" creationId="{18A243C7-5086-5279-2602-C2CD73DE4C92}"/>
          </ac:spMkLst>
        </pc:spChg>
        <pc:spChg chg="add del mod">
          <ac:chgData name="Ferry, Sherri L" userId="3b9a7ee3-4f46-4359-9007-2dcf45e25578" providerId="ADAL" clId="{FE82B2C2-3D68-4552-BC56-ECA08124B96F}" dt="2024-06-20T14:14:01.278" v="1195" actId="21"/>
          <ac:spMkLst>
            <pc:docMk/>
            <pc:sldMk cId="3994706289" sldId="367"/>
            <ac:spMk id="12" creationId="{774EEC1E-62BD-835E-94E3-B2047D10C59A}"/>
          </ac:spMkLst>
        </pc:spChg>
        <pc:spChg chg="add del mod">
          <ac:chgData name="Ferry, Sherri L" userId="3b9a7ee3-4f46-4359-9007-2dcf45e25578" providerId="ADAL" clId="{FE82B2C2-3D68-4552-BC56-ECA08124B96F}" dt="2024-06-20T14:38:51.430" v="1782" actId="1076"/>
          <ac:spMkLst>
            <pc:docMk/>
            <pc:sldMk cId="3994706289" sldId="367"/>
            <ac:spMk id="13" creationId="{4A1A4801-04A3-C834-01AD-D656DC7FFC2D}"/>
          </ac:spMkLst>
        </pc:spChg>
        <pc:spChg chg="add mod">
          <ac:chgData name="Ferry, Sherri L" userId="3b9a7ee3-4f46-4359-9007-2dcf45e25578" providerId="ADAL" clId="{FE82B2C2-3D68-4552-BC56-ECA08124B96F}" dt="2024-06-20T14:37:40.891" v="1773" actId="1038"/>
          <ac:spMkLst>
            <pc:docMk/>
            <pc:sldMk cId="3994706289" sldId="367"/>
            <ac:spMk id="14" creationId="{3C33F7B6-C6F5-C4E4-4835-BCE1E2D2000B}"/>
          </ac:spMkLst>
        </pc:spChg>
        <pc:spChg chg="add">
          <ac:chgData name="Ferry, Sherri L" userId="3b9a7ee3-4f46-4359-9007-2dcf45e25578" providerId="ADAL" clId="{FE82B2C2-3D68-4552-BC56-ECA08124B96F}" dt="2024-06-20T14:14:56.581" v="1196" actId="26606"/>
          <ac:spMkLst>
            <pc:docMk/>
            <pc:sldMk cId="3994706289" sldId="367"/>
            <ac:spMk id="3085" creationId="{B9FF99BD-075F-4761-A995-6FC574BD25EA}"/>
          </ac:spMkLst>
        </pc:spChg>
        <pc:spChg chg="add">
          <ac:chgData name="Ferry, Sherri L" userId="3b9a7ee3-4f46-4359-9007-2dcf45e25578" providerId="ADAL" clId="{FE82B2C2-3D68-4552-BC56-ECA08124B96F}" dt="2024-06-20T14:14:56.581" v="1196" actId="26606"/>
          <ac:spMkLst>
            <pc:docMk/>
            <pc:sldMk cId="3994706289" sldId="367"/>
            <ac:spMk id="3087" creationId="{A7B21A54-9BA3-4EA9-B460-5A829ADD9051}"/>
          </ac:spMkLst>
        </pc:spChg>
        <pc:spChg chg="add">
          <ac:chgData name="Ferry, Sherri L" userId="3b9a7ee3-4f46-4359-9007-2dcf45e25578" providerId="ADAL" clId="{FE82B2C2-3D68-4552-BC56-ECA08124B96F}" dt="2024-06-20T14:14:56.581" v="1196" actId="26606"/>
          <ac:spMkLst>
            <pc:docMk/>
            <pc:sldMk cId="3994706289" sldId="367"/>
            <ac:spMk id="3089" creationId="{6FA8F714-B9D8-488A-8CCA-E9948FF913A9}"/>
          </ac:spMkLst>
        </pc:spChg>
        <pc:graphicFrameChg chg="add del">
          <ac:chgData name="Ferry, Sherri L" userId="3b9a7ee3-4f46-4359-9007-2dcf45e25578" providerId="ADAL" clId="{FE82B2C2-3D68-4552-BC56-ECA08124B96F}" dt="2024-06-20T14:32:00.699" v="1699" actId="26606"/>
          <ac:graphicFrameMkLst>
            <pc:docMk/>
            <pc:sldMk cId="3994706289" sldId="367"/>
            <ac:graphicFrameMk id="3091" creationId="{C98E27F2-04B0-A900-FA7B-7FEC1705139A}"/>
          </ac:graphicFrameMkLst>
        </pc:graphicFrameChg>
        <pc:picChg chg="add mod">
          <ac:chgData name="Ferry, Sherri L" userId="3b9a7ee3-4f46-4359-9007-2dcf45e25578" providerId="ADAL" clId="{FE82B2C2-3D68-4552-BC56-ECA08124B96F}" dt="2024-06-20T14:38:31.242" v="1779" actId="1035"/>
          <ac:picMkLst>
            <pc:docMk/>
            <pc:sldMk cId="3994706289" sldId="367"/>
            <ac:picMk id="10" creationId="{931EE128-953B-0D0B-CD30-90AACB1FB231}"/>
          </ac:picMkLst>
        </pc:picChg>
        <pc:picChg chg="add del mod">
          <ac:chgData name="Ferry, Sherri L" userId="3b9a7ee3-4f46-4359-9007-2dcf45e25578" providerId="ADAL" clId="{FE82B2C2-3D68-4552-BC56-ECA08124B96F}" dt="2024-06-20T12:58:14.265" v="259" actId="21"/>
          <ac:picMkLst>
            <pc:docMk/>
            <pc:sldMk cId="3994706289" sldId="367"/>
            <ac:picMk id="3074" creationId="{46855229-686A-F796-BB63-968C93B87655}"/>
          </ac:picMkLst>
        </pc:picChg>
        <pc:picChg chg="add del mod">
          <ac:chgData name="Ferry, Sherri L" userId="3b9a7ee3-4f46-4359-9007-2dcf45e25578" providerId="ADAL" clId="{FE82B2C2-3D68-4552-BC56-ECA08124B96F}" dt="2024-06-20T13:05:13.367" v="432" actId="21"/>
          <ac:picMkLst>
            <pc:docMk/>
            <pc:sldMk cId="3994706289" sldId="367"/>
            <ac:picMk id="3076" creationId="{85D593C0-FAB6-795B-C19C-5FBB06CBD04D}"/>
          </ac:picMkLst>
        </pc:picChg>
        <pc:picChg chg="add del mod">
          <ac:chgData name="Ferry, Sherri L" userId="3b9a7ee3-4f46-4359-9007-2dcf45e25578" providerId="ADAL" clId="{FE82B2C2-3D68-4552-BC56-ECA08124B96F}" dt="2024-06-20T13:12:02.096" v="505" actId="21"/>
          <ac:picMkLst>
            <pc:docMk/>
            <pc:sldMk cId="3994706289" sldId="367"/>
            <ac:picMk id="3078" creationId="{72390176-8405-F15F-E474-48662F32BCB6}"/>
          </ac:picMkLst>
        </pc:picChg>
        <pc:picChg chg="add mod">
          <ac:chgData name="Ferry, Sherri L" userId="3b9a7ee3-4f46-4359-9007-2dcf45e25578" providerId="ADAL" clId="{FE82B2C2-3D68-4552-BC56-ECA08124B96F}" dt="2024-06-20T14:37:21.514" v="1766" actId="1076"/>
          <ac:picMkLst>
            <pc:docMk/>
            <pc:sldMk cId="3994706289" sldId="367"/>
            <ac:picMk id="3080" creationId="{4054F6C4-92EF-E734-025B-E947845F1A75}"/>
          </ac:picMkLst>
        </pc:picChg>
      </pc:sldChg>
      <pc:sldChg chg="addSp delSp modSp new mod setBg replTag delTag delDesignElem modCm chgLayout">
        <pc:chgData name="Ferry, Sherri L" userId="3b9a7ee3-4f46-4359-9007-2dcf45e25578" providerId="ADAL" clId="{FE82B2C2-3D68-4552-BC56-ECA08124B96F}" dt="2024-07-01T13:42:43.481" v="2632"/>
        <pc:sldMkLst>
          <pc:docMk/>
          <pc:sldMk cId="4017165826" sldId="368"/>
        </pc:sldMkLst>
        <pc:spChg chg="add del">
          <ac:chgData name="Ferry, Sherri L" userId="3b9a7ee3-4f46-4359-9007-2dcf45e25578" providerId="ADAL" clId="{FE82B2C2-3D68-4552-BC56-ECA08124B96F}" dt="2024-06-20T20:32:01.350" v="2080" actId="700"/>
          <ac:spMkLst>
            <pc:docMk/>
            <pc:sldMk cId="4017165826" sldId="368"/>
            <ac:spMk id="10" creationId="{DA2E7C1E-2B5A-4BBA-AE51-1CD8C19309D7}"/>
          </ac:spMkLst>
        </pc:spChg>
        <pc:spChg chg="add del mod">
          <ac:chgData name="Ferry, Sherri L" userId="3b9a7ee3-4f46-4359-9007-2dcf45e25578" providerId="ADAL" clId="{FE82B2C2-3D68-4552-BC56-ECA08124B96F}" dt="2024-06-20T20:29:06.878" v="2069" actId="21"/>
          <ac:spMkLst>
            <pc:docMk/>
            <pc:sldMk cId="4017165826" sldId="368"/>
            <ac:spMk id="11" creationId="{614C1754-9677-258D-1CB3-20DC5CC24460}"/>
          </ac:spMkLst>
        </pc:spChg>
        <pc:spChg chg="add del">
          <ac:chgData name="Ferry, Sherri L" userId="3b9a7ee3-4f46-4359-9007-2dcf45e25578" providerId="ADAL" clId="{FE82B2C2-3D68-4552-BC56-ECA08124B96F}" dt="2024-06-20T20:32:01.350" v="2080" actId="700"/>
          <ac:spMkLst>
            <pc:docMk/>
            <pc:sldMk cId="4017165826" sldId="368"/>
            <ac:spMk id="12" creationId="{43DF76B1-5174-4FAF-9D19-FFEE98426836}"/>
          </ac:spMkLst>
        </pc:spChg>
        <pc:spChg chg="add del">
          <ac:chgData name="Ferry, Sherri L" userId="3b9a7ee3-4f46-4359-9007-2dcf45e25578" providerId="ADAL" clId="{FE82B2C2-3D68-4552-BC56-ECA08124B96F}" dt="2024-06-20T20:35:34.172" v="2106" actId="26606"/>
          <ac:spMkLst>
            <pc:docMk/>
            <pc:sldMk cId="4017165826" sldId="368"/>
            <ac:spMk id="19" creationId="{6F79B0DD-2C63-4EE5-804F-B8E391FC1E45}"/>
          </ac:spMkLst>
        </pc:spChg>
        <pc:spChg chg="add del">
          <ac:chgData name="Ferry, Sherri L" userId="3b9a7ee3-4f46-4359-9007-2dcf45e25578" providerId="ADAL" clId="{FE82B2C2-3D68-4552-BC56-ECA08124B96F}" dt="2024-06-20T20:35:34.172" v="2106" actId="26606"/>
          <ac:spMkLst>
            <pc:docMk/>
            <pc:sldMk cId="4017165826" sldId="368"/>
            <ac:spMk id="21" creationId="{627DB8AB-CD55-4C8F-9043-52652B89231A}"/>
          </ac:spMkLst>
        </pc:spChg>
        <pc:spChg chg="add del">
          <ac:chgData name="Ferry, Sherri L" userId="3b9a7ee3-4f46-4359-9007-2dcf45e25578" providerId="ADAL" clId="{FE82B2C2-3D68-4552-BC56-ECA08124B96F}" dt="2024-06-20T20:35:34.172" v="2106" actId="26606"/>
          <ac:spMkLst>
            <pc:docMk/>
            <pc:sldMk cId="4017165826" sldId="368"/>
            <ac:spMk id="23" creationId="{53059C5A-91CB-4024-9B4E-20082E25C70B}"/>
          </ac:spMkLst>
        </pc:spChg>
        <pc:spChg chg="add del mod ord">
          <ac:chgData name="Ferry, Sherri L" userId="3b9a7ee3-4f46-4359-9007-2dcf45e25578" providerId="ADAL" clId="{FE82B2C2-3D68-4552-BC56-ECA08124B96F}" dt="2024-06-20T20:43:46.788" v="2183" actId="767"/>
          <ac:spMkLst>
            <pc:docMk/>
            <pc:sldMk cId="4017165826" sldId="368"/>
            <ac:spMk id="24" creationId="{4E51ABB9-B544-C7CC-F07F-4EF7DD776D69}"/>
          </ac:spMkLst>
        </pc:spChg>
        <pc:spChg chg="add del">
          <ac:chgData name="Ferry, Sherri L" userId="3b9a7ee3-4f46-4359-9007-2dcf45e25578" providerId="ADAL" clId="{FE82B2C2-3D68-4552-BC56-ECA08124B96F}" dt="2024-06-20T20:35:34.172" v="2106" actId="26606"/>
          <ac:spMkLst>
            <pc:docMk/>
            <pc:sldMk cId="4017165826" sldId="368"/>
            <ac:spMk id="25" creationId="{184884BF-A898-4EFF-9504-E13EBE3FF62E}"/>
          </ac:spMkLst>
        </pc:spChg>
        <pc:spChg chg="add del">
          <ac:chgData name="Ferry, Sherri L" userId="3b9a7ee3-4f46-4359-9007-2dcf45e25578" providerId="ADAL" clId="{FE82B2C2-3D68-4552-BC56-ECA08124B96F}" dt="2024-06-20T20:35:34.172" v="2106" actId="26606"/>
          <ac:spMkLst>
            <pc:docMk/>
            <pc:sldMk cId="4017165826" sldId="368"/>
            <ac:spMk id="27" creationId="{7B32D337-FDA6-4468-ADB1-7038E5FC0BA9}"/>
          </ac:spMkLst>
        </pc:spChg>
        <pc:spChg chg="add mod">
          <ac:chgData name="Ferry, Sherri L" userId="3b9a7ee3-4f46-4359-9007-2dcf45e25578" providerId="ADAL" clId="{FE82B2C2-3D68-4552-BC56-ECA08124B96F}" dt="2024-06-21T10:29:02.375" v="2459" actId="113"/>
          <ac:spMkLst>
            <pc:docMk/>
            <pc:sldMk cId="4017165826" sldId="368"/>
            <ac:spMk id="31" creationId="{71CDF9E3-89E0-61BC-47D5-C41A64937348}"/>
          </ac:spMkLst>
        </pc:spChg>
        <pc:spChg chg="add del">
          <ac:chgData name="Ferry, Sherri L" userId="3b9a7ee3-4f46-4359-9007-2dcf45e25578" providerId="ADAL" clId="{FE82B2C2-3D68-4552-BC56-ECA08124B96F}" dt="2024-06-20T20:36:01.225" v="2109" actId="26606"/>
          <ac:spMkLst>
            <pc:docMk/>
            <pc:sldMk cId="4017165826" sldId="368"/>
            <ac:spMk id="32" creationId="{12E8CD4E-6381-4807-AA5B-CE0024A8BE19}"/>
          </ac:spMkLst>
        </pc:spChg>
        <pc:spChg chg="add del">
          <ac:chgData name="Ferry, Sherri L" userId="3b9a7ee3-4f46-4359-9007-2dcf45e25578" providerId="ADAL" clId="{FE82B2C2-3D68-4552-BC56-ECA08124B96F}" dt="2024-06-20T20:36:01.225" v="2109" actId="26606"/>
          <ac:spMkLst>
            <pc:docMk/>
            <pc:sldMk cId="4017165826" sldId="368"/>
            <ac:spMk id="34" creationId="{7C6A4DDC-3049-4FEA-B9FF-CBCF8B277BBF}"/>
          </ac:spMkLst>
        </pc:spChg>
        <pc:spChg chg="add del">
          <ac:chgData name="Ferry, Sherri L" userId="3b9a7ee3-4f46-4359-9007-2dcf45e25578" providerId="ADAL" clId="{FE82B2C2-3D68-4552-BC56-ECA08124B96F}" dt="2024-06-20T20:36:01.225" v="2109" actId="26606"/>
          <ac:spMkLst>
            <pc:docMk/>
            <pc:sldMk cId="4017165826" sldId="368"/>
            <ac:spMk id="36" creationId="{87BCB2CF-F2CE-43B5-93CB-386479577889}"/>
          </ac:spMkLst>
        </pc:spChg>
        <pc:spChg chg="add del">
          <ac:chgData name="Ferry, Sherri L" userId="3b9a7ee3-4f46-4359-9007-2dcf45e25578" providerId="ADAL" clId="{FE82B2C2-3D68-4552-BC56-ECA08124B96F}" dt="2024-06-20T20:36:01.225" v="2109" actId="26606"/>
          <ac:spMkLst>
            <pc:docMk/>
            <pc:sldMk cId="4017165826" sldId="368"/>
            <ac:spMk id="38" creationId="{2C68A941-4039-4496-9008-274182DFFEDF}"/>
          </ac:spMkLst>
        </pc:spChg>
        <pc:spChg chg="add del">
          <ac:chgData name="Ferry, Sherri L" userId="3b9a7ee3-4f46-4359-9007-2dcf45e25578" providerId="ADAL" clId="{FE82B2C2-3D68-4552-BC56-ECA08124B96F}" dt="2024-06-20T20:36:01.225" v="2109" actId="26606"/>
          <ac:spMkLst>
            <pc:docMk/>
            <pc:sldMk cId="4017165826" sldId="368"/>
            <ac:spMk id="40" creationId="{878B897E-FBB2-4D71-AA1C-3C4DA4A264C9}"/>
          </ac:spMkLst>
        </pc:spChg>
        <pc:spChg chg="add del">
          <ac:chgData name="Ferry, Sherri L" userId="3b9a7ee3-4f46-4359-9007-2dcf45e25578" providerId="ADAL" clId="{FE82B2C2-3D68-4552-BC56-ECA08124B96F}" dt="2024-06-20T20:36:27.522" v="2111" actId="26606"/>
          <ac:spMkLst>
            <pc:docMk/>
            <pc:sldMk cId="4017165826" sldId="368"/>
            <ac:spMk id="45" creationId="{1B5D14DD-7136-40A9-87AD-4D2286C0BA32}"/>
          </ac:spMkLst>
        </pc:spChg>
        <pc:spChg chg="add del">
          <ac:chgData name="Ferry, Sherri L" userId="3b9a7ee3-4f46-4359-9007-2dcf45e25578" providerId="ADAL" clId="{FE82B2C2-3D68-4552-BC56-ECA08124B96F}" dt="2024-06-20T20:36:27.522" v="2111" actId="26606"/>
          <ac:spMkLst>
            <pc:docMk/>
            <pc:sldMk cId="4017165826" sldId="368"/>
            <ac:spMk id="47" creationId="{BA26CED2-CFE9-4F89-BF55-308765CBA4C9}"/>
          </ac:spMkLst>
        </pc:spChg>
        <pc:spChg chg="add del">
          <ac:chgData name="Ferry, Sherri L" userId="3b9a7ee3-4f46-4359-9007-2dcf45e25578" providerId="ADAL" clId="{FE82B2C2-3D68-4552-BC56-ECA08124B96F}" dt="2024-06-20T20:48:49.254" v="2211" actId="700"/>
          <ac:spMkLst>
            <pc:docMk/>
            <pc:sldMk cId="4017165826" sldId="368"/>
            <ac:spMk id="52" creationId="{12E8CD4E-6381-4807-AA5B-CE0024A8BE19}"/>
          </ac:spMkLst>
        </pc:spChg>
        <pc:spChg chg="add del">
          <ac:chgData name="Ferry, Sherri L" userId="3b9a7ee3-4f46-4359-9007-2dcf45e25578" providerId="ADAL" clId="{FE82B2C2-3D68-4552-BC56-ECA08124B96F}" dt="2024-06-20T20:48:49.254" v="2211" actId="700"/>
          <ac:spMkLst>
            <pc:docMk/>
            <pc:sldMk cId="4017165826" sldId="368"/>
            <ac:spMk id="54" creationId="{7C6A4DDC-3049-4FEA-B9FF-CBCF8B277BBF}"/>
          </ac:spMkLst>
        </pc:spChg>
        <pc:spChg chg="add del">
          <ac:chgData name="Ferry, Sherri L" userId="3b9a7ee3-4f46-4359-9007-2dcf45e25578" providerId="ADAL" clId="{FE82B2C2-3D68-4552-BC56-ECA08124B96F}" dt="2024-06-20T20:48:49.254" v="2211" actId="700"/>
          <ac:spMkLst>
            <pc:docMk/>
            <pc:sldMk cId="4017165826" sldId="368"/>
            <ac:spMk id="56" creationId="{87BCB2CF-F2CE-43B5-93CB-386479577889}"/>
          </ac:spMkLst>
        </pc:spChg>
        <pc:spChg chg="add del">
          <ac:chgData name="Ferry, Sherri L" userId="3b9a7ee3-4f46-4359-9007-2dcf45e25578" providerId="ADAL" clId="{FE82B2C2-3D68-4552-BC56-ECA08124B96F}" dt="2024-06-20T20:48:49.254" v="2211" actId="700"/>
          <ac:spMkLst>
            <pc:docMk/>
            <pc:sldMk cId="4017165826" sldId="368"/>
            <ac:spMk id="58" creationId="{2C68A941-4039-4496-9008-274182DFFEDF}"/>
          </ac:spMkLst>
        </pc:spChg>
        <pc:spChg chg="add del">
          <ac:chgData name="Ferry, Sherri L" userId="3b9a7ee3-4f46-4359-9007-2dcf45e25578" providerId="ADAL" clId="{FE82B2C2-3D68-4552-BC56-ECA08124B96F}" dt="2024-06-20T20:48:49.254" v="2211" actId="700"/>
          <ac:spMkLst>
            <pc:docMk/>
            <pc:sldMk cId="4017165826" sldId="368"/>
            <ac:spMk id="60" creationId="{878B897E-FBB2-4D71-AA1C-3C4DA4A264C9}"/>
          </ac:spMkLst>
        </pc:spChg>
        <pc:spChg chg="add del">
          <ac:chgData name="Ferry, Sherri L" userId="3b9a7ee3-4f46-4359-9007-2dcf45e25578" providerId="ADAL" clId="{FE82B2C2-3D68-4552-BC56-ECA08124B96F}" dt="2024-06-20T20:43:46.839" v="2188" actId="26606"/>
          <ac:spMkLst>
            <pc:docMk/>
            <pc:sldMk cId="4017165826" sldId="368"/>
            <ac:spMk id="65" creationId="{A06622B5-0D3E-459F-977C-302B9D9989E1}"/>
          </ac:spMkLst>
        </pc:spChg>
        <pc:spChg chg="add del">
          <ac:chgData name="Ferry, Sherri L" userId="3b9a7ee3-4f46-4359-9007-2dcf45e25578" providerId="ADAL" clId="{FE82B2C2-3D68-4552-BC56-ECA08124B96F}" dt="2024-06-20T20:43:46.839" v="2188" actId="26606"/>
          <ac:spMkLst>
            <pc:docMk/>
            <pc:sldMk cId="4017165826" sldId="368"/>
            <ac:spMk id="67" creationId="{A8C57116-FF6E-4139-8821-B2C87DACD77F}"/>
          </ac:spMkLst>
        </pc:spChg>
        <pc:spChg chg="add del">
          <ac:chgData name="Ferry, Sherri L" userId="3b9a7ee3-4f46-4359-9007-2dcf45e25578" providerId="ADAL" clId="{FE82B2C2-3D68-4552-BC56-ECA08124B96F}" dt="2024-06-20T20:43:46.839" v="2188" actId="26606"/>
          <ac:spMkLst>
            <pc:docMk/>
            <pc:sldMk cId="4017165826" sldId="368"/>
            <ac:spMk id="69" creationId="{B22EB6A2-EE25-4D0A-B8F7-560339BF7EF6}"/>
          </ac:spMkLst>
        </pc:spChg>
        <pc:spChg chg="add del">
          <ac:chgData name="Ferry, Sherri L" userId="3b9a7ee3-4f46-4359-9007-2dcf45e25578" providerId="ADAL" clId="{FE82B2C2-3D68-4552-BC56-ECA08124B96F}" dt="2024-06-20T20:43:46.839" v="2188" actId="26606"/>
          <ac:spMkLst>
            <pc:docMk/>
            <pc:sldMk cId="4017165826" sldId="368"/>
            <ac:spMk id="71" creationId="{D2C3104C-4206-4F13-AC1B-BD1A0833E721}"/>
          </ac:spMkLst>
        </pc:spChg>
        <pc:spChg chg="add del">
          <ac:chgData name="Ferry, Sherri L" userId="3b9a7ee3-4f46-4359-9007-2dcf45e25578" providerId="ADAL" clId="{FE82B2C2-3D68-4552-BC56-ECA08124B96F}" dt="2024-06-20T20:43:46.839" v="2188" actId="26606"/>
          <ac:spMkLst>
            <pc:docMk/>
            <pc:sldMk cId="4017165826" sldId="368"/>
            <ac:spMk id="73" creationId="{E075FF7B-260C-401F-825B-033879C5EB45}"/>
          </ac:spMkLst>
        </pc:spChg>
        <pc:spChg chg="add del">
          <ac:chgData name="Ferry, Sherri L" userId="3b9a7ee3-4f46-4359-9007-2dcf45e25578" providerId="ADAL" clId="{FE82B2C2-3D68-4552-BC56-ECA08124B96F}" dt="2024-06-20T20:43:46.839" v="2188" actId="26606"/>
          <ac:spMkLst>
            <pc:docMk/>
            <pc:sldMk cId="4017165826" sldId="368"/>
            <ac:spMk id="75" creationId="{1D5037CA-A2EE-4AB1-869B-76219B61EBF6}"/>
          </ac:spMkLst>
        </pc:spChg>
        <pc:spChg chg="add del">
          <ac:chgData name="Ferry, Sherri L" userId="3b9a7ee3-4f46-4359-9007-2dcf45e25578" providerId="ADAL" clId="{FE82B2C2-3D68-4552-BC56-ECA08124B96F}" dt="2024-06-20T20:43:46.839" v="2188" actId="26606"/>
          <ac:spMkLst>
            <pc:docMk/>
            <pc:sldMk cId="4017165826" sldId="368"/>
            <ac:spMk id="77" creationId="{03EE06E7-68E3-478C-8B9B-551876F1B7C2}"/>
          </ac:spMkLst>
        </pc:spChg>
        <pc:spChg chg="add del">
          <ac:chgData name="Ferry, Sherri L" userId="3b9a7ee3-4f46-4359-9007-2dcf45e25578" providerId="ADAL" clId="{FE82B2C2-3D68-4552-BC56-ECA08124B96F}" dt="2024-06-20T20:43:46.839" v="2188" actId="26606"/>
          <ac:spMkLst>
            <pc:docMk/>
            <pc:sldMk cId="4017165826" sldId="368"/>
            <ac:spMk id="79" creationId="{34533210-0571-49A3-9F72-A917C934BC05}"/>
          </ac:spMkLst>
        </pc:spChg>
        <pc:spChg chg="add del">
          <ac:chgData name="Ferry, Sherri L" userId="3b9a7ee3-4f46-4359-9007-2dcf45e25578" providerId="ADAL" clId="{FE82B2C2-3D68-4552-BC56-ECA08124B96F}" dt="2024-06-20T20:43:46.834" v="2187" actId="26606"/>
          <ac:spMkLst>
            <pc:docMk/>
            <pc:sldMk cId="4017165826" sldId="368"/>
            <ac:spMk id="84" creationId="{0959F59E-86AC-4677-BFB0-9CD55AB10761}"/>
          </ac:spMkLst>
        </pc:spChg>
        <pc:spChg chg="add del">
          <ac:chgData name="Ferry, Sherri L" userId="3b9a7ee3-4f46-4359-9007-2dcf45e25578" providerId="ADAL" clId="{FE82B2C2-3D68-4552-BC56-ECA08124B96F}" dt="2024-06-20T20:43:46.834" v="2187" actId="26606"/>
          <ac:spMkLst>
            <pc:docMk/>
            <pc:sldMk cId="4017165826" sldId="368"/>
            <ac:spMk id="86" creationId="{997ED08E-7CE7-4539-8E16-6A356378B3D3}"/>
          </ac:spMkLst>
        </pc:spChg>
        <pc:spChg chg="add del">
          <ac:chgData name="Ferry, Sherri L" userId="3b9a7ee3-4f46-4359-9007-2dcf45e25578" providerId="ADAL" clId="{FE82B2C2-3D68-4552-BC56-ECA08124B96F}" dt="2024-06-20T20:43:46.834" v="2187" actId="26606"/>
          <ac:spMkLst>
            <pc:docMk/>
            <pc:sldMk cId="4017165826" sldId="368"/>
            <ac:spMk id="88" creationId="{39F96DC1-4B54-4B36-B945-425E4C04AFBD}"/>
          </ac:spMkLst>
        </pc:spChg>
        <pc:spChg chg="add del">
          <ac:chgData name="Ferry, Sherri L" userId="3b9a7ee3-4f46-4359-9007-2dcf45e25578" providerId="ADAL" clId="{FE82B2C2-3D68-4552-BC56-ECA08124B96F}" dt="2024-06-20T20:43:46.834" v="2187" actId="26606"/>
          <ac:spMkLst>
            <pc:docMk/>
            <pc:sldMk cId="4017165826" sldId="368"/>
            <ac:spMk id="90" creationId="{A4F450A1-0760-4C39-82E4-515AA4FC9473}"/>
          </ac:spMkLst>
        </pc:spChg>
        <pc:spChg chg="add del">
          <ac:chgData name="Ferry, Sherri L" userId="3b9a7ee3-4f46-4359-9007-2dcf45e25578" providerId="ADAL" clId="{FE82B2C2-3D68-4552-BC56-ECA08124B96F}" dt="2024-06-20T20:43:46.834" v="2187" actId="26606"/>
          <ac:spMkLst>
            <pc:docMk/>
            <pc:sldMk cId="4017165826" sldId="368"/>
            <ac:spMk id="92" creationId="{0185CD32-2E94-4663-81AE-CC54E44AC2FC}"/>
          </ac:spMkLst>
        </pc:spChg>
        <pc:spChg chg="add del">
          <ac:chgData name="Ferry, Sherri L" userId="3b9a7ee3-4f46-4359-9007-2dcf45e25578" providerId="ADAL" clId="{FE82B2C2-3D68-4552-BC56-ECA08124B96F}" dt="2024-06-20T20:43:39.757" v="2178" actId="26606"/>
          <ac:spMkLst>
            <pc:docMk/>
            <pc:sldMk cId="4017165826" sldId="368"/>
            <ac:spMk id="97" creationId="{4DD35268-6FBE-0BCD-C050-3F804C7C54A2}"/>
          </ac:spMkLst>
        </pc:spChg>
        <pc:grpChg chg="add del">
          <ac:chgData name="Ferry, Sherri L" userId="3b9a7ee3-4f46-4359-9007-2dcf45e25578" providerId="ADAL" clId="{FE82B2C2-3D68-4552-BC56-ECA08124B96F}" dt="2024-06-20T20:43:39.757" v="2178" actId="26606"/>
          <ac:grpSpMkLst>
            <pc:docMk/>
            <pc:sldMk cId="4017165826" sldId="368"/>
            <ac:grpSpMk id="99" creationId="{03E85085-5390-83A9-2396-021E06F7C018}"/>
          </ac:grpSpMkLst>
        </pc:grpChg>
        <pc:picChg chg="add del mod">
          <ac:chgData name="Ferry, Sherri L" userId="3b9a7ee3-4f46-4359-9007-2dcf45e25578" providerId="ADAL" clId="{FE82B2C2-3D68-4552-BC56-ECA08124B96F}" dt="2024-06-20T20:27:56.647" v="2068" actId="21"/>
          <ac:picMkLst>
            <pc:docMk/>
            <pc:sldMk cId="4017165826" sldId="368"/>
            <ac:picMk id="2" creationId="{21195924-83FC-CE49-6B1C-E3066E74FB83}"/>
          </ac:picMkLst>
        </pc:picChg>
        <pc:picChg chg="add del mod modCrop">
          <ac:chgData name="Ferry, Sherri L" userId="3b9a7ee3-4f46-4359-9007-2dcf45e25578" providerId="ADAL" clId="{FE82B2C2-3D68-4552-BC56-ECA08124B96F}" dt="2024-06-20T20:27:46.406" v="2064" actId="21"/>
          <ac:picMkLst>
            <pc:docMk/>
            <pc:sldMk cId="4017165826" sldId="368"/>
            <ac:picMk id="3" creationId="{4AA5DC5E-D834-CF20-6F9C-F6F6651BF231}"/>
          </ac:picMkLst>
        </pc:picChg>
        <pc:picChg chg="add del mod modCrop">
          <ac:chgData name="Ferry, Sherri L" userId="3b9a7ee3-4f46-4359-9007-2dcf45e25578" providerId="ADAL" clId="{FE82B2C2-3D68-4552-BC56-ECA08124B96F}" dt="2024-06-20T20:31:38.051" v="2076" actId="21"/>
          <ac:picMkLst>
            <pc:docMk/>
            <pc:sldMk cId="4017165826" sldId="368"/>
            <ac:picMk id="4" creationId="{BB10341C-4CDA-5B43-0F9B-D0C8AAB5DCCD}"/>
          </ac:picMkLst>
        </pc:picChg>
        <pc:picChg chg="add del mod modCrop">
          <ac:chgData name="Ferry, Sherri L" userId="3b9a7ee3-4f46-4359-9007-2dcf45e25578" providerId="ADAL" clId="{FE82B2C2-3D68-4552-BC56-ECA08124B96F}" dt="2024-06-20T15:21:06.557" v="2025" actId="21"/>
          <ac:picMkLst>
            <pc:docMk/>
            <pc:sldMk cId="4017165826" sldId="368"/>
            <ac:picMk id="5" creationId="{4761D494-255D-7122-4613-A77E2A126B77}"/>
          </ac:picMkLst>
        </pc:picChg>
        <pc:picChg chg="add del mod ord">
          <ac:chgData name="Ferry, Sherri L" userId="3b9a7ee3-4f46-4359-9007-2dcf45e25578" providerId="ADAL" clId="{FE82B2C2-3D68-4552-BC56-ECA08124B96F}" dt="2024-06-20T20:43:55.673" v="2196" actId="21"/>
          <ac:picMkLst>
            <pc:docMk/>
            <pc:sldMk cId="4017165826" sldId="368"/>
            <ac:picMk id="6" creationId="{4D61DD4D-B718-1A66-E26D-4E7B39413F2A}"/>
          </ac:picMkLst>
        </pc:picChg>
        <pc:picChg chg="add del mod modCrop">
          <ac:chgData name="Ferry, Sherri L" userId="3b9a7ee3-4f46-4359-9007-2dcf45e25578" providerId="ADAL" clId="{FE82B2C2-3D68-4552-BC56-ECA08124B96F}" dt="2024-06-20T15:15:22.533" v="1880" actId="21"/>
          <ac:picMkLst>
            <pc:docMk/>
            <pc:sldMk cId="4017165826" sldId="368"/>
            <ac:picMk id="6" creationId="{A9B6A6D1-88A0-4E2B-F9CC-1118928BDD2C}"/>
          </ac:picMkLst>
        </pc:picChg>
        <pc:picChg chg="add del mod modCrop">
          <ac:chgData name="Ferry, Sherri L" userId="3b9a7ee3-4f46-4359-9007-2dcf45e25578" providerId="ADAL" clId="{FE82B2C2-3D68-4552-BC56-ECA08124B96F}" dt="2024-06-20T15:18:02.646" v="1904" actId="21"/>
          <ac:picMkLst>
            <pc:docMk/>
            <pc:sldMk cId="4017165826" sldId="368"/>
            <ac:picMk id="7" creationId="{B3A982DA-51F9-BA60-EA6B-A4CFEB695E1D}"/>
          </ac:picMkLst>
        </pc:picChg>
        <pc:picChg chg="add del mod ord">
          <ac:chgData name="Ferry, Sherri L" userId="3b9a7ee3-4f46-4359-9007-2dcf45e25578" providerId="ADAL" clId="{FE82B2C2-3D68-4552-BC56-ECA08124B96F}" dt="2024-06-20T20:45:14.958" v="2203" actId="21"/>
          <ac:picMkLst>
            <pc:docMk/>
            <pc:sldMk cId="4017165826" sldId="368"/>
            <ac:picMk id="8" creationId="{10746945-FEE8-B091-60BA-AD61AF2C247D}"/>
          </ac:picMkLst>
        </pc:picChg>
        <pc:picChg chg="add del mod ord">
          <ac:chgData name="Ferry, Sherri L" userId="3b9a7ee3-4f46-4359-9007-2dcf45e25578" providerId="ADAL" clId="{FE82B2C2-3D68-4552-BC56-ECA08124B96F}" dt="2024-06-20T20:55:41.443" v="2261" actId="21"/>
          <ac:picMkLst>
            <pc:docMk/>
            <pc:sldMk cId="4017165826" sldId="368"/>
            <ac:picMk id="9" creationId="{EB3E33BB-9126-FB1A-9E9C-4663C6BC6554}"/>
          </ac:picMkLst>
        </pc:picChg>
        <pc:picChg chg="add del mod ord">
          <ac:chgData name="Ferry, Sherri L" userId="3b9a7ee3-4f46-4359-9007-2dcf45e25578" providerId="ADAL" clId="{FE82B2C2-3D68-4552-BC56-ECA08124B96F}" dt="2024-06-20T20:36:53.602" v="2114" actId="21"/>
          <ac:picMkLst>
            <pc:docMk/>
            <pc:sldMk cId="4017165826" sldId="368"/>
            <ac:picMk id="14" creationId="{1D723DD4-C910-493C-4397-A9FD8DA6A902}"/>
          </ac:picMkLst>
        </pc:picChg>
        <pc:picChg chg="add del mod ord">
          <ac:chgData name="Ferry, Sherri L" userId="3b9a7ee3-4f46-4359-9007-2dcf45e25578" providerId="ADAL" clId="{FE82B2C2-3D68-4552-BC56-ECA08124B96F}" dt="2024-06-20T20:45:08.695" v="2201" actId="21"/>
          <ac:picMkLst>
            <pc:docMk/>
            <pc:sldMk cId="4017165826" sldId="368"/>
            <ac:picMk id="16" creationId="{ECD882C2-B41A-0EF4-0C82-583C259D943A}"/>
          </ac:picMkLst>
        </pc:picChg>
        <pc:picChg chg="add del mod ord">
          <ac:chgData name="Ferry, Sherri L" userId="3b9a7ee3-4f46-4359-9007-2dcf45e25578" providerId="ADAL" clId="{FE82B2C2-3D68-4552-BC56-ECA08124B96F}" dt="2024-06-20T20:45:11.991" v="2202" actId="21"/>
          <ac:picMkLst>
            <pc:docMk/>
            <pc:sldMk cId="4017165826" sldId="368"/>
            <ac:picMk id="18" creationId="{34AFD2C7-0338-5881-FE40-E43D0DF4FE8D}"/>
          </ac:picMkLst>
        </pc:picChg>
        <pc:picChg chg="add del mod ord">
          <ac:chgData name="Ferry, Sherri L" userId="3b9a7ee3-4f46-4359-9007-2dcf45e25578" providerId="ADAL" clId="{FE82B2C2-3D68-4552-BC56-ECA08124B96F}" dt="2024-06-20T20:43:46.857" v="2190" actId="22"/>
          <ac:picMkLst>
            <pc:docMk/>
            <pc:sldMk cId="4017165826" sldId="368"/>
            <ac:picMk id="22" creationId="{C319E1FD-E2CA-A8D0-C7D3-1F432D8E53D4}"/>
          </ac:picMkLst>
        </pc:picChg>
        <pc:picChg chg="add mod modCrop">
          <ac:chgData name="Ferry, Sherri L" userId="3b9a7ee3-4f46-4359-9007-2dcf45e25578" providerId="ADAL" clId="{FE82B2C2-3D68-4552-BC56-ECA08124B96F}" dt="2024-06-21T10:12:15.032" v="2432" actId="1076"/>
          <ac:picMkLst>
            <pc:docMk/>
            <pc:sldMk cId="4017165826" sldId="368"/>
            <ac:picMk id="28" creationId="{CDD02201-45F6-8728-5867-0F6DEAE487CA}"/>
          </ac:picMkLst>
        </pc:picChg>
        <pc:picChg chg="add mod modCrop">
          <ac:chgData name="Ferry, Sherri L" userId="3b9a7ee3-4f46-4359-9007-2dcf45e25578" providerId="ADAL" clId="{FE82B2C2-3D68-4552-BC56-ECA08124B96F}" dt="2024-06-21T10:11:23.024" v="2425" actId="1076"/>
          <ac:picMkLst>
            <pc:docMk/>
            <pc:sldMk cId="4017165826" sldId="368"/>
            <ac:picMk id="30" creationId="{05ACACF1-2B69-C22B-DEA9-A7832E7F7A39}"/>
          </ac:picMkLst>
        </pc:picChg>
        <pc:picChg chg="add mod modCrop">
          <ac:chgData name="Ferry, Sherri L" userId="3b9a7ee3-4f46-4359-9007-2dcf45e25578" providerId="ADAL" clId="{FE82B2C2-3D68-4552-BC56-ECA08124B96F}" dt="2024-06-21T10:12:08.697" v="2430" actId="1076"/>
          <ac:picMkLst>
            <pc:docMk/>
            <pc:sldMk cId="4017165826" sldId="368"/>
            <ac:picMk id="33" creationId="{A6EE968F-0147-FC58-C787-7B79AF7A40C8}"/>
          </ac:picMkLst>
        </pc:picChg>
        <pc:extLst>
          <p:ext xmlns:p="http://schemas.openxmlformats.org/presentationml/2006/main" uri="{D6D511B9-2390-475A-947B-AFAB55BFBCF1}">
            <pc226:cmChg xmlns:pc226="http://schemas.microsoft.com/office/powerpoint/2022/06/main/command" chg="mod">
              <pc226:chgData name="Ferry, Sherri L" userId="3b9a7ee3-4f46-4359-9007-2dcf45e25578" providerId="ADAL" clId="{FE82B2C2-3D68-4552-BC56-ECA08124B96F}" dt="2024-06-21T10:28:33.422" v="2457"/>
              <pc2:cmMkLst xmlns:pc2="http://schemas.microsoft.com/office/powerpoint/2019/9/main/command">
                <pc:docMk/>
                <pc:sldMk cId="4017165826" sldId="368"/>
                <pc2:cmMk id="{218A5E1A-04BE-41E4-ACED-B247F0392DD1}"/>
              </pc2:cmMkLst>
              <pc226:cmRplyChg chg="add">
                <pc226:chgData name="Ferry, Sherri L" userId="3b9a7ee3-4f46-4359-9007-2dcf45e25578" providerId="ADAL" clId="{FE82B2C2-3D68-4552-BC56-ECA08124B96F}" dt="2024-06-21T10:28:33.422" v="2457"/>
                <pc2:cmRplyMkLst xmlns:pc2="http://schemas.microsoft.com/office/powerpoint/2019/9/main/command">
                  <pc:docMk/>
                  <pc:sldMk cId="4017165826" sldId="368"/>
                  <pc2:cmMk id="{218A5E1A-04BE-41E4-ACED-B247F0392DD1}"/>
                  <pc2:cmRplyMk id="{A07070B8-6BAA-4634-928D-814031225D6B}"/>
                </pc2:cmRplyMkLst>
              </pc226:cmRplyChg>
            </pc226:cmChg>
          </p:ext>
        </pc:extLst>
      </pc:sldChg>
    </pc:docChg>
  </pc:docChgLst>
  <pc:docChgLst>
    <pc:chgData name="Ferry, Sherri L" userId="S::sferry@christianacare.org::3b9a7ee3-4f46-4359-9007-2dcf45e25578" providerId="AD" clId="Web-{F3ADF7FE-5352-430B-B246-20C3F9DDD5A1}"/>
    <pc:docChg chg="modSld">
      <pc:chgData name="Ferry, Sherri L" userId="S::sferry@christianacare.org::3b9a7ee3-4f46-4359-9007-2dcf45e25578" providerId="AD" clId="Web-{F3ADF7FE-5352-430B-B246-20C3F9DDD5A1}" dt="2024-05-09T10:55:14.290" v="6" actId="20577"/>
      <pc:docMkLst>
        <pc:docMk/>
      </pc:docMkLst>
      <pc:sldChg chg="modSp">
        <pc:chgData name="Ferry, Sherri L" userId="S::sferry@christianacare.org::3b9a7ee3-4f46-4359-9007-2dcf45e25578" providerId="AD" clId="Web-{F3ADF7FE-5352-430B-B246-20C3F9DDD5A1}" dt="2024-05-09T10:55:14.290" v="6" actId="20577"/>
        <pc:sldMkLst>
          <pc:docMk/>
          <pc:sldMk cId="661765998" sldId="262"/>
        </pc:sldMkLst>
        <pc:spChg chg="mod">
          <ac:chgData name="Ferry, Sherri L" userId="S::sferry@christianacare.org::3b9a7ee3-4f46-4359-9007-2dcf45e25578" providerId="AD" clId="Web-{F3ADF7FE-5352-430B-B246-20C3F9DDD5A1}" dt="2024-05-09T10:55:14.290" v="6" actId="20577"/>
          <ac:spMkLst>
            <pc:docMk/>
            <pc:sldMk cId="661765998" sldId="262"/>
            <ac:spMk id="6" creationId="{52098271-BE23-4C73-8CD1-032F6F4F4198}"/>
          </ac:spMkLst>
        </pc:spChg>
      </pc:sldChg>
    </pc:docChg>
  </pc:docChgLst>
  <pc:docChgLst>
    <pc:chgData name="Ferry, Sherri L" userId="3b9a7ee3-4f46-4359-9007-2dcf45e25578" providerId="ADAL" clId="{D6841E30-FD7E-4FD7-9849-51B8B0FAE345}"/>
    <pc:docChg chg="undo custSel addSld delSld modSld sldOrd replTag delTag">
      <pc:chgData name="Ferry, Sherri L" userId="3b9a7ee3-4f46-4359-9007-2dcf45e25578" providerId="ADAL" clId="{D6841E30-FD7E-4FD7-9849-51B8B0FAE345}" dt="2024-08-15T12:03:31.938" v="803" actId="1076"/>
      <pc:docMkLst>
        <pc:docMk/>
      </pc:docMkLst>
      <pc:sldChg chg="modSp mod replTag delTag addCm delCm modCm">
        <pc:chgData name="Ferry, Sherri L" userId="3b9a7ee3-4f46-4359-9007-2dcf45e25578" providerId="ADAL" clId="{D6841E30-FD7E-4FD7-9849-51B8B0FAE345}" dt="2024-08-15T11:40:28.616" v="749" actId="207"/>
        <pc:sldMkLst>
          <pc:docMk/>
          <pc:sldMk cId="661765998" sldId="262"/>
        </pc:sldMkLst>
        <pc:spChg chg="mod">
          <ac:chgData name="Ferry, Sherri L" userId="3b9a7ee3-4f46-4359-9007-2dcf45e25578" providerId="ADAL" clId="{D6841E30-FD7E-4FD7-9849-51B8B0FAE345}" dt="2024-08-15T11:40:28.616" v="749" actId="207"/>
          <ac:spMkLst>
            <pc:docMk/>
            <pc:sldMk cId="661765998" sldId="262"/>
            <ac:spMk id="6" creationId="{52098271-BE23-4C73-8CD1-032F6F4F4198}"/>
          </ac:spMkLst>
        </pc:spChg>
        <pc:extLst>
          <p:ext xmlns:p="http://schemas.openxmlformats.org/presentationml/2006/main" uri="{D6D511B9-2390-475A-947B-AFAB55BFBCF1}">
            <pc226:cmChg xmlns:pc226="http://schemas.microsoft.com/office/powerpoint/2022/06/main/command" chg="del mod">
              <pc226:chgData name="Ferry, Sherri L" userId="3b9a7ee3-4f46-4359-9007-2dcf45e25578" providerId="ADAL" clId="{D6841E30-FD7E-4FD7-9849-51B8B0FAE345}" dt="2024-08-05T16:48:00.524" v="537"/>
              <pc2:cmMkLst xmlns:pc2="http://schemas.microsoft.com/office/powerpoint/2019/9/main/command">
                <pc:docMk/>
                <pc:sldMk cId="661765998" sldId="262"/>
                <pc2:cmMk id="{16B6554E-F67C-4AA6-8C79-72A702C776AE}"/>
              </pc2:cmMkLst>
            </pc226:cmChg>
            <pc226:cmChg xmlns:pc226="http://schemas.microsoft.com/office/powerpoint/2022/06/main/command" chg="add">
              <pc226:chgData name="Ferry, Sherri L" userId="3b9a7ee3-4f46-4359-9007-2dcf45e25578" providerId="ADAL" clId="{D6841E30-FD7E-4FD7-9849-51B8B0FAE345}" dt="2024-08-05T16:49:49.918" v="553"/>
              <pc2:cmMkLst xmlns:pc2="http://schemas.microsoft.com/office/powerpoint/2019/9/main/command">
                <pc:docMk/>
                <pc:sldMk cId="661765998" sldId="262"/>
                <pc2:cmMk id="{A352B28F-F438-498E-AC19-B8D7E6AAA4D5}"/>
              </pc2:cmMkLst>
            </pc226:cmChg>
          </p:ext>
        </pc:extLst>
      </pc:sldChg>
      <pc:sldChg chg="replTag delTag addCm delCm">
        <pc:chgData name="Ferry, Sherri L" userId="3b9a7ee3-4f46-4359-9007-2dcf45e25578" providerId="ADAL" clId="{D6841E30-FD7E-4FD7-9849-51B8B0FAE345}" dt="2024-08-15T11:48:13.872" v="759"/>
        <pc:sldMkLst>
          <pc:docMk/>
          <pc:sldMk cId="119503454" sldId="263"/>
        </pc:sldMkLst>
        <pc:extLst>
          <p:ext xmlns:p="http://schemas.openxmlformats.org/presentationml/2006/main" uri="{D6D511B9-2390-475A-947B-AFAB55BFBCF1}">
            <pc226:cmChg xmlns:pc226="http://schemas.microsoft.com/office/powerpoint/2022/06/main/command" chg="add del">
              <pc226:chgData name="Ferry, Sherri L" userId="3b9a7ee3-4f46-4359-9007-2dcf45e25578" providerId="ADAL" clId="{D6841E30-FD7E-4FD7-9849-51B8B0FAE345}" dt="2024-08-07T12:02:39.780" v="741"/>
              <pc2:cmMkLst xmlns:pc2="http://schemas.microsoft.com/office/powerpoint/2019/9/main/command">
                <pc:docMk/>
                <pc:sldMk cId="119503454" sldId="263"/>
                <pc2:cmMk id="{F44AC44C-C5EE-42BD-9AA8-BB564A04D2B0}"/>
              </pc2:cmMkLst>
            </pc226:cmChg>
          </p:ext>
        </pc:extLst>
      </pc:sldChg>
      <pc:sldChg chg="replTag delTag">
        <pc:chgData name="Ferry, Sherri L" userId="3b9a7ee3-4f46-4359-9007-2dcf45e25578" providerId="ADAL" clId="{D6841E30-FD7E-4FD7-9849-51B8B0FAE345}" dt="2024-08-07T12:02:41.445" v="743"/>
        <pc:sldMkLst>
          <pc:docMk/>
          <pc:sldMk cId="2851127434" sldId="290"/>
        </pc:sldMkLst>
      </pc:sldChg>
      <pc:sldChg chg="addSp delSp modSp replTag delTag">
        <pc:chgData name="Ferry, Sherri L" userId="3b9a7ee3-4f46-4359-9007-2dcf45e25578" providerId="ADAL" clId="{D6841E30-FD7E-4FD7-9849-51B8B0FAE345}" dt="2024-08-05T16:56:26.434" v="644" actId="21"/>
        <pc:sldMkLst>
          <pc:docMk/>
          <pc:sldMk cId="242236647" sldId="308"/>
        </pc:sldMkLst>
        <pc:picChg chg="add">
          <ac:chgData name="Ferry, Sherri L" userId="3b9a7ee3-4f46-4359-9007-2dcf45e25578" providerId="ADAL" clId="{D6841E30-FD7E-4FD7-9849-51B8B0FAE345}" dt="2024-08-05T16:50:45.449" v="566"/>
          <ac:picMkLst>
            <pc:docMk/>
            <pc:sldMk cId="242236647" sldId="308"/>
            <ac:picMk id="4098" creationId="{D56ABB6B-541C-7AA0-6E44-ACC6A28CE8CF}"/>
          </ac:picMkLst>
        </pc:picChg>
        <pc:picChg chg="add del mod">
          <ac:chgData name="Ferry, Sherri L" userId="3b9a7ee3-4f46-4359-9007-2dcf45e25578" providerId="ADAL" clId="{D6841E30-FD7E-4FD7-9849-51B8B0FAE345}" dt="2024-08-05T16:56:26.434" v="644" actId="21"/>
          <ac:picMkLst>
            <pc:docMk/>
            <pc:sldMk cId="242236647" sldId="308"/>
            <ac:picMk id="4100" creationId="{32EF81E6-7DE9-D034-0637-F6FB8FF1E418}"/>
          </ac:picMkLst>
        </pc:picChg>
      </pc:sldChg>
      <pc:sldChg chg="replTag delTag">
        <pc:chgData name="Ferry, Sherri L" userId="3b9a7ee3-4f46-4359-9007-2dcf45e25578" providerId="ADAL" clId="{D6841E30-FD7E-4FD7-9849-51B8B0FAE345}" dt="2024-08-05T17:52:38.823" v="684"/>
        <pc:sldMkLst>
          <pc:docMk/>
          <pc:sldMk cId="2655288043" sldId="351"/>
        </pc:sldMkLst>
      </pc:sldChg>
      <pc:sldChg chg="del replTag delTag">
        <pc:chgData name="Ferry, Sherri L" userId="3b9a7ee3-4f46-4359-9007-2dcf45e25578" providerId="ADAL" clId="{D6841E30-FD7E-4FD7-9849-51B8B0FAE345}" dt="2024-08-05T16:15:42.415" v="376" actId="2696"/>
        <pc:sldMkLst>
          <pc:docMk/>
          <pc:sldMk cId="4252271682" sldId="369"/>
        </pc:sldMkLst>
      </pc:sldChg>
      <pc:sldChg chg="del replTag delTag">
        <pc:chgData name="Ferry, Sherri L" userId="3b9a7ee3-4f46-4359-9007-2dcf45e25578" providerId="ADAL" clId="{D6841E30-FD7E-4FD7-9849-51B8B0FAE345}" dt="2024-08-05T16:18:32.022" v="391" actId="2696"/>
        <pc:sldMkLst>
          <pc:docMk/>
          <pc:sldMk cId="141582161" sldId="372"/>
        </pc:sldMkLst>
      </pc:sldChg>
      <pc:sldChg chg="del replTag">
        <pc:chgData name="Ferry, Sherri L" userId="3b9a7ee3-4f46-4359-9007-2dcf45e25578" providerId="ADAL" clId="{D6841E30-FD7E-4FD7-9849-51B8B0FAE345}" dt="2024-08-05T15:44:58.423" v="5" actId="2696"/>
        <pc:sldMkLst>
          <pc:docMk/>
          <pc:sldMk cId="135321215" sldId="373"/>
        </pc:sldMkLst>
      </pc:sldChg>
      <pc:sldChg chg="new del replTag delTag">
        <pc:chgData name="Ferry, Sherri L" userId="3b9a7ee3-4f46-4359-9007-2dcf45e25578" providerId="ADAL" clId="{D6841E30-FD7E-4FD7-9849-51B8B0FAE345}" dt="2024-08-05T15:47:48.514" v="17" actId="680"/>
        <pc:sldMkLst>
          <pc:docMk/>
          <pc:sldMk cId="2552106673" sldId="373"/>
        </pc:sldMkLst>
      </pc:sldChg>
      <pc:sldChg chg="addSp delSp modSp new mod setBg replTag delTag">
        <pc:chgData name="Ferry, Sherri L" userId="3b9a7ee3-4f46-4359-9007-2dcf45e25578" providerId="ADAL" clId="{D6841E30-FD7E-4FD7-9849-51B8B0FAE345}" dt="2024-08-15T12:03:31.938" v="803" actId="1076"/>
        <pc:sldMkLst>
          <pc:docMk/>
          <pc:sldMk cId="3540602421" sldId="373"/>
        </pc:sldMkLst>
        <pc:spChg chg="add mod">
          <ac:chgData name="Ferry, Sherri L" userId="3b9a7ee3-4f46-4359-9007-2dcf45e25578" providerId="ADAL" clId="{D6841E30-FD7E-4FD7-9849-51B8B0FAE345}" dt="2024-08-15T12:03:31.938" v="803" actId="1076"/>
          <ac:spMkLst>
            <pc:docMk/>
            <pc:sldMk cId="3540602421" sldId="373"/>
            <ac:spMk id="2" creationId="{1E504833-4EBF-C11F-4B20-6DF242E3CF91}"/>
          </ac:spMkLst>
        </pc:spChg>
        <pc:spChg chg="add del">
          <ac:chgData name="Ferry, Sherri L" userId="3b9a7ee3-4f46-4359-9007-2dcf45e25578" providerId="ADAL" clId="{D6841E30-FD7E-4FD7-9849-51B8B0FAE345}" dt="2024-08-05T15:56:07.277" v="156" actId="26606"/>
          <ac:spMkLst>
            <pc:docMk/>
            <pc:sldMk cId="3540602421" sldId="373"/>
            <ac:spMk id="1031" creationId="{AB8C311F-7253-4AED-9701-7FC0708C41C7}"/>
          </ac:spMkLst>
        </pc:spChg>
        <pc:spChg chg="add del">
          <ac:chgData name="Ferry, Sherri L" userId="3b9a7ee3-4f46-4359-9007-2dcf45e25578" providerId="ADAL" clId="{D6841E30-FD7E-4FD7-9849-51B8B0FAE345}" dt="2024-08-05T15:56:07.277" v="156" actId="26606"/>
          <ac:spMkLst>
            <pc:docMk/>
            <pc:sldMk cId="3540602421" sldId="373"/>
            <ac:spMk id="1033" creationId="{E2384209-CB15-4CDF-9D31-C44FD9A3F20D}"/>
          </ac:spMkLst>
        </pc:spChg>
        <pc:spChg chg="add del">
          <ac:chgData name="Ferry, Sherri L" userId="3b9a7ee3-4f46-4359-9007-2dcf45e25578" providerId="ADAL" clId="{D6841E30-FD7E-4FD7-9849-51B8B0FAE345}" dt="2024-08-05T15:56:07.277" v="156" actId="26606"/>
          <ac:spMkLst>
            <pc:docMk/>
            <pc:sldMk cId="3540602421" sldId="373"/>
            <ac:spMk id="1035" creationId="{2633B3B5-CC90-43F0-8714-D31D1F3F0209}"/>
          </ac:spMkLst>
        </pc:spChg>
        <pc:spChg chg="add del">
          <ac:chgData name="Ferry, Sherri L" userId="3b9a7ee3-4f46-4359-9007-2dcf45e25578" providerId="ADAL" clId="{D6841E30-FD7E-4FD7-9849-51B8B0FAE345}" dt="2024-08-05T15:56:07.277" v="156" actId="26606"/>
          <ac:spMkLst>
            <pc:docMk/>
            <pc:sldMk cId="3540602421" sldId="373"/>
            <ac:spMk id="1037" creationId="{A8D57A06-A426-446D-B02C-A2DC6B62E45E}"/>
          </ac:spMkLst>
        </pc:spChg>
        <pc:spChg chg="add del">
          <ac:chgData name="Ferry, Sherri L" userId="3b9a7ee3-4f46-4359-9007-2dcf45e25578" providerId="ADAL" clId="{D6841E30-FD7E-4FD7-9849-51B8B0FAE345}" dt="2024-08-05T15:55:41.077" v="153" actId="26606"/>
          <ac:spMkLst>
            <pc:docMk/>
            <pc:sldMk cId="3540602421" sldId="373"/>
            <ac:spMk id="1042" creationId="{63F5877B-98C7-49DD-83AB-0F6F57CB6543}"/>
          </ac:spMkLst>
        </pc:spChg>
        <pc:spChg chg="add del">
          <ac:chgData name="Ferry, Sherri L" userId="3b9a7ee3-4f46-4359-9007-2dcf45e25578" providerId="ADAL" clId="{D6841E30-FD7E-4FD7-9849-51B8B0FAE345}" dt="2024-08-05T15:55:41.077" v="153" actId="26606"/>
          <ac:spMkLst>
            <pc:docMk/>
            <pc:sldMk cId="3540602421" sldId="373"/>
            <ac:spMk id="1044" creationId="{4EA91930-66BC-4C41-B4F5-C31EB216F64B}"/>
          </ac:spMkLst>
        </pc:spChg>
        <pc:spChg chg="add del">
          <ac:chgData name="Ferry, Sherri L" userId="3b9a7ee3-4f46-4359-9007-2dcf45e25578" providerId="ADAL" clId="{D6841E30-FD7E-4FD7-9849-51B8B0FAE345}" dt="2024-08-05T15:55:41.077" v="153" actId="26606"/>
          <ac:spMkLst>
            <pc:docMk/>
            <pc:sldMk cId="3540602421" sldId="373"/>
            <ac:spMk id="1046" creationId="{6313CF8F-B436-401E-9575-DE0F8E8B5B17}"/>
          </ac:spMkLst>
        </pc:spChg>
        <pc:spChg chg="add del">
          <ac:chgData name="Ferry, Sherri L" userId="3b9a7ee3-4f46-4359-9007-2dcf45e25578" providerId="ADAL" clId="{D6841E30-FD7E-4FD7-9849-51B8B0FAE345}" dt="2024-08-05T15:55:41.077" v="153" actId="26606"/>
          <ac:spMkLst>
            <pc:docMk/>
            <pc:sldMk cId="3540602421" sldId="373"/>
            <ac:spMk id="1048" creationId="{2A38CFE9-C30A-4551-ACCB-D5808FBC39CD}"/>
          </ac:spMkLst>
        </pc:spChg>
        <pc:spChg chg="add del">
          <ac:chgData name="Ferry, Sherri L" userId="3b9a7ee3-4f46-4359-9007-2dcf45e25578" providerId="ADAL" clId="{D6841E30-FD7E-4FD7-9849-51B8B0FAE345}" dt="2024-08-05T15:55:41.077" v="153" actId="26606"/>
          <ac:spMkLst>
            <pc:docMk/>
            <pc:sldMk cId="3540602421" sldId="373"/>
            <ac:spMk id="1050" creationId="{67EF550F-47CE-4FB2-9DAC-12AD835C833D}"/>
          </ac:spMkLst>
        </pc:spChg>
        <pc:spChg chg="add del">
          <ac:chgData name="Ferry, Sherri L" userId="3b9a7ee3-4f46-4359-9007-2dcf45e25578" providerId="ADAL" clId="{D6841E30-FD7E-4FD7-9849-51B8B0FAE345}" dt="2024-08-05T15:56:07.261" v="155" actId="26606"/>
          <ac:spMkLst>
            <pc:docMk/>
            <pc:sldMk cId="3540602421" sldId="373"/>
            <ac:spMk id="1052" creationId="{7DE75D4A-0965-4973-BE75-DECCAC9A9614}"/>
          </ac:spMkLst>
        </pc:spChg>
        <pc:spChg chg="add del">
          <ac:chgData name="Ferry, Sherri L" userId="3b9a7ee3-4f46-4359-9007-2dcf45e25578" providerId="ADAL" clId="{D6841E30-FD7E-4FD7-9849-51B8B0FAE345}" dt="2024-08-05T15:56:07.261" v="155" actId="26606"/>
          <ac:spMkLst>
            <pc:docMk/>
            <pc:sldMk cId="3540602421" sldId="373"/>
            <ac:spMk id="1053" creationId="{0D7B6173-1D58-48E2-83CF-37350F315F75}"/>
          </ac:spMkLst>
        </pc:spChg>
        <pc:spChg chg="add del">
          <ac:chgData name="Ferry, Sherri L" userId="3b9a7ee3-4f46-4359-9007-2dcf45e25578" providerId="ADAL" clId="{D6841E30-FD7E-4FD7-9849-51B8B0FAE345}" dt="2024-08-05T15:56:07.261" v="155" actId="26606"/>
          <ac:spMkLst>
            <pc:docMk/>
            <pc:sldMk cId="3540602421" sldId="373"/>
            <ac:spMk id="1054" creationId="{2F36CA75-CFBF-4844-B719-8FE9EBADA9AF}"/>
          </ac:spMkLst>
        </pc:spChg>
        <pc:spChg chg="add del">
          <ac:chgData name="Ferry, Sherri L" userId="3b9a7ee3-4f46-4359-9007-2dcf45e25578" providerId="ADAL" clId="{D6841E30-FD7E-4FD7-9849-51B8B0FAE345}" dt="2024-08-05T15:56:07.261" v="155" actId="26606"/>
          <ac:spMkLst>
            <pc:docMk/>
            <pc:sldMk cId="3540602421" sldId="373"/>
            <ac:spMk id="1055" creationId="{3D4A84B9-E564-4DD0-97F8-DBF1C460C28A}"/>
          </ac:spMkLst>
        </pc:spChg>
        <pc:spChg chg="add del">
          <ac:chgData name="Ferry, Sherri L" userId="3b9a7ee3-4f46-4359-9007-2dcf45e25578" providerId="ADAL" clId="{D6841E30-FD7E-4FD7-9849-51B8B0FAE345}" dt="2024-08-05T15:56:07.261" v="155" actId="26606"/>
          <ac:spMkLst>
            <pc:docMk/>
            <pc:sldMk cId="3540602421" sldId="373"/>
            <ac:spMk id="1057" creationId="{102382E0-0A09-46AE-B955-B911CAFE7F00}"/>
          </ac:spMkLst>
        </pc:spChg>
        <pc:spChg chg="add del">
          <ac:chgData name="Ferry, Sherri L" userId="3b9a7ee3-4f46-4359-9007-2dcf45e25578" providerId="ADAL" clId="{D6841E30-FD7E-4FD7-9849-51B8B0FAE345}" dt="2024-08-05T15:56:45.503" v="161" actId="26606"/>
          <ac:spMkLst>
            <pc:docMk/>
            <pc:sldMk cId="3540602421" sldId="373"/>
            <ac:spMk id="1059" creationId="{49724451-1817-47EC-8F8A-7534815277C6}"/>
          </ac:spMkLst>
        </pc:spChg>
        <pc:spChg chg="add del">
          <ac:chgData name="Ferry, Sherri L" userId="3b9a7ee3-4f46-4359-9007-2dcf45e25578" providerId="ADAL" clId="{D6841E30-FD7E-4FD7-9849-51B8B0FAE345}" dt="2024-08-05T15:56:45.503" v="161" actId="26606"/>
          <ac:spMkLst>
            <pc:docMk/>
            <pc:sldMk cId="3540602421" sldId="373"/>
            <ac:spMk id="1060" creationId="{1972FFF2-19E8-4ABA-8DF0-DF0BB9CA0F44}"/>
          </ac:spMkLst>
        </pc:spChg>
        <pc:spChg chg="add del">
          <ac:chgData name="Ferry, Sherri L" userId="3b9a7ee3-4f46-4359-9007-2dcf45e25578" providerId="ADAL" clId="{D6841E30-FD7E-4FD7-9849-51B8B0FAE345}" dt="2024-08-05T15:56:45.503" v="161" actId="26606"/>
          <ac:spMkLst>
            <pc:docMk/>
            <pc:sldMk cId="3540602421" sldId="373"/>
            <ac:spMk id="1061" creationId="{D675D8C3-7329-47B0-9782-C66F095D7366}"/>
          </ac:spMkLst>
        </pc:spChg>
        <pc:spChg chg="add del">
          <ac:chgData name="Ferry, Sherri L" userId="3b9a7ee3-4f46-4359-9007-2dcf45e25578" providerId="ADAL" clId="{D6841E30-FD7E-4FD7-9849-51B8B0FAE345}" dt="2024-08-05T15:56:45.503" v="161" actId="26606"/>
          <ac:spMkLst>
            <pc:docMk/>
            <pc:sldMk cId="3540602421" sldId="373"/>
            <ac:spMk id="1062" creationId="{CB077B7C-FE7A-4C81-92C6-F20D2AE425E1}"/>
          </ac:spMkLst>
        </pc:spChg>
        <pc:spChg chg="add del">
          <ac:chgData name="Ferry, Sherri L" userId="3b9a7ee3-4f46-4359-9007-2dcf45e25578" providerId="ADAL" clId="{D6841E30-FD7E-4FD7-9849-51B8B0FAE345}" dt="2024-08-05T15:56:45.486" v="160" actId="26606"/>
          <ac:spMkLst>
            <pc:docMk/>
            <pc:sldMk cId="3540602421" sldId="373"/>
            <ac:spMk id="1067" creationId="{0D7B6173-1D58-48E2-83CF-37350F315F75}"/>
          </ac:spMkLst>
        </pc:spChg>
        <pc:spChg chg="add del">
          <ac:chgData name="Ferry, Sherri L" userId="3b9a7ee3-4f46-4359-9007-2dcf45e25578" providerId="ADAL" clId="{D6841E30-FD7E-4FD7-9849-51B8B0FAE345}" dt="2024-08-05T15:56:45.486" v="160" actId="26606"/>
          <ac:spMkLst>
            <pc:docMk/>
            <pc:sldMk cId="3540602421" sldId="373"/>
            <ac:spMk id="1069" creationId="{2F36CA75-CFBF-4844-B719-8FE9EBADA9AF}"/>
          </ac:spMkLst>
        </pc:spChg>
        <pc:spChg chg="add del">
          <ac:chgData name="Ferry, Sherri L" userId="3b9a7ee3-4f46-4359-9007-2dcf45e25578" providerId="ADAL" clId="{D6841E30-FD7E-4FD7-9849-51B8B0FAE345}" dt="2024-08-05T15:56:45.486" v="160" actId="26606"/>
          <ac:spMkLst>
            <pc:docMk/>
            <pc:sldMk cId="3540602421" sldId="373"/>
            <ac:spMk id="1071" creationId="{3D4A84B9-E564-4DD0-97F8-DBF1C460C28A}"/>
          </ac:spMkLst>
        </pc:spChg>
        <pc:spChg chg="add del">
          <ac:chgData name="Ferry, Sherri L" userId="3b9a7ee3-4f46-4359-9007-2dcf45e25578" providerId="ADAL" clId="{D6841E30-FD7E-4FD7-9849-51B8B0FAE345}" dt="2024-08-05T15:56:45.486" v="160" actId="26606"/>
          <ac:spMkLst>
            <pc:docMk/>
            <pc:sldMk cId="3540602421" sldId="373"/>
            <ac:spMk id="1075" creationId="{102382E0-0A09-46AE-B955-B911CAFE7F00}"/>
          </ac:spMkLst>
        </pc:spChg>
        <pc:spChg chg="add del">
          <ac:chgData name="Ferry, Sherri L" userId="3b9a7ee3-4f46-4359-9007-2dcf45e25578" providerId="ADAL" clId="{D6841E30-FD7E-4FD7-9849-51B8B0FAE345}" dt="2024-08-05T15:56:45.486" v="160" actId="26606"/>
          <ac:spMkLst>
            <pc:docMk/>
            <pc:sldMk cId="3540602421" sldId="373"/>
            <ac:spMk id="1077" creationId="{7DE75D4A-0965-4973-BE75-DECCAC9A9614}"/>
          </ac:spMkLst>
        </pc:spChg>
        <pc:spChg chg="add">
          <ac:chgData name="Ferry, Sherri L" userId="3b9a7ee3-4f46-4359-9007-2dcf45e25578" providerId="ADAL" clId="{D6841E30-FD7E-4FD7-9849-51B8B0FAE345}" dt="2024-08-05T15:56:45.503" v="161" actId="26606"/>
          <ac:spMkLst>
            <pc:docMk/>
            <pc:sldMk cId="3540602421" sldId="373"/>
            <ac:spMk id="1079" creationId="{63F5877B-98C7-49DD-83AB-0F6F57CB6543}"/>
          </ac:spMkLst>
        </pc:spChg>
        <pc:spChg chg="add">
          <ac:chgData name="Ferry, Sherri L" userId="3b9a7ee3-4f46-4359-9007-2dcf45e25578" providerId="ADAL" clId="{D6841E30-FD7E-4FD7-9849-51B8B0FAE345}" dt="2024-08-05T15:56:45.503" v="161" actId="26606"/>
          <ac:spMkLst>
            <pc:docMk/>
            <pc:sldMk cId="3540602421" sldId="373"/>
            <ac:spMk id="1080" creationId="{4EA91930-66BC-4C41-B4F5-C31EB216F64B}"/>
          </ac:spMkLst>
        </pc:spChg>
        <pc:spChg chg="add">
          <ac:chgData name="Ferry, Sherri L" userId="3b9a7ee3-4f46-4359-9007-2dcf45e25578" providerId="ADAL" clId="{D6841E30-FD7E-4FD7-9849-51B8B0FAE345}" dt="2024-08-05T15:56:45.503" v="161" actId="26606"/>
          <ac:spMkLst>
            <pc:docMk/>
            <pc:sldMk cId="3540602421" sldId="373"/>
            <ac:spMk id="1081" creationId="{6313CF8F-B436-401E-9575-DE0F8E8B5B17}"/>
          </ac:spMkLst>
        </pc:spChg>
        <pc:spChg chg="add">
          <ac:chgData name="Ferry, Sherri L" userId="3b9a7ee3-4f46-4359-9007-2dcf45e25578" providerId="ADAL" clId="{D6841E30-FD7E-4FD7-9849-51B8B0FAE345}" dt="2024-08-05T15:56:45.503" v="161" actId="26606"/>
          <ac:spMkLst>
            <pc:docMk/>
            <pc:sldMk cId="3540602421" sldId="373"/>
            <ac:spMk id="1082" creationId="{2A38CFE9-C30A-4551-ACCB-D5808FBC39CD}"/>
          </ac:spMkLst>
        </pc:spChg>
        <pc:spChg chg="add">
          <ac:chgData name="Ferry, Sherri L" userId="3b9a7ee3-4f46-4359-9007-2dcf45e25578" providerId="ADAL" clId="{D6841E30-FD7E-4FD7-9849-51B8B0FAE345}" dt="2024-08-05T15:56:45.503" v="161" actId="26606"/>
          <ac:spMkLst>
            <pc:docMk/>
            <pc:sldMk cId="3540602421" sldId="373"/>
            <ac:spMk id="1083" creationId="{67EF550F-47CE-4FB2-9DAC-12AD835C833D}"/>
          </ac:spMkLst>
        </pc:spChg>
        <pc:picChg chg="add del mod">
          <ac:chgData name="Ferry, Sherri L" userId="3b9a7ee3-4f46-4359-9007-2dcf45e25578" providerId="ADAL" clId="{D6841E30-FD7E-4FD7-9849-51B8B0FAE345}" dt="2024-08-07T11:52:26.739" v="709" actId="21"/>
          <ac:picMkLst>
            <pc:docMk/>
            <pc:sldMk cId="3540602421" sldId="373"/>
            <ac:picMk id="4" creationId="{6F9B102D-A2DB-2AAD-90B0-6E4A15D67C1F}"/>
          </ac:picMkLst>
        </pc:picChg>
        <pc:picChg chg="add del mod">
          <ac:chgData name="Ferry, Sherri L" userId="3b9a7ee3-4f46-4359-9007-2dcf45e25578" providerId="ADAL" clId="{D6841E30-FD7E-4FD7-9849-51B8B0FAE345}" dt="2024-08-07T11:53:23.390" v="713" actId="21"/>
          <ac:picMkLst>
            <pc:docMk/>
            <pc:sldMk cId="3540602421" sldId="373"/>
            <ac:picMk id="6" creationId="{91881757-6BC4-96EA-ACBF-B4AB0E62A745}"/>
          </ac:picMkLst>
        </pc:picChg>
        <pc:picChg chg="add mod modCrop">
          <ac:chgData name="Ferry, Sherri L" userId="3b9a7ee3-4f46-4359-9007-2dcf45e25578" providerId="ADAL" clId="{D6841E30-FD7E-4FD7-9849-51B8B0FAE345}" dt="2024-08-07T11:57:50.473" v="734" actId="1036"/>
          <ac:picMkLst>
            <pc:docMk/>
            <pc:sldMk cId="3540602421" sldId="373"/>
            <ac:picMk id="8" creationId="{C8E18DBC-EA5C-E2EE-A0BC-A981AF6C781E}"/>
          </ac:picMkLst>
        </pc:picChg>
        <pc:picChg chg="add del mod">
          <ac:chgData name="Ferry, Sherri L" userId="3b9a7ee3-4f46-4359-9007-2dcf45e25578" providerId="ADAL" clId="{D6841E30-FD7E-4FD7-9849-51B8B0FAE345}" dt="2024-08-07T11:55:28.046" v="730" actId="21"/>
          <ac:picMkLst>
            <pc:docMk/>
            <pc:sldMk cId="3540602421" sldId="373"/>
            <ac:picMk id="10" creationId="{D6E0D618-6360-75B3-030B-6F4656A0B54B}"/>
          </ac:picMkLst>
        </pc:picChg>
        <pc:picChg chg="add mod">
          <ac:chgData name="Ferry, Sherri L" userId="3b9a7ee3-4f46-4359-9007-2dcf45e25578" providerId="ADAL" clId="{D6841E30-FD7E-4FD7-9849-51B8B0FAE345}" dt="2024-08-07T11:49:58.275" v="702" actId="1076"/>
          <ac:picMkLst>
            <pc:docMk/>
            <pc:sldMk cId="3540602421" sldId="373"/>
            <ac:picMk id="1026" creationId="{70B5DDDB-86B7-0F3B-79E8-6DE046C6C3B6}"/>
          </ac:picMkLst>
        </pc:picChg>
        <pc:picChg chg="add mod ord">
          <ac:chgData name="Ferry, Sherri L" userId="3b9a7ee3-4f46-4359-9007-2dcf45e25578" providerId="ADAL" clId="{D6841E30-FD7E-4FD7-9849-51B8B0FAE345}" dt="2024-08-05T15:58:57.329" v="175" actId="1076"/>
          <ac:picMkLst>
            <pc:docMk/>
            <pc:sldMk cId="3540602421" sldId="373"/>
            <ac:picMk id="1028" creationId="{3D968363-DAA9-7371-F201-C8A22ECD343B}"/>
          </ac:picMkLst>
        </pc:picChg>
        <pc:picChg chg="add del">
          <ac:chgData name="Ferry, Sherri L" userId="3b9a7ee3-4f46-4359-9007-2dcf45e25578" providerId="ADAL" clId="{D6841E30-FD7E-4FD7-9849-51B8B0FAE345}" dt="2024-08-05T15:56:07.261" v="155" actId="26606"/>
          <ac:picMkLst>
            <pc:docMk/>
            <pc:sldMk cId="3540602421" sldId="373"/>
            <ac:picMk id="1056" creationId="{4A599609-F5C2-4A0B-A992-913F814A631A}"/>
          </ac:picMkLst>
        </pc:picChg>
        <pc:picChg chg="add del">
          <ac:chgData name="Ferry, Sherri L" userId="3b9a7ee3-4f46-4359-9007-2dcf45e25578" providerId="ADAL" clId="{D6841E30-FD7E-4FD7-9849-51B8B0FAE345}" dt="2024-08-05T15:56:45.486" v="160" actId="26606"/>
          <ac:picMkLst>
            <pc:docMk/>
            <pc:sldMk cId="3540602421" sldId="373"/>
            <ac:picMk id="1073" creationId="{4A599609-F5C2-4A0B-A992-913F814A631A}"/>
          </ac:picMkLst>
        </pc:picChg>
      </pc:sldChg>
      <pc:sldChg chg="addSp modSp new mod ord setBg replTag delTag">
        <pc:chgData name="Ferry, Sherri L" userId="3b9a7ee3-4f46-4359-9007-2dcf45e25578" providerId="ADAL" clId="{D6841E30-FD7E-4FD7-9849-51B8B0FAE345}" dt="2024-08-15T11:47:07.412" v="755"/>
        <pc:sldMkLst>
          <pc:docMk/>
          <pc:sldMk cId="2746966256" sldId="374"/>
        </pc:sldMkLst>
        <pc:spChg chg="add mod">
          <ac:chgData name="Ferry, Sherri L" userId="3b9a7ee3-4f46-4359-9007-2dcf45e25578" providerId="ADAL" clId="{D6841E30-FD7E-4FD7-9849-51B8B0FAE345}" dt="2024-08-05T16:18:22.233" v="386" actId="1076"/>
          <ac:spMkLst>
            <pc:docMk/>
            <pc:sldMk cId="2746966256" sldId="374"/>
            <ac:spMk id="2" creationId="{33DC0007-4D76-C30A-01F2-06409B33BB5D}"/>
          </ac:spMkLst>
        </pc:spChg>
        <pc:spChg chg="add mod">
          <ac:chgData name="Ferry, Sherri L" userId="3b9a7ee3-4f46-4359-9007-2dcf45e25578" providerId="ADAL" clId="{D6841E30-FD7E-4FD7-9849-51B8B0FAE345}" dt="2024-08-05T16:56:07.331" v="637" actId="404"/>
          <ac:spMkLst>
            <pc:docMk/>
            <pc:sldMk cId="2746966256" sldId="374"/>
            <ac:spMk id="4" creationId="{D558D735-DDFE-399C-A437-41023BA09B6D}"/>
          </ac:spMkLst>
        </pc:spChg>
        <pc:grpChg chg="add">
          <ac:chgData name="Ferry, Sherri L" userId="3b9a7ee3-4f46-4359-9007-2dcf45e25578" providerId="ADAL" clId="{D6841E30-FD7E-4FD7-9849-51B8B0FAE345}" dt="2024-08-05T16:09:04.039" v="188" actId="26606"/>
          <ac:grpSpMkLst>
            <pc:docMk/>
            <pc:sldMk cId="2746966256" sldId="374"/>
            <ac:grpSpMk id="2055" creationId="{723C66ED-DBBF-12CA-7F5E-813E0E7D036A}"/>
          </ac:grpSpMkLst>
        </pc:grpChg>
        <pc:picChg chg="add mod">
          <ac:chgData name="Ferry, Sherri L" userId="3b9a7ee3-4f46-4359-9007-2dcf45e25578" providerId="ADAL" clId="{D6841E30-FD7E-4FD7-9849-51B8B0FAE345}" dt="2024-08-05T16:55:39.695" v="634" actId="14100"/>
          <ac:picMkLst>
            <pc:docMk/>
            <pc:sldMk cId="2746966256" sldId="374"/>
            <ac:picMk id="3" creationId="{5B6B0A0B-B036-5227-3DB0-9F3907562ACD}"/>
          </ac:picMkLst>
        </pc:picChg>
        <pc:picChg chg="add mod">
          <ac:chgData name="Ferry, Sherri L" userId="3b9a7ee3-4f46-4359-9007-2dcf45e25578" providerId="ADAL" clId="{D6841E30-FD7E-4FD7-9849-51B8B0FAE345}" dt="2024-08-05T16:52:48.988" v="620" actId="1076"/>
          <ac:picMkLst>
            <pc:docMk/>
            <pc:sldMk cId="2746966256" sldId="374"/>
            <ac:picMk id="2050" creationId="{2F9EBD9E-C4BA-1DAE-3633-E823B55628B5}"/>
          </ac:picMkLst>
        </pc:picChg>
        <pc:picChg chg="add mod">
          <ac:chgData name="Ferry, Sherri L" userId="3b9a7ee3-4f46-4359-9007-2dcf45e25578" providerId="ADAL" clId="{D6841E30-FD7E-4FD7-9849-51B8B0FAE345}" dt="2024-08-05T16:50:53.346" v="579" actId="14100"/>
          <ac:picMkLst>
            <pc:docMk/>
            <pc:sldMk cId="2746966256" sldId="374"/>
            <ac:picMk id="2052" creationId="{6E432F6D-FC49-A867-FC44-15134ED6F0DE}"/>
          </ac:picMkLst>
        </pc:picChg>
      </pc:sldChg>
      <pc:sldChg chg="addSp delSp modSp new mod ord setBg replTag delTag">
        <pc:chgData name="Ferry, Sherri L" userId="3b9a7ee3-4f46-4359-9007-2dcf45e25578" providerId="ADAL" clId="{D6841E30-FD7E-4FD7-9849-51B8B0FAE345}" dt="2024-08-15T11:54:22.855" v="792"/>
        <pc:sldMkLst>
          <pc:docMk/>
          <pc:sldMk cId="212752336" sldId="375"/>
        </pc:sldMkLst>
        <pc:spChg chg="add mod">
          <ac:chgData name="Ferry, Sherri L" userId="3b9a7ee3-4f46-4359-9007-2dcf45e25578" providerId="ADAL" clId="{D6841E30-FD7E-4FD7-9849-51B8B0FAE345}" dt="2024-08-05T17:53:49.202" v="693" actId="403"/>
          <ac:spMkLst>
            <pc:docMk/>
            <pc:sldMk cId="212752336" sldId="375"/>
            <ac:spMk id="2" creationId="{BD0FED2E-91B0-ACE7-954C-D1A1FF6F8E46}"/>
          </ac:spMkLst>
        </pc:spChg>
        <pc:spChg chg="add mod">
          <ac:chgData name="Ferry, Sherri L" userId="3b9a7ee3-4f46-4359-9007-2dcf45e25578" providerId="ADAL" clId="{D6841E30-FD7E-4FD7-9849-51B8B0FAE345}" dt="2024-08-15T11:53:19.418" v="789" actId="1076"/>
          <ac:spMkLst>
            <pc:docMk/>
            <pc:sldMk cId="212752336" sldId="375"/>
            <ac:spMk id="4" creationId="{6519D938-074E-FE08-5C66-B62425D8D915}"/>
          </ac:spMkLst>
        </pc:spChg>
        <pc:spChg chg="add mod">
          <ac:chgData name="Ferry, Sherri L" userId="3b9a7ee3-4f46-4359-9007-2dcf45e25578" providerId="ADAL" clId="{D6841E30-FD7E-4FD7-9849-51B8B0FAE345}" dt="2024-08-05T16:47:32.919" v="533" actId="207"/>
          <ac:spMkLst>
            <pc:docMk/>
            <pc:sldMk cId="212752336" sldId="375"/>
            <ac:spMk id="6" creationId="{B4CB108B-DDA4-8CA5-00AA-AB097ABD7519}"/>
          </ac:spMkLst>
        </pc:spChg>
        <pc:spChg chg="add">
          <ac:chgData name="Ferry, Sherri L" userId="3b9a7ee3-4f46-4359-9007-2dcf45e25578" providerId="ADAL" clId="{D6841E30-FD7E-4FD7-9849-51B8B0FAE345}" dt="2024-08-05T16:39:33.554" v="407" actId="26606"/>
          <ac:spMkLst>
            <pc:docMk/>
            <pc:sldMk cId="212752336" sldId="375"/>
            <ac:spMk id="3081" creationId="{8B089790-F4B6-46A7-BB28-7B74A9A9EFDC}"/>
          </ac:spMkLst>
        </pc:spChg>
        <pc:grpChg chg="add">
          <ac:chgData name="Ferry, Sherri L" userId="3b9a7ee3-4f46-4359-9007-2dcf45e25578" providerId="ADAL" clId="{D6841E30-FD7E-4FD7-9849-51B8B0FAE345}" dt="2024-08-05T16:39:33.554" v="407" actId="26606"/>
          <ac:grpSpMkLst>
            <pc:docMk/>
            <pc:sldMk cId="212752336" sldId="375"/>
            <ac:grpSpMk id="3083" creationId="{9DE3F54D-33BC-4382-A2AB-5E002F0F1166}"/>
          </ac:grpSpMkLst>
        </pc:grpChg>
        <pc:picChg chg="add mod">
          <ac:chgData name="Ferry, Sherri L" userId="3b9a7ee3-4f46-4359-9007-2dcf45e25578" providerId="ADAL" clId="{D6841E30-FD7E-4FD7-9849-51B8B0FAE345}" dt="2024-08-05T16:44:06.618" v="483"/>
          <ac:picMkLst>
            <pc:docMk/>
            <pc:sldMk cId="212752336" sldId="375"/>
            <ac:picMk id="5" creationId="{B569619D-F7C8-F863-C225-7475D03125CA}"/>
          </ac:picMkLst>
        </pc:picChg>
        <pc:picChg chg="add del mod">
          <ac:chgData name="Ferry, Sherri L" userId="3b9a7ee3-4f46-4359-9007-2dcf45e25578" providerId="ADAL" clId="{D6841E30-FD7E-4FD7-9849-51B8B0FAE345}" dt="2024-08-15T11:53:22.846" v="790" actId="21"/>
          <ac:picMkLst>
            <pc:docMk/>
            <pc:sldMk cId="212752336" sldId="375"/>
            <ac:picMk id="5" creationId="{FB15B177-D3E0-97CF-04DB-76475C1E3F31}"/>
          </ac:picMkLst>
        </pc:picChg>
        <pc:picChg chg="add del">
          <ac:chgData name="Ferry, Sherri L" userId="3b9a7ee3-4f46-4359-9007-2dcf45e25578" providerId="ADAL" clId="{D6841E30-FD7E-4FD7-9849-51B8B0FAE345}" dt="2024-08-05T16:39:04.637" v="405" actId="21"/>
          <ac:picMkLst>
            <pc:docMk/>
            <pc:sldMk cId="212752336" sldId="375"/>
            <ac:picMk id="3074" creationId="{A5F044DD-6459-9BD6-9226-294C34ADB818}"/>
          </ac:picMkLst>
        </pc:picChg>
        <pc:picChg chg="add mod">
          <ac:chgData name="Ferry, Sherri L" userId="3b9a7ee3-4f46-4359-9007-2dcf45e25578" providerId="ADAL" clId="{D6841E30-FD7E-4FD7-9849-51B8B0FAE345}" dt="2024-08-05T16:46:54.910" v="528" actId="1076"/>
          <ac:picMkLst>
            <pc:docMk/>
            <pc:sldMk cId="212752336" sldId="375"/>
            <ac:picMk id="3076" creationId="{82470CB8-DA87-C099-089F-AA41DF9D4134}"/>
          </ac:picMkLst>
        </pc:picChg>
      </pc:sldChg>
    </pc:docChg>
  </pc:docChgLst>
  <pc:docChgLst>
    <pc:chgData name="Ferry, Sherri L" userId="S::sferry@christianacare.org::3b9a7ee3-4f46-4359-9007-2dcf45e25578" providerId="AD" clId="Web-{131F5987-0D79-4E6A-B3D3-C147C6B83B78}"/>
    <pc:docChg chg="modSld">
      <pc:chgData name="Ferry, Sherri L" userId="S::sferry@christianacare.org::3b9a7ee3-4f46-4359-9007-2dcf45e25578" providerId="AD" clId="Web-{131F5987-0D79-4E6A-B3D3-C147C6B83B78}" dt="2024-04-10T11:46:17.285" v="125" actId="1076"/>
      <pc:docMkLst>
        <pc:docMk/>
      </pc:docMkLst>
      <pc:sldChg chg="modSp">
        <pc:chgData name="Ferry, Sherri L" userId="S::sferry@christianacare.org::3b9a7ee3-4f46-4359-9007-2dcf45e25578" providerId="AD" clId="Web-{131F5987-0D79-4E6A-B3D3-C147C6B83B78}" dt="2024-04-10T11:32:42.711" v="3" actId="20577"/>
        <pc:sldMkLst>
          <pc:docMk/>
          <pc:sldMk cId="661765998" sldId="262"/>
        </pc:sldMkLst>
        <pc:spChg chg="mod">
          <ac:chgData name="Ferry, Sherri L" userId="S::sferry@christianacare.org::3b9a7ee3-4f46-4359-9007-2dcf45e25578" providerId="AD" clId="Web-{131F5987-0D79-4E6A-B3D3-C147C6B83B78}" dt="2024-04-10T11:32:42.711" v="3" actId="20577"/>
          <ac:spMkLst>
            <pc:docMk/>
            <pc:sldMk cId="661765998" sldId="262"/>
            <ac:spMk id="6" creationId="{52098271-BE23-4C73-8CD1-032F6F4F4198}"/>
          </ac:spMkLst>
        </pc:spChg>
      </pc:sldChg>
      <pc:sldChg chg="addSp modSp">
        <pc:chgData name="Ferry, Sherri L" userId="S::sferry@christianacare.org::3b9a7ee3-4f46-4359-9007-2dcf45e25578" providerId="AD" clId="Web-{131F5987-0D79-4E6A-B3D3-C147C6B83B78}" dt="2024-04-10T11:46:17.285" v="125" actId="1076"/>
        <pc:sldMkLst>
          <pc:docMk/>
          <pc:sldMk cId="3894782012" sldId="329"/>
        </pc:sldMkLst>
        <pc:spChg chg="mod">
          <ac:chgData name="Ferry, Sherri L" userId="S::sferry@christianacare.org::3b9a7ee3-4f46-4359-9007-2dcf45e25578" providerId="AD" clId="Web-{131F5987-0D79-4E6A-B3D3-C147C6B83B78}" dt="2024-04-10T11:46:17.285" v="125" actId="1076"/>
          <ac:spMkLst>
            <pc:docMk/>
            <pc:sldMk cId="3894782012" sldId="329"/>
            <ac:spMk id="3" creationId="{DDE600AB-D159-B927-B191-E72CA6FFD56C}"/>
          </ac:spMkLst>
        </pc:spChg>
        <pc:spChg chg="mod">
          <ac:chgData name="Ferry, Sherri L" userId="S::sferry@christianacare.org::3b9a7ee3-4f46-4359-9007-2dcf45e25578" providerId="AD" clId="Web-{131F5987-0D79-4E6A-B3D3-C147C6B83B78}" dt="2024-04-10T11:44:50.064" v="118" actId="1076"/>
          <ac:spMkLst>
            <pc:docMk/>
            <pc:sldMk cId="3894782012" sldId="329"/>
            <ac:spMk id="12" creationId="{13DEDDB2-E471-C82A-C154-C80782639C5C}"/>
          </ac:spMkLst>
        </pc:spChg>
        <pc:spChg chg="mod">
          <ac:chgData name="Ferry, Sherri L" userId="S::sferry@christianacare.org::3b9a7ee3-4f46-4359-9007-2dcf45e25578" providerId="AD" clId="Web-{131F5987-0D79-4E6A-B3D3-C147C6B83B78}" dt="2024-04-10T11:35:37.795" v="114" actId="1076"/>
          <ac:spMkLst>
            <pc:docMk/>
            <pc:sldMk cId="3894782012" sldId="329"/>
            <ac:spMk id="14" creationId="{F7AD6CAC-8386-5350-B884-EE955C3E38B4}"/>
          </ac:spMkLst>
        </pc:spChg>
        <pc:picChg chg="add mod">
          <ac:chgData name="Ferry, Sherri L" userId="S::sferry@christianacare.org::3b9a7ee3-4f46-4359-9007-2dcf45e25578" providerId="AD" clId="Web-{131F5987-0D79-4E6A-B3D3-C147C6B83B78}" dt="2024-04-10T11:45:03.517" v="120" actId="1076"/>
          <ac:picMkLst>
            <pc:docMk/>
            <pc:sldMk cId="3894782012" sldId="329"/>
            <ac:picMk id="4" creationId="{5D5B78FC-1360-300D-2D91-C53826405953}"/>
          </ac:picMkLst>
        </pc:picChg>
        <pc:picChg chg="mod">
          <ac:chgData name="Ferry, Sherri L" userId="S::sferry@christianacare.org::3b9a7ee3-4f46-4359-9007-2dcf45e25578" providerId="AD" clId="Web-{131F5987-0D79-4E6A-B3D3-C147C6B83B78}" dt="2024-04-10T11:35:17.372" v="112" actId="1076"/>
          <ac:picMkLst>
            <pc:docMk/>
            <pc:sldMk cId="3894782012" sldId="329"/>
            <ac:picMk id="1026" creationId="{B66F794A-FECC-62D2-4566-FC0D7B7B7565}"/>
          </ac:picMkLst>
        </pc:picChg>
        <pc:picChg chg="mod">
          <ac:chgData name="Ferry, Sherri L" userId="S::sferry@christianacare.org::3b9a7ee3-4f46-4359-9007-2dcf45e25578" providerId="AD" clId="Web-{131F5987-0D79-4E6A-B3D3-C147C6B83B78}" dt="2024-04-10T11:45:18.580" v="121" actId="14100"/>
          <ac:picMkLst>
            <pc:docMk/>
            <pc:sldMk cId="3894782012" sldId="329"/>
            <ac:picMk id="2052" creationId="{613315ED-F046-4692-53F8-13BC4452F101}"/>
          </ac:picMkLst>
        </pc:picChg>
      </pc:sldChg>
    </pc:docChg>
  </pc:docChgLst>
  <pc:docChgLst>
    <pc:chgData name="Ferry, Sherri L" userId="S::sferry@christianacare.org::3b9a7ee3-4f46-4359-9007-2dcf45e25578" providerId="AD" clId="Web-{6D784DCC-C35D-403F-8F7F-4267BD892FDC}"/>
    <pc:docChg chg="modSld">
      <pc:chgData name="Ferry, Sherri L" userId="S::sferry@christianacare.org::3b9a7ee3-4f46-4359-9007-2dcf45e25578" providerId="AD" clId="Web-{6D784DCC-C35D-403F-8F7F-4267BD892FDC}" dt="2023-12-07T14:28:40.854" v="25" actId="14100"/>
      <pc:docMkLst>
        <pc:docMk/>
      </pc:docMkLst>
      <pc:sldChg chg="addSp delSp modSp">
        <pc:chgData name="Ferry, Sherri L" userId="S::sferry@christianacare.org::3b9a7ee3-4f46-4359-9007-2dcf45e25578" providerId="AD" clId="Web-{6D784DCC-C35D-403F-8F7F-4267BD892FDC}" dt="2023-12-07T14:28:40.854" v="25" actId="14100"/>
        <pc:sldMkLst>
          <pc:docMk/>
          <pc:sldMk cId="1828814918" sldId="352"/>
        </pc:sldMkLst>
        <pc:spChg chg="mod ord">
          <ac:chgData name="Ferry, Sherri L" userId="S::sferry@christianacare.org::3b9a7ee3-4f46-4359-9007-2dcf45e25578" providerId="AD" clId="Web-{6D784DCC-C35D-403F-8F7F-4267BD892FDC}" dt="2023-12-07T14:28:40.854" v="25" actId="14100"/>
          <ac:spMkLst>
            <pc:docMk/>
            <pc:sldMk cId="1828814918" sldId="352"/>
            <ac:spMk id="6" creationId="{C1AC28EC-59A7-69A5-68E1-77595A7CABD8}"/>
          </ac:spMkLst>
        </pc:spChg>
        <pc:spChg chg="add del">
          <ac:chgData name="Ferry, Sherri L" userId="S::sferry@christianacare.org::3b9a7ee3-4f46-4359-9007-2dcf45e25578" providerId="AD" clId="Web-{6D784DCC-C35D-403F-8F7F-4267BD892FDC}" dt="2023-12-07T14:26:06.240" v="2"/>
          <ac:spMkLst>
            <pc:docMk/>
            <pc:sldMk cId="1828814918" sldId="352"/>
            <ac:spMk id="3122" creationId="{6753252F-4873-4F63-801D-CC719279A7D5}"/>
          </ac:spMkLst>
        </pc:spChg>
        <pc:spChg chg="add del">
          <ac:chgData name="Ferry, Sherri L" userId="S::sferry@christianacare.org::3b9a7ee3-4f46-4359-9007-2dcf45e25578" providerId="AD" clId="Web-{6D784DCC-C35D-403F-8F7F-4267BD892FDC}" dt="2023-12-07T14:26:06.240" v="2"/>
          <ac:spMkLst>
            <pc:docMk/>
            <pc:sldMk cId="1828814918" sldId="352"/>
            <ac:spMk id="3124" creationId="{047C8CCB-F95D-4249-92DD-651249D3535A}"/>
          </ac:spMkLst>
        </pc:spChg>
        <pc:spChg chg="add del">
          <ac:chgData name="Ferry, Sherri L" userId="S::sferry@christianacare.org::3b9a7ee3-4f46-4359-9007-2dcf45e25578" providerId="AD" clId="Web-{6D784DCC-C35D-403F-8F7F-4267BD892FDC}" dt="2023-12-07T14:26:06.240" v="1"/>
          <ac:spMkLst>
            <pc:docMk/>
            <pc:sldMk cId="1828814918" sldId="352"/>
            <ac:spMk id="3126" creationId="{37C89E4B-3C9F-44B9-8B86-D9E3D112D8EC}"/>
          </ac:spMkLst>
        </pc:spChg>
        <pc:spChg chg="add del">
          <ac:chgData name="Ferry, Sherri L" userId="S::sferry@christianacare.org::3b9a7ee3-4f46-4359-9007-2dcf45e25578" providerId="AD" clId="Web-{6D784DCC-C35D-403F-8F7F-4267BD892FDC}" dt="2023-12-07T14:28:04.040" v="13"/>
          <ac:spMkLst>
            <pc:docMk/>
            <pc:sldMk cId="1828814918" sldId="352"/>
            <ac:spMk id="3135" creationId="{7B1AB9FE-36F5-4FD1-9850-DB5C5AD4828F}"/>
          </ac:spMkLst>
        </pc:spChg>
        <pc:spChg chg="add del">
          <ac:chgData name="Ferry, Sherri L" userId="S::sferry@christianacare.org::3b9a7ee3-4f46-4359-9007-2dcf45e25578" providerId="AD" clId="Web-{6D784DCC-C35D-403F-8F7F-4267BD892FDC}" dt="2023-12-07T14:28:04.040" v="13"/>
          <ac:spMkLst>
            <pc:docMk/>
            <pc:sldMk cId="1828814918" sldId="352"/>
            <ac:spMk id="3137" creationId="{F489C2E0-4895-4B72-85EA-7EE9FAFFDC7E}"/>
          </ac:spMkLst>
        </pc:spChg>
        <pc:picChg chg="mod">
          <ac:chgData name="Ferry, Sherri L" userId="S::sferry@christianacare.org::3b9a7ee3-4f46-4359-9007-2dcf45e25578" providerId="AD" clId="Web-{6D784DCC-C35D-403F-8F7F-4267BD892FDC}" dt="2023-12-07T14:28:04.040" v="13"/>
          <ac:picMkLst>
            <pc:docMk/>
            <pc:sldMk cId="1828814918" sldId="352"/>
            <ac:picMk id="3082" creationId="{9DF926DA-7050-81F4-301B-D328973B72BD}"/>
          </ac:picMkLst>
        </pc:picChg>
        <pc:cxnChg chg="add del">
          <ac:chgData name="Ferry, Sherri L" userId="S::sferry@christianacare.org::3b9a7ee3-4f46-4359-9007-2dcf45e25578" providerId="AD" clId="Web-{6D784DCC-C35D-403F-8F7F-4267BD892FDC}" dt="2023-12-07T14:26:06.240" v="1"/>
          <ac:cxnSpMkLst>
            <pc:docMk/>
            <pc:sldMk cId="1828814918" sldId="352"/>
            <ac:cxnSpMk id="3127" creationId="{AA2EAA10-076F-46BD-8F0F-B9A2FB77A85C}"/>
          </ac:cxnSpMkLst>
        </pc:cxnChg>
        <pc:cxnChg chg="add del">
          <ac:chgData name="Ferry, Sherri L" userId="S::sferry@christianacare.org::3b9a7ee3-4f46-4359-9007-2dcf45e25578" providerId="AD" clId="Web-{6D784DCC-C35D-403F-8F7F-4267BD892FDC}" dt="2023-12-07T14:26:06.240" v="1"/>
          <ac:cxnSpMkLst>
            <pc:docMk/>
            <pc:sldMk cId="1828814918" sldId="352"/>
            <ac:cxnSpMk id="3133" creationId="{D891E407-403B-4764-86C9-33A56D3BCAA3}"/>
          </ac:cxnSpMkLst>
        </pc:cxnChg>
      </pc:sldChg>
    </pc:docChg>
  </pc:docChgLst>
  <pc:docChgLst>
    <pc:chgData name="Ferry, Sherri L" userId="S::sferry@christianacare.org::3b9a7ee3-4f46-4359-9007-2dcf45e25578" providerId="AD" clId="Web-{DD5B1D41-02C6-4948-911C-3498323E39CE}"/>
    <pc:docChg chg="modSld">
      <pc:chgData name="Ferry, Sherri L" userId="S::sferry@christianacare.org::3b9a7ee3-4f46-4359-9007-2dcf45e25578" providerId="AD" clId="Web-{DD5B1D41-02C6-4948-911C-3498323E39CE}" dt="2024-01-16T17:41:18.779" v="58" actId="1076"/>
      <pc:docMkLst>
        <pc:docMk/>
      </pc:docMkLst>
      <pc:sldChg chg="delSp modSp">
        <pc:chgData name="Ferry, Sherri L" userId="S::sferry@christianacare.org::3b9a7ee3-4f46-4359-9007-2dcf45e25578" providerId="AD" clId="Web-{DD5B1D41-02C6-4948-911C-3498323E39CE}" dt="2024-01-16T17:36:42.409" v="5" actId="20577"/>
        <pc:sldMkLst>
          <pc:docMk/>
          <pc:sldMk cId="661765998" sldId="262"/>
        </pc:sldMkLst>
        <pc:spChg chg="mod">
          <ac:chgData name="Ferry, Sherri L" userId="S::sferry@christianacare.org::3b9a7ee3-4f46-4359-9007-2dcf45e25578" providerId="AD" clId="Web-{DD5B1D41-02C6-4948-911C-3498323E39CE}" dt="2024-01-16T17:36:42.409" v="5" actId="20577"/>
          <ac:spMkLst>
            <pc:docMk/>
            <pc:sldMk cId="661765998" sldId="262"/>
            <ac:spMk id="6" creationId="{52098271-BE23-4C73-8CD1-032F6F4F4198}"/>
          </ac:spMkLst>
        </pc:spChg>
        <pc:picChg chg="del">
          <ac:chgData name="Ferry, Sherri L" userId="S::sferry@christianacare.org::3b9a7ee3-4f46-4359-9007-2dcf45e25578" providerId="AD" clId="Web-{DD5B1D41-02C6-4948-911C-3498323E39CE}" dt="2024-01-16T17:36:33.674" v="0"/>
          <ac:picMkLst>
            <pc:docMk/>
            <pc:sldMk cId="661765998" sldId="262"/>
            <ac:picMk id="7" creationId="{06441645-B5FA-960E-E6CA-0E7DD10320F5}"/>
          </ac:picMkLst>
        </pc:picChg>
      </pc:sldChg>
      <pc:sldChg chg="addSp delSp modSp">
        <pc:chgData name="Ferry, Sherri L" userId="S::sferry@christianacare.org::3b9a7ee3-4f46-4359-9007-2dcf45e25578" providerId="AD" clId="Web-{DD5B1D41-02C6-4948-911C-3498323E39CE}" dt="2024-01-16T17:41:18.779" v="58" actId="1076"/>
        <pc:sldMkLst>
          <pc:docMk/>
          <pc:sldMk cId="3894782012" sldId="329"/>
        </pc:sldMkLst>
        <pc:spChg chg="mod">
          <ac:chgData name="Ferry, Sherri L" userId="S::sferry@christianacare.org::3b9a7ee3-4f46-4359-9007-2dcf45e25578" providerId="AD" clId="Web-{DD5B1D41-02C6-4948-911C-3498323E39CE}" dt="2024-01-16T17:38:03.256" v="50" actId="20577"/>
          <ac:spMkLst>
            <pc:docMk/>
            <pc:sldMk cId="3894782012" sldId="329"/>
            <ac:spMk id="3" creationId="{DDE600AB-D159-B927-B191-E72CA6FFD56C}"/>
          </ac:spMkLst>
        </pc:spChg>
        <pc:spChg chg="mod">
          <ac:chgData name="Ferry, Sherri L" userId="S::sferry@christianacare.org::3b9a7ee3-4f46-4359-9007-2dcf45e25578" providerId="AD" clId="Web-{DD5B1D41-02C6-4948-911C-3498323E39CE}" dt="2024-01-16T17:41:18.779" v="58" actId="1076"/>
          <ac:spMkLst>
            <pc:docMk/>
            <pc:sldMk cId="3894782012" sldId="329"/>
            <ac:spMk id="12" creationId="{13DEDDB2-E471-C82A-C154-C80782639C5C}"/>
          </ac:spMkLst>
        </pc:spChg>
        <pc:spChg chg="mod">
          <ac:chgData name="Ferry, Sherri L" userId="S::sferry@christianacare.org::3b9a7ee3-4f46-4359-9007-2dcf45e25578" providerId="AD" clId="Web-{DD5B1D41-02C6-4948-911C-3498323E39CE}" dt="2024-01-16T17:38:31.804" v="52" actId="20577"/>
          <ac:spMkLst>
            <pc:docMk/>
            <pc:sldMk cId="3894782012" sldId="329"/>
            <ac:spMk id="14" creationId="{F7AD6CAC-8386-5350-B884-EE955C3E38B4}"/>
          </ac:spMkLst>
        </pc:spChg>
        <pc:picChg chg="del">
          <ac:chgData name="Ferry, Sherri L" userId="S::sferry@christianacare.org::3b9a7ee3-4f46-4359-9007-2dcf45e25578" providerId="AD" clId="Web-{DD5B1D41-02C6-4948-911C-3498323E39CE}" dt="2024-01-16T17:36:47.800" v="6"/>
          <ac:picMkLst>
            <pc:docMk/>
            <pc:sldMk cId="3894782012" sldId="329"/>
            <ac:picMk id="2" creationId="{5D5E4146-4BD1-AF57-CC1A-539F23ADE55F}"/>
          </ac:picMkLst>
        </pc:picChg>
        <pc:picChg chg="add mod">
          <ac:chgData name="Ferry, Sherri L" userId="S::sferry@christianacare.org::3b9a7ee3-4f46-4359-9007-2dcf45e25578" providerId="AD" clId="Web-{DD5B1D41-02C6-4948-911C-3498323E39CE}" dt="2024-01-16T17:41:15.607" v="57" actId="1076"/>
          <ac:picMkLst>
            <pc:docMk/>
            <pc:sldMk cId="3894782012" sldId="329"/>
            <ac:picMk id="4" creationId="{E113A5F9-75AF-8A66-55AF-3FC162479BB8}"/>
          </ac:picMkLst>
        </pc:picChg>
      </pc:sldChg>
    </pc:docChg>
  </pc:docChgLst>
  <pc:docChgLst>
    <pc:chgData name="Ferry, Sherri L" userId="S::sferry@christianacare.org::3b9a7ee3-4f46-4359-9007-2dcf45e25578" providerId="AD" clId="Web-{D0ADDABE-299B-4733-9CA8-335A9E6F9603}"/>
    <pc:docChg chg="delSld modSld">
      <pc:chgData name="Ferry, Sherri L" userId="S::sferry@christianacare.org::3b9a7ee3-4f46-4359-9007-2dcf45e25578" providerId="AD" clId="Web-{D0ADDABE-299B-4733-9CA8-335A9E6F9603}" dt="2024-03-13T13:34:17.204" v="18"/>
      <pc:docMkLst>
        <pc:docMk/>
      </pc:docMkLst>
      <pc:sldChg chg="modSp">
        <pc:chgData name="Ferry, Sherri L" userId="S::sferry@christianacare.org::3b9a7ee3-4f46-4359-9007-2dcf45e25578" providerId="AD" clId="Web-{D0ADDABE-299B-4733-9CA8-335A9E6F9603}" dt="2024-03-13T13:34:05.344" v="17" actId="20577"/>
        <pc:sldMkLst>
          <pc:docMk/>
          <pc:sldMk cId="661765998" sldId="262"/>
        </pc:sldMkLst>
        <pc:spChg chg="mod">
          <ac:chgData name="Ferry, Sherri L" userId="S::sferry@christianacare.org::3b9a7ee3-4f46-4359-9007-2dcf45e25578" providerId="AD" clId="Web-{D0ADDABE-299B-4733-9CA8-335A9E6F9603}" dt="2024-03-13T13:34:05.344" v="17" actId="20577"/>
          <ac:spMkLst>
            <pc:docMk/>
            <pc:sldMk cId="661765998" sldId="262"/>
            <ac:spMk id="6" creationId="{52098271-BE23-4C73-8CD1-032F6F4F4198}"/>
          </ac:spMkLst>
        </pc:spChg>
      </pc:sldChg>
      <pc:sldChg chg="del">
        <pc:chgData name="Ferry, Sherri L" userId="S::sferry@christianacare.org::3b9a7ee3-4f46-4359-9007-2dcf45e25578" providerId="AD" clId="Web-{D0ADDABE-299B-4733-9CA8-335A9E6F9603}" dt="2024-03-13T13:34:17.204" v="18"/>
        <pc:sldMkLst>
          <pc:docMk/>
          <pc:sldMk cId="3432927919" sldId="354"/>
        </pc:sldMkLst>
      </pc:sldChg>
    </pc:docChg>
  </pc:docChgLst>
  <pc:docChgLst>
    <pc:chgData name="Ferry, Sherri L" userId="S::sferry@christianacare.org::3b9a7ee3-4f46-4359-9007-2dcf45e25578" providerId="AD" clId="Web-{489DDB22-E1D1-49A7-89DC-5346AD76617C}"/>
    <pc:docChg chg="modSld">
      <pc:chgData name="Ferry, Sherri L" userId="S::sferry@christianacare.org::3b9a7ee3-4f46-4359-9007-2dcf45e25578" providerId="AD" clId="Web-{489DDB22-E1D1-49A7-89DC-5346AD76617C}" dt="2024-04-16T17:34:07.509" v="6" actId="1076"/>
      <pc:docMkLst>
        <pc:docMk/>
      </pc:docMkLst>
      <pc:sldChg chg="addSp delSp modSp mod setBg">
        <pc:chgData name="Ferry, Sherri L" userId="S::sferry@christianacare.org::3b9a7ee3-4f46-4359-9007-2dcf45e25578" providerId="AD" clId="Web-{489DDB22-E1D1-49A7-89DC-5346AD76617C}" dt="2024-04-16T17:34:07.509" v="6" actId="1076"/>
        <pc:sldMkLst>
          <pc:docMk/>
          <pc:sldMk cId="3894782012" sldId="329"/>
        </pc:sldMkLst>
        <pc:spChg chg="mod">
          <ac:chgData name="Ferry, Sherri L" userId="S::sferry@christianacare.org::3b9a7ee3-4f46-4359-9007-2dcf45e25578" providerId="AD" clId="Web-{489DDB22-E1D1-49A7-89DC-5346AD76617C}" dt="2024-04-16T17:33:45.430" v="5" actId="1076"/>
          <ac:spMkLst>
            <pc:docMk/>
            <pc:sldMk cId="3894782012" sldId="329"/>
            <ac:spMk id="3" creationId="{DDE600AB-D159-B927-B191-E72CA6FFD56C}"/>
          </ac:spMkLst>
        </pc:spChg>
        <pc:spChg chg="mod">
          <ac:chgData name="Ferry, Sherri L" userId="S::sferry@christianacare.org::3b9a7ee3-4f46-4359-9007-2dcf45e25578" providerId="AD" clId="Web-{489DDB22-E1D1-49A7-89DC-5346AD76617C}" dt="2024-04-16T17:34:07.509" v="6" actId="1076"/>
          <ac:spMkLst>
            <pc:docMk/>
            <pc:sldMk cId="3894782012" sldId="329"/>
            <ac:spMk id="12" creationId="{13DEDDB2-E471-C82A-C154-C80782639C5C}"/>
          </ac:spMkLst>
        </pc:spChg>
        <pc:spChg chg="mod">
          <ac:chgData name="Ferry, Sherri L" userId="S::sferry@christianacare.org::3b9a7ee3-4f46-4359-9007-2dcf45e25578" providerId="AD" clId="Web-{489DDB22-E1D1-49A7-89DC-5346AD76617C}" dt="2024-04-16T17:33:40.962" v="4" actId="1076"/>
          <ac:spMkLst>
            <pc:docMk/>
            <pc:sldMk cId="3894782012" sldId="329"/>
            <ac:spMk id="14" creationId="{F7AD6CAC-8386-5350-B884-EE955C3E38B4}"/>
          </ac:spMkLst>
        </pc:spChg>
        <pc:picChg chg="add del mod">
          <ac:chgData name="Ferry, Sherri L" userId="S::sferry@christianacare.org::3b9a7ee3-4f46-4359-9007-2dcf45e25578" providerId="AD" clId="Web-{489DDB22-E1D1-49A7-89DC-5346AD76617C}" dt="2024-04-16T17:33:12.601" v="3" actId="1076"/>
          <ac:picMkLst>
            <pc:docMk/>
            <pc:sldMk cId="3894782012" sldId="329"/>
            <ac:picMk id="7" creationId="{CB3280EC-474A-19EA-E67C-48F22DFFF370}"/>
          </ac:picMkLst>
        </pc:picChg>
      </pc:sldChg>
    </pc:docChg>
  </pc:docChgLst>
  <pc:docChgLst>
    <pc:chgData name="Halbert DO, Caitlin A" userId="daa880d8-bcec-4e26-9e1c-aa7f84bed059" providerId="ADAL" clId="{923D1AC6-7D27-4D1C-BE71-55C7E0E524EA}"/>
    <pc:docChg chg="custSel addSld delSld modSld">
      <pc:chgData name="Halbert DO, Caitlin A" userId="daa880d8-bcec-4e26-9e1c-aa7f84bed059" providerId="ADAL" clId="{923D1AC6-7D27-4D1C-BE71-55C7E0E524EA}" dt="2024-09-10T18:57:26.724" v="34"/>
      <pc:docMkLst>
        <pc:docMk/>
      </pc:docMkLst>
      <pc:sldChg chg="modCm">
        <pc:chgData name="Halbert DO, Caitlin A" userId="daa880d8-bcec-4e26-9e1c-aa7f84bed059" providerId="ADAL" clId="{923D1AC6-7D27-4D1C-BE71-55C7E0E524EA}" dt="2024-09-10T18:57:26.724" v="34"/>
        <pc:sldMkLst>
          <pc:docMk/>
          <pc:sldMk cId="661765998" sldId="262"/>
        </pc:sldMkLst>
        <pc:extLst>
          <p:ext xmlns:p="http://schemas.openxmlformats.org/presentationml/2006/main" uri="{D6D511B9-2390-475A-947B-AFAB55BFBCF1}">
            <pc226:cmChg xmlns:pc226="http://schemas.microsoft.com/office/powerpoint/2022/06/main/command" chg="">
              <pc226:chgData name="Halbert DO, Caitlin A" userId="daa880d8-bcec-4e26-9e1c-aa7f84bed059" providerId="ADAL" clId="{923D1AC6-7D27-4D1C-BE71-55C7E0E524EA}" dt="2024-09-10T18:57:26.724" v="34"/>
              <pc2:cmMkLst xmlns:pc2="http://schemas.microsoft.com/office/powerpoint/2019/9/main/command">
                <pc:docMk/>
                <pc:sldMk cId="661765998" sldId="262"/>
                <pc2:cmMk id="{3FECDB95-05B2-4C42-BEAB-55286CCEE918}"/>
              </pc2:cmMkLst>
              <pc226:cmRplyChg chg="add">
                <pc226:chgData name="Halbert DO, Caitlin A" userId="daa880d8-bcec-4e26-9e1c-aa7f84bed059" providerId="ADAL" clId="{923D1AC6-7D27-4D1C-BE71-55C7E0E524EA}" dt="2024-09-10T18:57:26.724" v="34"/>
                <pc2:cmRplyMkLst xmlns:pc2="http://schemas.microsoft.com/office/powerpoint/2019/9/main/command">
                  <pc:docMk/>
                  <pc:sldMk cId="661765998" sldId="262"/>
                  <pc2:cmMk id="{3FECDB95-05B2-4C42-BEAB-55286CCEE918}"/>
                  <pc2:cmRplyMk id="{604C343C-9A69-4330-A541-27DF1A5EF5C1}"/>
                </pc2:cmRplyMkLst>
              </pc226:cmRplyChg>
            </pc226:cmChg>
          </p:ext>
        </pc:extLst>
      </pc:sldChg>
      <pc:sldChg chg="addSp delSp modSp mod">
        <pc:chgData name="Halbert DO, Caitlin A" userId="daa880d8-bcec-4e26-9e1c-aa7f84bed059" providerId="ADAL" clId="{923D1AC6-7D27-4D1C-BE71-55C7E0E524EA}" dt="2024-09-10T18:55:51.020" v="31" actId="14100"/>
        <pc:sldMkLst>
          <pc:docMk/>
          <pc:sldMk cId="2746966256" sldId="374"/>
        </pc:sldMkLst>
        <pc:spChg chg="add mod">
          <ac:chgData name="Halbert DO, Caitlin A" userId="daa880d8-bcec-4e26-9e1c-aa7f84bed059" providerId="ADAL" clId="{923D1AC6-7D27-4D1C-BE71-55C7E0E524EA}" dt="2024-09-10T18:55:51.020" v="31" actId="14100"/>
          <ac:spMkLst>
            <pc:docMk/>
            <pc:sldMk cId="2746966256" sldId="374"/>
            <ac:spMk id="2" creationId="{BE83E173-EB3E-B180-2C83-5403B06B11B6}"/>
          </ac:spMkLst>
        </pc:spChg>
        <pc:spChg chg="del mod">
          <ac:chgData name="Halbert DO, Caitlin A" userId="daa880d8-bcec-4e26-9e1c-aa7f84bed059" providerId="ADAL" clId="{923D1AC6-7D27-4D1C-BE71-55C7E0E524EA}" dt="2024-09-10T18:55:19.340" v="3" actId="478"/>
          <ac:spMkLst>
            <pc:docMk/>
            <pc:sldMk cId="2746966256" sldId="374"/>
            <ac:spMk id="4" creationId="{D558D735-DDFE-399C-A437-41023BA09B6D}"/>
          </ac:spMkLst>
        </pc:spChg>
      </pc:sldChg>
      <pc:sldChg chg="new del">
        <pc:chgData name="Halbert DO, Caitlin A" userId="daa880d8-bcec-4e26-9e1c-aa7f84bed059" providerId="ADAL" clId="{923D1AC6-7D27-4D1C-BE71-55C7E0E524EA}" dt="2024-09-10T18:57:14.342" v="33" actId="47"/>
        <pc:sldMkLst>
          <pc:docMk/>
          <pc:sldMk cId="2449109082" sldId="379"/>
        </pc:sldMkLst>
      </pc:sldChg>
    </pc:docChg>
  </pc:docChgLst>
  <pc:docChgLst>
    <pc:chgData name="Ferry, Sherri L" userId="S::sferry@christianacare.org::3b9a7ee3-4f46-4359-9007-2dcf45e25578" providerId="AD" clId="Web-{DBA48562-3A23-3AFC-8E78-4A4F593C61AC}"/>
    <pc:docChg chg="delSld">
      <pc:chgData name="Ferry, Sherri L" userId="S::sferry@christianacare.org::3b9a7ee3-4f46-4359-9007-2dcf45e25578" providerId="AD" clId="Web-{DBA48562-3A23-3AFC-8E78-4A4F593C61AC}" dt="2023-10-02T21:58:03.578" v="0"/>
      <pc:docMkLst>
        <pc:docMk/>
      </pc:docMkLst>
      <pc:sldChg chg="del">
        <pc:chgData name="Ferry, Sherri L" userId="S::sferry@christianacare.org::3b9a7ee3-4f46-4359-9007-2dcf45e25578" providerId="AD" clId="Web-{DBA48562-3A23-3AFC-8E78-4A4F593C61AC}" dt="2023-10-02T21:58:03.578" v="0"/>
        <pc:sldMkLst>
          <pc:docMk/>
          <pc:sldMk cId="240509729" sldId="344"/>
        </pc:sldMkLst>
      </pc:sldChg>
    </pc:docChg>
  </pc:docChgLst>
  <pc:docChgLst>
    <pc:chgData name="Ferry, Sherri L" userId="S::sferry@christianacare.org::3b9a7ee3-4f46-4359-9007-2dcf45e25578" providerId="AD" clId="Web-{9D24F1AA-7813-48F8-AAE6-C9FC5EE74DE7}"/>
    <pc:docChg chg="modSld">
      <pc:chgData name="Ferry, Sherri L" userId="S::sferry@christianacare.org::3b9a7ee3-4f46-4359-9007-2dcf45e25578" providerId="AD" clId="Web-{9D24F1AA-7813-48F8-AAE6-C9FC5EE74DE7}" dt="2024-02-01T11:45:07.122" v="1" actId="20577"/>
      <pc:docMkLst>
        <pc:docMk/>
      </pc:docMkLst>
      <pc:sldChg chg="modSp">
        <pc:chgData name="Ferry, Sherri L" userId="S::sferry@christianacare.org::3b9a7ee3-4f46-4359-9007-2dcf45e25578" providerId="AD" clId="Web-{9D24F1AA-7813-48F8-AAE6-C9FC5EE74DE7}" dt="2024-02-01T11:45:07.122" v="1" actId="20577"/>
        <pc:sldMkLst>
          <pc:docMk/>
          <pc:sldMk cId="791297621" sldId="354"/>
        </pc:sldMkLst>
        <pc:spChg chg="mod">
          <ac:chgData name="Ferry, Sherri L" userId="S::sferry@christianacare.org::3b9a7ee3-4f46-4359-9007-2dcf45e25578" providerId="AD" clId="Web-{9D24F1AA-7813-48F8-AAE6-C9FC5EE74DE7}" dt="2024-02-01T11:45:07.122" v="1" actId="20577"/>
          <ac:spMkLst>
            <pc:docMk/>
            <pc:sldMk cId="791297621" sldId="354"/>
            <ac:spMk id="31" creationId="{CE0CB78D-7639-226D-51A3-1E4A81013563}"/>
          </ac:spMkLst>
        </pc:spChg>
      </pc:sldChg>
    </pc:docChg>
  </pc:docChgLst>
  <pc:docChgLst>
    <pc:chgData name="Halbert DO, Caitlin A" userId="S::caitlin.a.halbert@christianacare.org::daa880d8-bcec-4e26-9e1c-aa7f84bed059" providerId="AD" clId="Web-{24F08BF8-4C29-A473-4DE5-1BF53F106A17}"/>
    <pc:docChg chg="modSld">
      <pc:chgData name="Halbert DO, Caitlin A" userId="S::caitlin.a.halbert@christianacare.org::daa880d8-bcec-4e26-9e1c-aa7f84bed059" providerId="AD" clId="Web-{24F08BF8-4C29-A473-4DE5-1BF53F106A17}" dt="2024-01-29T15:10:45.139" v="0" actId="20577"/>
      <pc:docMkLst>
        <pc:docMk/>
      </pc:docMkLst>
      <pc:sldChg chg="modSp">
        <pc:chgData name="Halbert DO, Caitlin A" userId="S::caitlin.a.halbert@christianacare.org::daa880d8-bcec-4e26-9e1c-aa7f84bed059" providerId="AD" clId="Web-{24F08BF8-4C29-A473-4DE5-1BF53F106A17}" dt="2024-01-29T15:10:45.139" v="0" actId="20577"/>
        <pc:sldMkLst>
          <pc:docMk/>
          <pc:sldMk cId="163139801" sldId="356"/>
        </pc:sldMkLst>
        <pc:spChg chg="mod">
          <ac:chgData name="Halbert DO, Caitlin A" userId="S::caitlin.a.halbert@christianacare.org::daa880d8-bcec-4e26-9e1c-aa7f84bed059" providerId="AD" clId="Web-{24F08BF8-4C29-A473-4DE5-1BF53F106A17}" dt="2024-01-29T15:10:45.139" v="0" actId="20577"/>
          <ac:spMkLst>
            <pc:docMk/>
            <pc:sldMk cId="163139801" sldId="356"/>
            <ac:spMk id="9" creationId="{397EBFA1-61BE-95DF-63D8-A4084DBE71A6}"/>
          </ac:spMkLst>
        </pc:spChg>
      </pc:sldChg>
    </pc:docChg>
  </pc:docChgLst>
  <pc:docChgLst>
    <pc:chgData name="Ferry, Sherri L" userId="S::sferry@christianacare.org::3b9a7ee3-4f46-4359-9007-2dcf45e25578" providerId="AD" clId="Web-{FEB6014F-367D-65BE-8EA1-C466B62B40BA}"/>
    <pc:docChg chg="modSld">
      <pc:chgData name="Ferry, Sherri L" userId="S::sferry@christianacare.org::3b9a7ee3-4f46-4359-9007-2dcf45e25578" providerId="AD" clId="Web-{FEB6014F-367D-65BE-8EA1-C466B62B40BA}" dt="2024-04-10T16:46:26.171" v="4"/>
      <pc:docMkLst>
        <pc:docMk/>
      </pc:docMkLst>
      <pc:sldChg chg="delSp modSp modCm">
        <pc:chgData name="Ferry, Sherri L" userId="S::sferry@christianacare.org::3b9a7ee3-4f46-4359-9007-2dcf45e25578" providerId="AD" clId="Web-{FEB6014F-367D-65BE-8EA1-C466B62B40BA}" dt="2024-04-10T16:46:26.171" v="4"/>
        <pc:sldMkLst>
          <pc:docMk/>
          <pc:sldMk cId="3894782012" sldId="329"/>
        </pc:sldMkLst>
        <pc:spChg chg="mod">
          <ac:chgData name="Ferry, Sherri L" userId="S::sferry@christianacare.org::3b9a7ee3-4f46-4359-9007-2dcf45e25578" providerId="AD" clId="Web-{FEB6014F-367D-65BE-8EA1-C466B62B40BA}" dt="2024-04-10T16:04:18.351" v="3" actId="20577"/>
          <ac:spMkLst>
            <pc:docMk/>
            <pc:sldMk cId="3894782012" sldId="329"/>
            <ac:spMk id="3" creationId="{DDE600AB-D159-B927-B191-E72CA6FFD56C}"/>
          </ac:spMkLst>
        </pc:spChg>
        <pc:picChg chg="del">
          <ac:chgData name="Ferry, Sherri L" userId="S::sferry@christianacare.org::3b9a7ee3-4f46-4359-9007-2dcf45e25578" providerId="AD" clId="Web-{FEB6014F-367D-65BE-8EA1-C466B62B40BA}" dt="2024-04-10T16:46:26.171" v="4"/>
          <ac:picMkLst>
            <pc:docMk/>
            <pc:sldMk cId="3894782012" sldId="329"/>
            <ac:picMk id="2052" creationId="{613315ED-F046-4692-53F8-13BC4452F101}"/>
          </ac:picMkLst>
        </pc:picChg>
        <pc:extLst>
          <p:ext xmlns:p="http://schemas.openxmlformats.org/presentationml/2006/main" uri="{D6D511B9-2390-475A-947B-AFAB55BFBCF1}">
            <pc226:cmChg xmlns:pc226="http://schemas.microsoft.com/office/powerpoint/2022/06/main/command" chg="">
              <pc226:chgData name="Ferry, Sherri L" userId="S::sferry@christianacare.org::3b9a7ee3-4f46-4359-9007-2dcf45e25578" providerId="AD" clId="Web-{FEB6014F-367D-65BE-8EA1-C466B62B40BA}" dt="2024-04-10T16:03:55.209" v="0"/>
              <pc2:cmMkLst xmlns:pc2="http://schemas.microsoft.com/office/powerpoint/2019/9/main/command">
                <pc:docMk/>
                <pc:sldMk cId="3894782012" sldId="329"/>
                <pc2:cmMk id="{62A79EE4-670D-4340-B794-62667A83A894}"/>
              </pc2:cmMkLst>
              <pc226:cmRplyChg chg="add">
                <pc226:chgData name="Ferry, Sherri L" userId="S::sferry@christianacare.org::3b9a7ee3-4f46-4359-9007-2dcf45e25578" providerId="AD" clId="Web-{FEB6014F-367D-65BE-8EA1-C466B62B40BA}" dt="2024-04-10T16:03:55.209" v="0"/>
                <pc2:cmRplyMkLst xmlns:pc2="http://schemas.microsoft.com/office/powerpoint/2019/9/main/command">
                  <pc:docMk/>
                  <pc:sldMk cId="3894782012" sldId="329"/>
                  <pc2:cmMk id="{62A79EE4-670D-4340-B794-62667A83A894}"/>
                  <pc2:cmRplyMk id="{1FF85B4C-0020-4D31-853D-D435D2D1AFB1}"/>
                </pc2:cmRplyMkLst>
              </pc226:cmRplyChg>
            </pc226:cmChg>
          </p:ext>
        </pc:extLst>
      </pc:sldChg>
    </pc:docChg>
  </pc:docChgLst>
  <pc:docChgLst>
    <pc:chgData name="Ferry, Sherri L" userId="3b9a7ee3-4f46-4359-9007-2dcf45e25578" providerId="ADAL" clId="{7A6A7CB0-DF03-4F81-A2B0-C7BBCC381F6D}"/>
    <pc:docChg chg="undo custSel addSld delSld modSld replTag delTag">
      <pc:chgData name="Ferry, Sherri L" userId="3b9a7ee3-4f46-4359-9007-2dcf45e25578" providerId="ADAL" clId="{7A6A7CB0-DF03-4F81-A2B0-C7BBCC381F6D}" dt="2024-07-16T11:32:10.121" v="1603"/>
      <pc:docMkLst>
        <pc:docMk/>
      </pc:docMkLst>
      <pc:sldChg chg="replTag delTag addCm">
        <pc:chgData name="Ferry, Sherri L" userId="3b9a7ee3-4f46-4359-9007-2dcf45e25578" providerId="ADAL" clId="{7A6A7CB0-DF03-4F81-A2B0-C7BBCC381F6D}" dt="2024-07-16T11:18:26.701" v="746"/>
        <pc:sldMkLst>
          <pc:docMk/>
          <pc:sldMk cId="661765998" sldId="262"/>
        </pc:sldMkLst>
        <pc:extLst>
          <p:ext xmlns:p="http://schemas.openxmlformats.org/presentationml/2006/main" uri="{D6D511B9-2390-475A-947B-AFAB55BFBCF1}">
            <pc226:cmChg xmlns:pc226="http://schemas.microsoft.com/office/powerpoint/2022/06/main/command" chg="add">
              <pc226:chgData name="Ferry, Sherri L" userId="3b9a7ee3-4f46-4359-9007-2dcf45e25578" providerId="ADAL" clId="{7A6A7CB0-DF03-4F81-A2B0-C7BBCC381F6D}" dt="2024-07-12T16:47:24.867" v="740"/>
              <pc2:cmMkLst xmlns:pc2="http://schemas.microsoft.com/office/powerpoint/2019/9/main/command">
                <pc:docMk/>
                <pc:sldMk cId="661765998" sldId="262"/>
                <pc2:cmMk id="{16B6554E-F67C-4AA6-8C79-72A702C776AE}"/>
              </pc2:cmMkLst>
            </pc226:cmChg>
          </p:ext>
        </pc:extLst>
      </pc:sldChg>
      <pc:sldChg chg="replTag delTag">
        <pc:chgData name="Ferry, Sherri L" userId="3b9a7ee3-4f46-4359-9007-2dcf45e25578" providerId="ADAL" clId="{7A6A7CB0-DF03-4F81-A2B0-C7BBCC381F6D}" dt="2024-07-12T16:45:42.965" v="730"/>
        <pc:sldMkLst>
          <pc:docMk/>
          <pc:sldMk cId="119503454" sldId="263"/>
        </pc:sldMkLst>
      </pc:sldChg>
      <pc:sldChg chg="replTag delTag">
        <pc:chgData name="Ferry, Sherri L" userId="3b9a7ee3-4f46-4359-9007-2dcf45e25578" providerId="ADAL" clId="{7A6A7CB0-DF03-4F81-A2B0-C7BBCC381F6D}" dt="2024-07-16T11:19:08.967" v="762"/>
        <pc:sldMkLst>
          <pc:docMk/>
          <pc:sldMk cId="2851127434" sldId="290"/>
        </pc:sldMkLst>
      </pc:sldChg>
      <pc:sldChg chg="addSp delSp modSp replTag delTag">
        <pc:chgData name="Ferry, Sherri L" userId="3b9a7ee3-4f46-4359-9007-2dcf45e25578" providerId="ADAL" clId="{7A6A7CB0-DF03-4F81-A2B0-C7BBCC381F6D}" dt="2024-07-12T15:06:02.854" v="277" actId="21"/>
        <pc:sldMkLst>
          <pc:docMk/>
          <pc:sldMk cId="242236647" sldId="308"/>
        </pc:sldMkLst>
        <pc:picChg chg="add del mod">
          <ac:chgData name="Ferry, Sherri L" userId="3b9a7ee3-4f46-4359-9007-2dcf45e25578" providerId="ADAL" clId="{7A6A7CB0-DF03-4F81-A2B0-C7BBCC381F6D}" dt="2024-07-12T15:06:02.854" v="277" actId="21"/>
          <ac:picMkLst>
            <pc:docMk/>
            <pc:sldMk cId="242236647" sldId="308"/>
            <ac:picMk id="2050" creationId="{A6D3AE47-DEDC-ED78-C34A-BC736E050B00}"/>
          </ac:picMkLst>
        </pc:picChg>
      </pc:sldChg>
      <pc:sldChg chg="replTag delTag">
        <pc:chgData name="Ferry, Sherri L" userId="3b9a7ee3-4f46-4359-9007-2dcf45e25578" providerId="ADAL" clId="{7A6A7CB0-DF03-4F81-A2B0-C7BBCC381F6D}" dt="2024-07-12T16:44:46.271" v="707"/>
        <pc:sldMkLst>
          <pc:docMk/>
          <pc:sldMk cId="2655288043" sldId="351"/>
        </pc:sldMkLst>
      </pc:sldChg>
      <pc:sldChg chg="del replTag delTag">
        <pc:chgData name="Ferry, Sherri L" userId="3b9a7ee3-4f46-4359-9007-2dcf45e25578" providerId="ADAL" clId="{7A6A7CB0-DF03-4F81-A2B0-C7BBCC381F6D}" dt="2024-07-12T16:45:51.374" v="733" actId="2696"/>
        <pc:sldMkLst>
          <pc:docMk/>
          <pc:sldMk cId="3205566081" sldId="365"/>
        </pc:sldMkLst>
      </pc:sldChg>
      <pc:sldChg chg="del replTag delTag">
        <pc:chgData name="Ferry, Sherri L" userId="3b9a7ee3-4f46-4359-9007-2dcf45e25578" providerId="ADAL" clId="{7A6A7CB0-DF03-4F81-A2B0-C7BBCC381F6D}" dt="2024-07-12T16:27:29.664" v="693" actId="2696"/>
        <pc:sldMkLst>
          <pc:docMk/>
          <pc:sldMk cId="1702443540" sldId="366"/>
        </pc:sldMkLst>
      </pc:sldChg>
      <pc:sldChg chg="delSp modSp del mod replTag delTag delDesignElem chgLayout">
        <pc:chgData name="Ferry, Sherri L" userId="3b9a7ee3-4f46-4359-9007-2dcf45e25578" providerId="ADAL" clId="{7A6A7CB0-DF03-4F81-A2B0-C7BBCC381F6D}" dt="2024-07-12T14:58:24.705" v="209" actId="2696"/>
        <pc:sldMkLst>
          <pc:docMk/>
          <pc:sldMk cId="3994706289" sldId="367"/>
        </pc:sldMkLst>
        <pc:spChg chg="mod">
          <ac:chgData name="Ferry, Sherri L" userId="3b9a7ee3-4f46-4359-9007-2dcf45e25578" providerId="ADAL" clId="{7A6A7CB0-DF03-4F81-A2B0-C7BBCC381F6D}" dt="2024-07-12T14:39:35.534" v="10" actId="1076"/>
          <ac:spMkLst>
            <pc:docMk/>
            <pc:sldMk cId="3994706289" sldId="367"/>
            <ac:spMk id="13" creationId="{4A1A4801-04A3-C834-01AD-D656DC7FFC2D}"/>
          </ac:spMkLst>
        </pc:spChg>
        <pc:spChg chg="del">
          <ac:chgData name="Ferry, Sherri L" userId="3b9a7ee3-4f46-4359-9007-2dcf45e25578" providerId="ADAL" clId="{7A6A7CB0-DF03-4F81-A2B0-C7BBCC381F6D}" dt="2024-07-12T14:38:43.054" v="8" actId="700"/>
          <ac:spMkLst>
            <pc:docMk/>
            <pc:sldMk cId="3994706289" sldId="367"/>
            <ac:spMk id="3085" creationId="{B9FF99BD-075F-4761-A995-6FC574BD25EA}"/>
          </ac:spMkLst>
        </pc:spChg>
        <pc:spChg chg="del">
          <ac:chgData name="Ferry, Sherri L" userId="3b9a7ee3-4f46-4359-9007-2dcf45e25578" providerId="ADAL" clId="{7A6A7CB0-DF03-4F81-A2B0-C7BBCC381F6D}" dt="2024-07-12T14:38:43.054" v="8" actId="700"/>
          <ac:spMkLst>
            <pc:docMk/>
            <pc:sldMk cId="3994706289" sldId="367"/>
            <ac:spMk id="3087" creationId="{A7B21A54-9BA3-4EA9-B460-5A829ADD9051}"/>
          </ac:spMkLst>
        </pc:spChg>
        <pc:spChg chg="del">
          <ac:chgData name="Ferry, Sherri L" userId="3b9a7ee3-4f46-4359-9007-2dcf45e25578" providerId="ADAL" clId="{7A6A7CB0-DF03-4F81-A2B0-C7BBCC381F6D}" dt="2024-07-12T14:38:43.054" v="8" actId="700"/>
          <ac:spMkLst>
            <pc:docMk/>
            <pc:sldMk cId="3994706289" sldId="367"/>
            <ac:spMk id="3089" creationId="{6FA8F714-B9D8-488A-8CCA-E9948FF913A9}"/>
          </ac:spMkLst>
        </pc:spChg>
        <pc:picChg chg="mod">
          <ac:chgData name="Ferry, Sherri L" userId="3b9a7ee3-4f46-4359-9007-2dcf45e25578" providerId="ADAL" clId="{7A6A7CB0-DF03-4F81-A2B0-C7BBCC381F6D}" dt="2024-07-12T14:38:49.432" v="9" actId="1076"/>
          <ac:picMkLst>
            <pc:docMk/>
            <pc:sldMk cId="3994706289" sldId="367"/>
            <ac:picMk id="2" creationId="{10A80F5E-0146-D137-A06B-9EFCED4B8607}"/>
          </ac:picMkLst>
        </pc:picChg>
      </pc:sldChg>
      <pc:sldChg chg="del replTag delTag delCm">
        <pc:chgData name="Ferry, Sherri L" userId="3b9a7ee3-4f46-4359-9007-2dcf45e25578" providerId="ADAL" clId="{7A6A7CB0-DF03-4F81-A2B0-C7BBCC381F6D}" dt="2024-07-16T11:31:16.801" v="1592" actId="2696"/>
        <pc:sldMkLst>
          <pc:docMk/>
          <pc:sldMk cId="4017165826" sldId="368"/>
        </pc:sldMkLst>
        <pc:extLst>
          <p:ext xmlns:p="http://schemas.openxmlformats.org/presentationml/2006/main" uri="{D6D511B9-2390-475A-947B-AFAB55BFBCF1}">
            <pc226:cmChg xmlns:pc226="http://schemas.microsoft.com/office/powerpoint/2022/06/main/command" chg="del">
              <pc226:chgData name="Ferry, Sherri L" userId="3b9a7ee3-4f46-4359-9007-2dcf45e25578" providerId="ADAL" clId="{7A6A7CB0-DF03-4F81-A2B0-C7BBCC381F6D}" dt="2024-07-12T15:14:59.347" v="347"/>
              <pc2:cmMkLst xmlns:pc2="http://schemas.microsoft.com/office/powerpoint/2019/9/main/command">
                <pc:docMk/>
                <pc:sldMk cId="4017165826" sldId="368"/>
                <pc2:cmMk id="{218A5E1A-04BE-41E4-ACED-B247F0392DD1}"/>
              </pc2:cmMkLst>
            </pc226:cmChg>
          </p:ext>
        </pc:extLst>
      </pc:sldChg>
      <pc:sldChg chg="addSp delSp modSp add mod replTag delTag">
        <pc:chgData name="Ferry, Sherri L" userId="3b9a7ee3-4f46-4359-9007-2dcf45e25578" providerId="ADAL" clId="{7A6A7CB0-DF03-4F81-A2B0-C7BBCC381F6D}" dt="2024-07-12T16:45:31.457" v="726"/>
        <pc:sldMkLst>
          <pc:docMk/>
          <pc:sldMk cId="4252271682" sldId="369"/>
        </pc:sldMkLst>
        <pc:spChg chg="add mod">
          <ac:chgData name="Ferry, Sherri L" userId="3b9a7ee3-4f46-4359-9007-2dcf45e25578" providerId="ADAL" clId="{7A6A7CB0-DF03-4F81-A2B0-C7BBCC381F6D}" dt="2024-07-12T16:45:17.303" v="724" actId="20577"/>
          <ac:spMkLst>
            <pc:docMk/>
            <pc:sldMk cId="4252271682" sldId="369"/>
            <ac:spMk id="3" creationId="{B7F01139-E45D-BB01-B781-24B71FC4040D}"/>
          </ac:spMkLst>
        </pc:spChg>
        <pc:spChg chg="add mod">
          <ac:chgData name="Ferry, Sherri L" userId="3b9a7ee3-4f46-4359-9007-2dcf45e25578" providerId="ADAL" clId="{7A6A7CB0-DF03-4F81-A2B0-C7BBCC381F6D}" dt="2024-07-12T15:12:31.937" v="325" actId="1036"/>
          <ac:spMkLst>
            <pc:docMk/>
            <pc:sldMk cId="4252271682" sldId="369"/>
            <ac:spMk id="5" creationId="{44C2F2E7-C969-5455-B758-F71AFC2CD4DE}"/>
          </ac:spMkLst>
        </pc:spChg>
        <pc:spChg chg="del">
          <ac:chgData name="Ferry, Sherri L" userId="3b9a7ee3-4f46-4359-9007-2dcf45e25578" providerId="ADAL" clId="{7A6A7CB0-DF03-4F81-A2B0-C7BBCC381F6D}" dt="2024-07-12T14:41:17.879" v="25" actId="21"/>
          <ac:spMkLst>
            <pc:docMk/>
            <pc:sldMk cId="4252271682" sldId="369"/>
            <ac:spMk id="11" creationId="{18A243C7-5086-5279-2602-C2CD73DE4C92}"/>
          </ac:spMkLst>
        </pc:spChg>
        <pc:spChg chg="del">
          <ac:chgData name="Ferry, Sherri L" userId="3b9a7ee3-4f46-4359-9007-2dcf45e25578" providerId="ADAL" clId="{7A6A7CB0-DF03-4F81-A2B0-C7BBCC381F6D}" dt="2024-07-12T14:41:07.303" v="24" actId="21"/>
          <ac:spMkLst>
            <pc:docMk/>
            <pc:sldMk cId="4252271682" sldId="369"/>
            <ac:spMk id="13" creationId="{4A1A4801-04A3-C834-01AD-D656DC7FFC2D}"/>
          </ac:spMkLst>
        </pc:spChg>
        <pc:spChg chg="mod ord">
          <ac:chgData name="Ferry, Sherri L" userId="3b9a7ee3-4f46-4359-9007-2dcf45e25578" providerId="ADAL" clId="{7A6A7CB0-DF03-4F81-A2B0-C7BBCC381F6D}" dt="2024-07-12T15:14:33.933" v="342" actId="1036"/>
          <ac:spMkLst>
            <pc:docMk/>
            <pc:sldMk cId="4252271682" sldId="369"/>
            <ac:spMk id="14" creationId="{3C33F7B6-C6F5-C4E4-4835-BCE1E2D2000B}"/>
          </ac:spMkLst>
        </pc:spChg>
        <pc:spChg chg="add del">
          <ac:chgData name="Ferry, Sherri L" userId="3b9a7ee3-4f46-4359-9007-2dcf45e25578" providerId="ADAL" clId="{7A6A7CB0-DF03-4F81-A2B0-C7BBCC381F6D}" dt="2024-07-12T14:52:28.681" v="129" actId="26606"/>
          <ac:spMkLst>
            <pc:docMk/>
            <pc:sldMk cId="4252271682" sldId="369"/>
            <ac:spMk id="19" creationId="{4E2ED6F9-63C3-4A8D-9BB4-1EA62533B672}"/>
          </ac:spMkLst>
        </pc:spChg>
        <pc:spChg chg="add del">
          <ac:chgData name="Ferry, Sherri L" userId="3b9a7ee3-4f46-4359-9007-2dcf45e25578" providerId="ADAL" clId="{7A6A7CB0-DF03-4F81-A2B0-C7BBCC381F6D}" dt="2024-07-12T14:52:28.681" v="129" actId="26606"/>
          <ac:spMkLst>
            <pc:docMk/>
            <pc:sldMk cId="4252271682" sldId="369"/>
            <ac:spMk id="21" creationId="{6D72081E-AD41-4FBB-B02B-698A68DBCA5E}"/>
          </ac:spMkLst>
        </pc:spChg>
        <pc:spChg chg="add del">
          <ac:chgData name="Ferry, Sherri L" userId="3b9a7ee3-4f46-4359-9007-2dcf45e25578" providerId="ADAL" clId="{7A6A7CB0-DF03-4F81-A2B0-C7BBCC381F6D}" dt="2024-07-12T14:52:28.681" v="129" actId="26606"/>
          <ac:spMkLst>
            <pc:docMk/>
            <pc:sldMk cId="4252271682" sldId="369"/>
            <ac:spMk id="23" creationId="{716248AD-805F-41BF-9B57-FC53E5B32F98}"/>
          </ac:spMkLst>
        </pc:spChg>
        <pc:spChg chg="add del">
          <ac:chgData name="Ferry, Sherri L" userId="3b9a7ee3-4f46-4359-9007-2dcf45e25578" providerId="ADAL" clId="{7A6A7CB0-DF03-4F81-A2B0-C7BBCC381F6D}" dt="2024-07-12T14:52:28.681" v="129" actId="26606"/>
          <ac:spMkLst>
            <pc:docMk/>
            <pc:sldMk cId="4252271682" sldId="369"/>
            <ac:spMk id="25" creationId="{1F82758F-B2B3-4F0A-BB90-4BFFEDD166D6}"/>
          </ac:spMkLst>
        </pc:spChg>
        <pc:spChg chg="add del">
          <ac:chgData name="Ferry, Sherri L" userId="3b9a7ee3-4f46-4359-9007-2dcf45e25578" providerId="ADAL" clId="{7A6A7CB0-DF03-4F81-A2B0-C7BBCC381F6D}" dt="2024-07-12T14:51:46.865" v="128" actId="26606"/>
          <ac:spMkLst>
            <pc:docMk/>
            <pc:sldMk cId="4252271682" sldId="369"/>
            <ac:spMk id="27" creationId="{362810D9-2C5A-477D-949C-C191895477F3}"/>
          </ac:spMkLst>
        </pc:spChg>
        <pc:spChg chg="add del">
          <ac:chgData name="Ferry, Sherri L" userId="3b9a7ee3-4f46-4359-9007-2dcf45e25578" providerId="ADAL" clId="{7A6A7CB0-DF03-4F81-A2B0-C7BBCC381F6D}" dt="2024-07-12T14:51:46.865" v="128" actId="26606"/>
          <ac:spMkLst>
            <pc:docMk/>
            <pc:sldMk cId="4252271682" sldId="369"/>
            <ac:spMk id="28" creationId="{081E4A58-353D-44AE-B2FC-2A74E2E400F7}"/>
          </ac:spMkLst>
        </pc:spChg>
        <pc:spChg chg="add">
          <ac:chgData name="Ferry, Sherri L" userId="3b9a7ee3-4f46-4359-9007-2dcf45e25578" providerId="ADAL" clId="{7A6A7CB0-DF03-4F81-A2B0-C7BBCC381F6D}" dt="2024-07-12T14:52:28.681" v="129" actId="26606"/>
          <ac:spMkLst>
            <pc:docMk/>
            <pc:sldMk cId="4252271682" sldId="369"/>
            <ac:spMk id="29" creationId="{C681C32C-7AFC-4BB3-9088-65CBDFC5D1C2}"/>
          </ac:spMkLst>
        </pc:spChg>
        <pc:spChg chg="add del">
          <ac:chgData name="Ferry, Sherri L" userId="3b9a7ee3-4f46-4359-9007-2dcf45e25578" providerId="ADAL" clId="{7A6A7CB0-DF03-4F81-A2B0-C7BBCC381F6D}" dt="2024-07-12T14:49:07.424" v="112" actId="26606"/>
          <ac:spMkLst>
            <pc:docMk/>
            <pc:sldMk cId="4252271682" sldId="369"/>
            <ac:spMk id="30" creationId="{8B3A2D1A-45FC-4F95-B150-1C13EF2F6D09}"/>
          </ac:spMkLst>
        </pc:spChg>
        <pc:spChg chg="add">
          <ac:chgData name="Ferry, Sherri L" userId="3b9a7ee3-4f46-4359-9007-2dcf45e25578" providerId="ADAL" clId="{7A6A7CB0-DF03-4F81-A2B0-C7BBCC381F6D}" dt="2024-07-12T14:52:28.681" v="129" actId="26606"/>
          <ac:spMkLst>
            <pc:docMk/>
            <pc:sldMk cId="4252271682" sldId="369"/>
            <ac:spMk id="31" creationId="{199C0ED0-69DE-4C31-A5CF-E2A46FD30226}"/>
          </ac:spMkLst>
        </pc:spChg>
        <pc:spChg chg="add del">
          <ac:chgData name="Ferry, Sherri L" userId="3b9a7ee3-4f46-4359-9007-2dcf45e25578" providerId="ADAL" clId="{7A6A7CB0-DF03-4F81-A2B0-C7BBCC381F6D}" dt="2024-07-12T14:49:07.424" v="112" actId="26606"/>
          <ac:spMkLst>
            <pc:docMk/>
            <pc:sldMk cId="4252271682" sldId="369"/>
            <ac:spMk id="32" creationId="{F3768FD5-DD7A-43C7-8DEA-1F5DB3CB5B95}"/>
          </ac:spMkLst>
        </pc:spChg>
        <pc:spChg chg="add">
          <ac:chgData name="Ferry, Sherri L" userId="3b9a7ee3-4f46-4359-9007-2dcf45e25578" providerId="ADAL" clId="{7A6A7CB0-DF03-4F81-A2B0-C7BBCC381F6D}" dt="2024-07-12T14:52:28.681" v="129" actId="26606"/>
          <ac:spMkLst>
            <pc:docMk/>
            <pc:sldMk cId="4252271682" sldId="369"/>
            <ac:spMk id="34" creationId="{8D42B8BD-40AF-488E-8A79-D7256C917229}"/>
          </ac:spMkLst>
        </pc:spChg>
        <pc:picChg chg="mod">
          <ac:chgData name="Ferry, Sherri L" userId="3b9a7ee3-4f46-4359-9007-2dcf45e25578" providerId="ADAL" clId="{7A6A7CB0-DF03-4F81-A2B0-C7BBCC381F6D}" dt="2024-07-12T15:14:12.137" v="336" actId="1440"/>
          <ac:picMkLst>
            <pc:docMk/>
            <pc:sldMk cId="4252271682" sldId="369"/>
            <ac:picMk id="2" creationId="{10A80F5E-0146-D137-A06B-9EFCED4B8607}"/>
          </ac:picMkLst>
        </pc:picChg>
        <pc:picChg chg="add mod">
          <ac:chgData name="Ferry, Sherri L" userId="3b9a7ee3-4f46-4359-9007-2dcf45e25578" providerId="ADAL" clId="{7A6A7CB0-DF03-4F81-A2B0-C7BBCC381F6D}" dt="2024-07-12T15:12:33.580" v="326" actId="1076"/>
          <ac:picMkLst>
            <pc:docMk/>
            <pc:sldMk cId="4252271682" sldId="369"/>
            <ac:picMk id="4" creationId="{E86BDAF7-A1CC-6473-2361-B1ABE56D55FC}"/>
          </ac:picMkLst>
        </pc:picChg>
        <pc:picChg chg="add del mod">
          <ac:chgData name="Ferry, Sherri L" userId="3b9a7ee3-4f46-4359-9007-2dcf45e25578" providerId="ADAL" clId="{7A6A7CB0-DF03-4F81-A2B0-C7BBCC381F6D}" dt="2024-07-12T14:59:42.088" v="219"/>
          <ac:picMkLst>
            <pc:docMk/>
            <pc:sldMk cId="4252271682" sldId="369"/>
            <ac:picMk id="1026" creationId="{043F3E24-DA52-B289-5B14-94E70BA8D033}"/>
          </ac:picMkLst>
        </pc:picChg>
      </pc:sldChg>
      <pc:sldChg chg="addSp delSp modSp new mod setBg replTag delTag">
        <pc:chgData name="Ferry, Sherri L" userId="3b9a7ee3-4f46-4359-9007-2dcf45e25578" providerId="ADAL" clId="{7A6A7CB0-DF03-4F81-A2B0-C7BBCC381F6D}" dt="2024-07-12T16:45:35.031" v="728"/>
        <pc:sldMkLst>
          <pc:docMk/>
          <pc:sldMk cId="441829024" sldId="370"/>
        </pc:sldMkLst>
        <pc:spChg chg="del">
          <ac:chgData name="Ferry, Sherri L" userId="3b9a7ee3-4f46-4359-9007-2dcf45e25578" providerId="ADAL" clId="{7A6A7CB0-DF03-4F81-A2B0-C7BBCC381F6D}" dt="2024-07-12T15:34:46.192" v="356" actId="21"/>
          <ac:spMkLst>
            <pc:docMk/>
            <pc:sldMk cId="441829024" sldId="370"/>
            <ac:spMk id="2" creationId="{4A543F50-A253-D2B0-12AE-22608BA5CDB2}"/>
          </ac:spMkLst>
        </pc:spChg>
        <pc:spChg chg="mod ord">
          <ac:chgData name="Ferry, Sherri L" userId="3b9a7ee3-4f46-4359-9007-2dcf45e25578" providerId="ADAL" clId="{7A6A7CB0-DF03-4F81-A2B0-C7BBCC381F6D}" dt="2024-07-12T16:27:16.393" v="690" actId="255"/>
          <ac:spMkLst>
            <pc:docMk/>
            <pc:sldMk cId="441829024" sldId="370"/>
            <ac:spMk id="3" creationId="{0E743C93-A771-680C-53A8-596428DDA306}"/>
          </ac:spMkLst>
        </pc:spChg>
        <pc:spChg chg="add del mod">
          <ac:chgData name="Ferry, Sherri L" userId="3b9a7ee3-4f46-4359-9007-2dcf45e25578" providerId="ADAL" clId="{7A6A7CB0-DF03-4F81-A2B0-C7BBCC381F6D}" dt="2024-07-12T16:24:24.801" v="682" actId="21"/>
          <ac:spMkLst>
            <pc:docMk/>
            <pc:sldMk cId="441829024" sldId="370"/>
            <ac:spMk id="7" creationId="{7C33850D-130C-8669-17B0-D061DEAC1043}"/>
          </ac:spMkLst>
        </pc:spChg>
        <pc:spChg chg="add del">
          <ac:chgData name="Ferry, Sherri L" userId="3b9a7ee3-4f46-4359-9007-2dcf45e25578" providerId="ADAL" clId="{7A6A7CB0-DF03-4F81-A2B0-C7BBCC381F6D}" dt="2024-07-12T15:36:34.732" v="358" actId="26606"/>
          <ac:spMkLst>
            <pc:docMk/>
            <pc:sldMk cId="441829024" sldId="370"/>
            <ac:spMk id="9" creationId="{07D943FC-7A2D-40FA-9C30-CAEA51F1738C}"/>
          </ac:spMkLst>
        </pc:spChg>
        <pc:spChg chg="add del">
          <ac:chgData name="Ferry, Sherri L" userId="3b9a7ee3-4f46-4359-9007-2dcf45e25578" providerId="ADAL" clId="{7A6A7CB0-DF03-4F81-A2B0-C7BBCC381F6D}" dt="2024-07-12T15:36:34.732" v="358" actId="26606"/>
          <ac:spMkLst>
            <pc:docMk/>
            <pc:sldMk cId="441829024" sldId="370"/>
            <ac:spMk id="24" creationId="{971D9DBE-9F90-43A4-8285-A7A992865770}"/>
          </ac:spMkLst>
        </pc:spChg>
        <pc:spChg chg="add del">
          <ac:chgData name="Ferry, Sherri L" userId="3b9a7ee3-4f46-4359-9007-2dcf45e25578" providerId="ADAL" clId="{7A6A7CB0-DF03-4F81-A2B0-C7BBCC381F6D}" dt="2024-07-12T15:36:47.575" v="360" actId="26606"/>
          <ac:spMkLst>
            <pc:docMk/>
            <pc:sldMk cId="441829024" sldId="370"/>
            <ac:spMk id="26" creationId="{8D1AA55E-40D5-461B-A5A8-4AE8AAB71B08}"/>
          </ac:spMkLst>
        </pc:spChg>
        <pc:spChg chg="add del">
          <ac:chgData name="Ferry, Sherri L" userId="3b9a7ee3-4f46-4359-9007-2dcf45e25578" providerId="ADAL" clId="{7A6A7CB0-DF03-4F81-A2B0-C7BBCC381F6D}" dt="2024-07-12T15:36:47.575" v="360" actId="26606"/>
          <ac:spMkLst>
            <pc:docMk/>
            <pc:sldMk cId="441829024" sldId="370"/>
            <ac:spMk id="28" creationId="{6CB927A4-E432-4310-9CD5-E89FF5063179}"/>
          </ac:spMkLst>
        </pc:spChg>
        <pc:spChg chg="add del">
          <ac:chgData name="Ferry, Sherri L" userId="3b9a7ee3-4f46-4359-9007-2dcf45e25578" providerId="ADAL" clId="{7A6A7CB0-DF03-4F81-A2B0-C7BBCC381F6D}" dt="2024-07-12T15:36:47.575" v="360" actId="26606"/>
          <ac:spMkLst>
            <pc:docMk/>
            <pc:sldMk cId="441829024" sldId="370"/>
            <ac:spMk id="29" creationId="{E3020543-B24B-4EC4-8FFC-8DD88EEA91A8}"/>
          </ac:spMkLst>
        </pc:spChg>
        <pc:spChg chg="add del">
          <ac:chgData name="Ferry, Sherri L" userId="3b9a7ee3-4f46-4359-9007-2dcf45e25578" providerId="ADAL" clId="{7A6A7CB0-DF03-4F81-A2B0-C7BBCC381F6D}" dt="2024-07-12T15:37:31.768" v="362" actId="26606"/>
          <ac:spMkLst>
            <pc:docMk/>
            <pc:sldMk cId="441829024" sldId="370"/>
            <ac:spMk id="31" creationId="{A440A548-C0D4-4418-940E-EDC2F1D9A599}"/>
          </ac:spMkLst>
        </pc:spChg>
        <pc:spChg chg="add del">
          <ac:chgData name="Ferry, Sherri L" userId="3b9a7ee3-4f46-4359-9007-2dcf45e25578" providerId="ADAL" clId="{7A6A7CB0-DF03-4F81-A2B0-C7BBCC381F6D}" dt="2024-07-12T15:37:31.768" v="362" actId="26606"/>
          <ac:spMkLst>
            <pc:docMk/>
            <pc:sldMk cId="441829024" sldId="370"/>
            <ac:spMk id="32" creationId="{E708B267-8CD2-4684-A57B-9F1070769203}"/>
          </ac:spMkLst>
        </pc:spChg>
        <pc:spChg chg="add del">
          <ac:chgData name="Ferry, Sherri L" userId="3b9a7ee3-4f46-4359-9007-2dcf45e25578" providerId="ADAL" clId="{7A6A7CB0-DF03-4F81-A2B0-C7BBCC381F6D}" dt="2024-07-12T15:38:24.997" v="364" actId="26606"/>
          <ac:spMkLst>
            <pc:docMk/>
            <pc:sldMk cId="441829024" sldId="370"/>
            <ac:spMk id="35" creationId="{B6FACB3C-9069-4791-BC5C-0DB7CD19B853}"/>
          </ac:spMkLst>
        </pc:spChg>
        <pc:spChg chg="add del">
          <ac:chgData name="Ferry, Sherri L" userId="3b9a7ee3-4f46-4359-9007-2dcf45e25578" providerId="ADAL" clId="{7A6A7CB0-DF03-4F81-A2B0-C7BBCC381F6D}" dt="2024-07-12T15:38:24.997" v="364" actId="26606"/>
          <ac:spMkLst>
            <pc:docMk/>
            <pc:sldMk cId="441829024" sldId="370"/>
            <ac:spMk id="36" creationId="{71F2038E-D777-4B76-81DD-DD13EE91B9DD}"/>
          </ac:spMkLst>
        </pc:spChg>
        <pc:spChg chg="add del">
          <ac:chgData name="Ferry, Sherri L" userId="3b9a7ee3-4f46-4359-9007-2dcf45e25578" providerId="ADAL" clId="{7A6A7CB0-DF03-4F81-A2B0-C7BBCC381F6D}" dt="2024-07-12T15:53:21.756" v="466" actId="26606"/>
          <ac:spMkLst>
            <pc:docMk/>
            <pc:sldMk cId="441829024" sldId="370"/>
            <ac:spMk id="42" creationId="{73C994B4-9721-4148-9EEC-6793CECDE8DD}"/>
          </ac:spMkLst>
        </pc:spChg>
        <pc:spChg chg="add del">
          <ac:chgData name="Ferry, Sherri L" userId="3b9a7ee3-4f46-4359-9007-2dcf45e25578" providerId="ADAL" clId="{7A6A7CB0-DF03-4F81-A2B0-C7BBCC381F6D}" dt="2024-07-12T15:53:21.756" v="466" actId="26606"/>
          <ac:spMkLst>
            <pc:docMk/>
            <pc:sldMk cId="441829024" sldId="370"/>
            <ac:spMk id="43" creationId="{F9D95E49-763A-4886-B038-82F734740554}"/>
          </ac:spMkLst>
        </pc:spChg>
        <pc:spChg chg="add del">
          <ac:chgData name="Ferry, Sherri L" userId="3b9a7ee3-4f46-4359-9007-2dcf45e25578" providerId="ADAL" clId="{7A6A7CB0-DF03-4F81-A2B0-C7BBCC381F6D}" dt="2024-07-12T15:53:21.756" v="466" actId="26606"/>
          <ac:spMkLst>
            <pc:docMk/>
            <pc:sldMk cId="441829024" sldId="370"/>
            <ac:spMk id="44" creationId="{01697F4A-0E1E-4884-AA46-CC7353040737}"/>
          </ac:spMkLst>
        </pc:spChg>
        <pc:spChg chg="add del">
          <ac:chgData name="Ferry, Sherri L" userId="3b9a7ee3-4f46-4359-9007-2dcf45e25578" providerId="ADAL" clId="{7A6A7CB0-DF03-4F81-A2B0-C7BBCC381F6D}" dt="2024-07-12T15:53:21.756" v="466" actId="26606"/>
          <ac:spMkLst>
            <pc:docMk/>
            <pc:sldMk cId="441829024" sldId="370"/>
            <ac:spMk id="45" creationId="{CC9201A9-0BDD-4980-9442-7A5E65D8CD29}"/>
          </ac:spMkLst>
        </pc:spChg>
        <pc:spChg chg="add del">
          <ac:chgData name="Ferry, Sherri L" userId="3b9a7ee3-4f46-4359-9007-2dcf45e25578" providerId="ADAL" clId="{7A6A7CB0-DF03-4F81-A2B0-C7BBCC381F6D}" dt="2024-07-12T16:00:22.404" v="502" actId="26606"/>
          <ac:spMkLst>
            <pc:docMk/>
            <pc:sldMk cId="441829024" sldId="370"/>
            <ac:spMk id="51" creationId="{348FA8B4-7967-47BE-8794-2493F03B7FB8}"/>
          </ac:spMkLst>
        </pc:spChg>
        <pc:spChg chg="add del">
          <ac:chgData name="Ferry, Sherri L" userId="3b9a7ee3-4f46-4359-9007-2dcf45e25578" providerId="ADAL" clId="{7A6A7CB0-DF03-4F81-A2B0-C7BBCC381F6D}" dt="2024-07-12T16:00:22.404" v="502" actId="26606"/>
          <ac:spMkLst>
            <pc:docMk/>
            <pc:sldMk cId="441829024" sldId="370"/>
            <ac:spMk id="53" creationId="{6767D8D7-ED86-4F44-A26B-8D67E0801187}"/>
          </ac:spMkLst>
        </pc:spChg>
        <pc:spChg chg="add del">
          <ac:chgData name="Ferry, Sherri L" userId="3b9a7ee3-4f46-4359-9007-2dcf45e25578" providerId="ADAL" clId="{7A6A7CB0-DF03-4F81-A2B0-C7BBCC381F6D}" dt="2024-07-12T16:00:22.404" v="502" actId="26606"/>
          <ac:spMkLst>
            <pc:docMk/>
            <pc:sldMk cId="441829024" sldId="370"/>
            <ac:spMk id="55" creationId="{01A5FD61-AF28-4544-AF3E-7193BDDDCF43}"/>
          </ac:spMkLst>
        </pc:spChg>
        <pc:spChg chg="add del">
          <ac:chgData name="Ferry, Sherri L" userId="3b9a7ee3-4f46-4359-9007-2dcf45e25578" providerId="ADAL" clId="{7A6A7CB0-DF03-4F81-A2B0-C7BBCC381F6D}" dt="2024-07-12T16:00:22.404" v="502" actId="26606"/>
          <ac:spMkLst>
            <pc:docMk/>
            <pc:sldMk cId="441829024" sldId="370"/>
            <ac:spMk id="57" creationId="{2A28F9BF-B057-474E-AB83-C75485CA67ED}"/>
          </ac:spMkLst>
        </pc:spChg>
        <pc:spChg chg="add del">
          <ac:chgData name="Ferry, Sherri L" userId="3b9a7ee3-4f46-4359-9007-2dcf45e25578" providerId="ADAL" clId="{7A6A7CB0-DF03-4F81-A2B0-C7BBCC381F6D}" dt="2024-07-12T16:00:22.404" v="502" actId="26606"/>
          <ac:spMkLst>
            <pc:docMk/>
            <pc:sldMk cId="441829024" sldId="370"/>
            <ac:spMk id="59" creationId="{85306E64-E868-4378-9486-393C92BC8B71}"/>
          </ac:spMkLst>
        </pc:spChg>
        <pc:spChg chg="add del">
          <ac:chgData name="Ferry, Sherri L" userId="3b9a7ee3-4f46-4359-9007-2dcf45e25578" providerId="ADAL" clId="{7A6A7CB0-DF03-4F81-A2B0-C7BBCC381F6D}" dt="2024-07-12T16:04:47.881" v="532" actId="26606"/>
          <ac:spMkLst>
            <pc:docMk/>
            <pc:sldMk cId="441829024" sldId="370"/>
            <ac:spMk id="3079" creationId="{61293230-B0F6-45B1-96D1-13D18E242995}"/>
          </ac:spMkLst>
        </pc:spChg>
        <pc:spChg chg="add del">
          <ac:chgData name="Ferry, Sherri L" userId="3b9a7ee3-4f46-4359-9007-2dcf45e25578" providerId="ADAL" clId="{7A6A7CB0-DF03-4F81-A2B0-C7BBCC381F6D}" dt="2024-07-12T16:04:47.881" v="532" actId="26606"/>
          <ac:spMkLst>
            <pc:docMk/>
            <pc:sldMk cId="441829024" sldId="370"/>
            <ac:spMk id="3081" creationId="{0A1E0707-4985-454B-ACE0-4855BB55875E}"/>
          </ac:spMkLst>
        </pc:spChg>
        <pc:spChg chg="add">
          <ac:chgData name="Ferry, Sherri L" userId="3b9a7ee3-4f46-4359-9007-2dcf45e25578" providerId="ADAL" clId="{7A6A7CB0-DF03-4F81-A2B0-C7BBCC381F6D}" dt="2024-07-12T16:04:47.881" v="532" actId="26606"/>
          <ac:spMkLst>
            <pc:docMk/>
            <pc:sldMk cId="441829024" sldId="370"/>
            <ac:spMk id="3086" creationId="{327D73B4-9F5C-4A64-A179-51B9500CB8B5}"/>
          </ac:spMkLst>
        </pc:spChg>
        <pc:spChg chg="add">
          <ac:chgData name="Ferry, Sherri L" userId="3b9a7ee3-4f46-4359-9007-2dcf45e25578" providerId="ADAL" clId="{7A6A7CB0-DF03-4F81-A2B0-C7BBCC381F6D}" dt="2024-07-12T16:04:47.881" v="532" actId="26606"/>
          <ac:spMkLst>
            <pc:docMk/>
            <pc:sldMk cId="441829024" sldId="370"/>
            <ac:spMk id="3088" creationId="{D0F14822-B1F1-4730-A131-C3416A790B0D}"/>
          </ac:spMkLst>
        </pc:spChg>
        <pc:spChg chg="add">
          <ac:chgData name="Ferry, Sherri L" userId="3b9a7ee3-4f46-4359-9007-2dcf45e25578" providerId="ADAL" clId="{7A6A7CB0-DF03-4F81-A2B0-C7BBCC381F6D}" dt="2024-07-12T16:04:47.881" v="532" actId="26606"/>
          <ac:spMkLst>
            <pc:docMk/>
            <pc:sldMk cId="441829024" sldId="370"/>
            <ac:spMk id="3090" creationId="{063F1D6B-3845-4F68-9803-39000080ECE7}"/>
          </ac:spMkLst>
        </pc:spChg>
        <pc:grpChg chg="add del">
          <ac:chgData name="Ferry, Sherri L" userId="3b9a7ee3-4f46-4359-9007-2dcf45e25578" providerId="ADAL" clId="{7A6A7CB0-DF03-4F81-A2B0-C7BBCC381F6D}" dt="2024-07-12T15:36:34.732" v="358" actId="26606"/>
          <ac:grpSpMkLst>
            <pc:docMk/>
            <pc:sldMk cId="441829024" sldId="370"/>
            <ac:grpSpMk id="11" creationId="{0A9AA21F-497A-4BF7-9C74-2EFA3EE4FC09}"/>
          </ac:grpSpMkLst>
        </pc:grpChg>
        <pc:grpChg chg="add del">
          <ac:chgData name="Ferry, Sherri L" userId="3b9a7ee3-4f46-4359-9007-2dcf45e25578" providerId="ADAL" clId="{7A6A7CB0-DF03-4F81-A2B0-C7BBCC381F6D}" dt="2024-07-12T15:37:31.768" v="362" actId="26606"/>
          <ac:grpSpMkLst>
            <pc:docMk/>
            <pc:sldMk cId="441829024" sldId="370"/>
            <ac:grpSpMk id="13" creationId="{41E5AB36-9328-47E9-95AD-E38AC1C0E18D}"/>
          </ac:grpSpMkLst>
        </pc:grpChg>
        <pc:grpChg chg="add del">
          <ac:chgData name="Ferry, Sherri L" userId="3b9a7ee3-4f46-4359-9007-2dcf45e25578" providerId="ADAL" clId="{7A6A7CB0-DF03-4F81-A2B0-C7BBCC381F6D}" dt="2024-07-12T15:36:34.732" v="358" actId="26606"/>
          <ac:grpSpMkLst>
            <pc:docMk/>
            <pc:sldMk cId="441829024" sldId="370"/>
            <ac:grpSpMk id="15" creationId="{E27AF472-EAE3-4572-AB69-B92BD10DBC6D}"/>
          </ac:grpSpMkLst>
        </pc:grpChg>
        <pc:grpChg chg="add del">
          <ac:chgData name="Ferry, Sherri L" userId="3b9a7ee3-4f46-4359-9007-2dcf45e25578" providerId="ADAL" clId="{7A6A7CB0-DF03-4F81-A2B0-C7BBCC381F6D}" dt="2024-07-12T15:38:24.997" v="364" actId="26606"/>
          <ac:grpSpMkLst>
            <pc:docMk/>
            <pc:sldMk cId="441829024" sldId="370"/>
            <ac:grpSpMk id="37" creationId="{DD354807-230F-4402-B1B9-F733A8F1F190}"/>
          </ac:grpSpMkLst>
        </pc:grpChg>
        <pc:grpChg chg="add">
          <ac:chgData name="Ferry, Sherri L" userId="3b9a7ee3-4f46-4359-9007-2dcf45e25578" providerId="ADAL" clId="{7A6A7CB0-DF03-4F81-A2B0-C7BBCC381F6D}" dt="2024-07-12T16:04:47.881" v="532" actId="26606"/>
          <ac:grpSpMkLst>
            <pc:docMk/>
            <pc:sldMk cId="441829024" sldId="370"/>
            <ac:grpSpMk id="3092" creationId="{C6C6FA52-B664-419A-A212-125E50579D98}"/>
          </ac:grpSpMkLst>
        </pc:grpChg>
        <pc:picChg chg="add mod ord">
          <ac:chgData name="Ferry, Sherri L" userId="3b9a7ee3-4f46-4359-9007-2dcf45e25578" providerId="ADAL" clId="{7A6A7CB0-DF03-4F81-A2B0-C7BBCC381F6D}" dt="2024-07-12T16:04:47.881" v="532" actId="26606"/>
          <ac:picMkLst>
            <pc:docMk/>
            <pc:sldMk cId="441829024" sldId="370"/>
            <ac:picMk id="4" creationId="{B0CD7B29-9B36-28A9-62E1-956D55ABA4E2}"/>
          </ac:picMkLst>
        </pc:picChg>
        <pc:picChg chg="add del mod">
          <ac:chgData name="Ferry, Sherri L" userId="3b9a7ee3-4f46-4359-9007-2dcf45e25578" providerId="ADAL" clId="{7A6A7CB0-DF03-4F81-A2B0-C7BBCC381F6D}" dt="2024-07-12T15:57:34.944" v="501" actId="21"/>
          <ac:picMkLst>
            <pc:docMk/>
            <pc:sldMk cId="441829024" sldId="370"/>
            <ac:picMk id="6" creationId="{75DC506A-226F-AD13-89F9-58CDC1689B58}"/>
          </ac:picMkLst>
        </pc:picChg>
        <pc:picChg chg="add mod">
          <ac:chgData name="Ferry, Sherri L" userId="3b9a7ee3-4f46-4359-9007-2dcf45e25578" providerId="ADAL" clId="{7A6A7CB0-DF03-4F81-A2B0-C7BBCC381F6D}" dt="2024-07-12T16:04:47.881" v="532" actId="26606"/>
          <ac:picMkLst>
            <pc:docMk/>
            <pc:sldMk cId="441829024" sldId="370"/>
            <ac:picMk id="3074" creationId="{650F0AA1-6C9A-A156-99D2-34280E160158}"/>
          </ac:picMkLst>
        </pc:picChg>
        <pc:cxnChg chg="add del">
          <ac:chgData name="Ferry, Sherri L" userId="3b9a7ee3-4f46-4359-9007-2dcf45e25578" providerId="ADAL" clId="{7A6A7CB0-DF03-4F81-A2B0-C7BBCC381F6D}" dt="2024-07-12T15:53:21.756" v="466" actId="26606"/>
          <ac:cxnSpMkLst>
            <pc:docMk/>
            <pc:sldMk cId="441829024" sldId="370"/>
            <ac:cxnSpMk id="19" creationId="{25443840-A796-4C43-8DC1-1B738EFEC522}"/>
          </ac:cxnSpMkLst>
        </pc:cxnChg>
        <pc:cxnChg chg="add del">
          <ac:chgData name="Ferry, Sherri L" userId="3b9a7ee3-4f46-4359-9007-2dcf45e25578" providerId="ADAL" clId="{7A6A7CB0-DF03-4F81-A2B0-C7BBCC381F6D}" dt="2024-07-12T15:36:47.575" v="360" actId="26606"/>
          <ac:cxnSpMkLst>
            <pc:docMk/>
            <pc:sldMk cId="441829024" sldId="370"/>
            <ac:cxnSpMk id="27" creationId="{7EB498BD-8089-4626-91EA-4978EBEF535E}"/>
          </ac:cxnSpMkLst>
        </pc:cxnChg>
        <pc:cxnChg chg="add del">
          <ac:chgData name="Ferry, Sherri L" userId="3b9a7ee3-4f46-4359-9007-2dcf45e25578" providerId="ADAL" clId="{7A6A7CB0-DF03-4F81-A2B0-C7BBCC381F6D}" dt="2024-07-12T15:53:21.756" v="466" actId="26606"/>
          <ac:cxnSpMkLst>
            <pc:docMk/>
            <pc:sldMk cId="441829024" sldId="370"/>
            <ac:cxnSpMk id="46" creationId="{F085D7B9-E066-4923-8CB7-294BF306296A}"/>
          </ac:cxnSpMkLst>
        </pc:cxnChg>
        <pc:cxnChg chg="add">
          <ac:chgData name="Ferry, Sherri L" userId="3b9a7ee3-4f46-4359-9007-2dcf45e25578" providerId="ADAL" clId="{7A6A7CB0-DF03-4F81-A2B0-C7BBCC381F6D}" dt="2024-07-12T16:04:47.881" v="532" actId="26606"/>
          <ac:cxnSpMkLst>
            <pc:docMk/>
            <pc:sldMk cId="441829024" sldId="370"/>
            <ac:cxnSpMk id="3097" creationId="{C49DA8F6-BCC1-4447-B54C-57856834B94B}"/>
          </ac:cxnSpMkLst>
        </pc:cxnChg>
      </pc:sldChg>
      <pc:sldChg chg="new del replTag delTag">
        <pc:chgData name="Ferry, Sherri L" userId="3b9a7ee3-4f46-4359-9007-2dcf45e25578" providerId="ADAL" clId="{7A6A7CB0-DF03-4F81-A2B0-C7BBCC381F6D}" dt="2024-07-16T11:19:08.964" v="760" actId="2696"/>
        <pc:sldMkLst>
          <pc:docMk/>
          <pc:sldMk cId="3006883462" sldId="371"/>
        </pc:sldMkLst>
      </pc:sldChg>
      <pc:sldChg chg="addSp delSp modSp add mod replTag delTag addCm">
        <pc:chgData name="Ferry, Sherri L" userId="3b9a7ee3-4f46-4359-9007-2dcf45e25578" providerId="ADAL" clId="{7A6A7CB0-DF03-4F81-A2B0-C7BBCC381F6D}" dt="2024-07-16T11:32:10.121" v="1603"/>
        <pc:sldMkLst>
          <pc:docMk/>
          <pc:sldMk cId="141582161" sldId="372"/>
        </pc:sldMkLst>
        <pc:spChg chg="add mod">
          <ac:chgData name="Ferry, Sherri L" userId="3b9a7ee3-4f46-4359-9007-2dcf45e25578" providerId="ADAL" clId="{7A6A7CB0-DF03-4F81-A2B0-C7BBCC381F6D}" dt="2024-07-16T11:31:43.769" v="1599" actId="1076"/>
          <ac:spMkLst>
            <pc:docMk/>
            <pc:sldMk cId="141582161" sldId="372"/>
            <ac:spMk id="2" creationId="{26FDB57F-02B0-53DE-25DC-6B57A7BFED50}"/>
          </ac:spMkLst>
        </pc:spChg>
        <pc:spChg chg="mod">
          <ac:chgData name="Ferry, Sherri L" userId="3b9a7ee3-4f46-4359-9007-2dcf45e25578" providerId="ADAL" clId="{7A6A7CB0-DF03-4F81-A2B0-C7BBCC381F6D}" dt="2024-07-16T11:30:52.874" v="1588" actId="1076"/>
          <ac:spMkLst>
            <pc:docMk/>
            <pc:sldMk cId="141582161" sldId="372"/>
            <ac:spMk id="31" creationId="{71CDF9E3-89E0-61BC-47D5-C41A64937348}"/>
          </ac:spMkLst>
        </pc:spChg>
        <pc:picChg chg="mod">
          <ac:chgData name="Ferry, Sherri L" userId="3b9a7ee3-4f46-4359-9007-2dcf45e25578" providerId="ADAL" clId="{7A6A7CB0-DF03-4F81-A2B0-C7BBCC381F6D}" dt="2024-07-16T11:31:49.617" v="1600" actId="1076"/>
          <ac:picMkLst>
            <pc:docMk/>
            <pc:sldMk cId="141582161" sldId="372"/>
            <ac:picMk id="28" creationId="{CDD02201-45F6-8728-5867-0F6DEAE487CA}"/>
          </ac:picMkLst>
        </pc:picChg>
        <pc:picChg chg="del">
          <ac:chgData name="Ferry, Sherri L" userId="3b9a7ee3-4f46-4359-9007-2dcf45e25578" providerId="ADAL" clId="{7A6A7CB0-DF03-4F81-A2B0-C7BBCC381F6D}" dt="2024-07-16T11:19:28.897" v="769" actId="21"/>
          <ac:picMkLst>
            <pc:docMk/>
            <pc:sldMk cId="141582161" sldId="372"/>
            <ac:picMk id="30" creationId="{05ACACF1-2B69-C22B-DEA9-A7832E7F7A39}"/>
          </ac:picMkLst>
        </pc:picChg>
        <pc:picChg chg="mod">
          <ac:chgData name="Ferry, Sherri L" userId="3b9a7ee3-4f46-4359-9007-2dcf45e25578" providerId="ADAL" clId="{7A6A7CB0-DF03-4F81-A2B0-C7BBCC381F6D}" dt="2024-07-16T11:30:55.592" v="1589" actId="1076"/>
          <ac:picMkLst>
            <pc:docMk/>
            <pc:sldMk cId="141582161" sldId="372"/>
            <ac:picMk id="33" creationId="{A6EE968F-0147-FC58-C787-7B79AF7A40C8}"/>
          </ac:picMkLst>
        </pc:picChg>
        <pc:extLst>
          <p:ext xmlns:p="http://schemas.openxmlformats.org/presentationml/2006/main" uri="{D6D511B9-2390-475A-947B-AFAB55BFBCF1}">
            <pc226:cmChg xmlns:pc226="http://schemas.microsoft.com/office/powerpoint/2022/06/main/command" chg="add">
              <pc226:chgData name="Ferry, Sherri L" userId="3b9a7ee3-4f46-4359-9007-2dcf45e25578" providerId="ADAL" clId="{7A6A7CB0-DF03-4F81-A2B0-C7BBCC381F6D}" dt="2024-07-16T11:32:10.121" v="1603"/>
              <pc2:cmMkLst xmlns:pc2="http://schemas.microsoft.com/office/powerpoint/2019/9/main/command">
                <pc:docMk/>
                <pc:sldMk cId="141582161" sldId="372"/>
                <pc2:cmMk id="{71ABBE65-D124-4A0A-A07E-D7EDF9607566}"/>
              </pc2:cmMkLst>
            </pc226:cmChg>
          </p:ext>
        </pc:extLst>
      </pc:sldChg>
    </pc:docChg>
  </pc:docChgLst>
  <pc:docChgLst>
    <pc:chgData name="Ferry, Sherri L" userId="S::sferry@christianacare.org::3b9a7ee3-4f46-4359-9007-2dcf45e25578" providerId="AD" clId="Web-{98FC622F-2F9A-44E8-B573-2ED70B1923E3}"/>
    <pc:docChg chg="modSld">
      <pc:chgData name="Ferry, Sherri L" userId="S::sferry@christianacare.org::3b9a7ee3-4f46-4359-9007-2dcf45e25578" providerId="AD" clId="Web-{98FC622F-2F9A-44E8-B573-2ED70B1923E3}" dt="2023-06-22T17:43:29.993" v="9" actId="1076"/>
      <pc:docMkLst>
        <pc:docMk/>
      </pc:docMkLst>
      <pc:sldChg chg="addSp delSp modSp">
        <pc:chgData name="Ferry, Sherri L" userId="S::sferry@christianacare.org::3b9a7ee3-4f46-4359-9007-2dcf45e25578" providerId="AD" clId="Web-{98FC622F-2F9A-44E8-B573-2ED70B1923E3}" dt="2023-06-22T17:43:29.993" v="9" actId="1076"/>
        <pc:sldMkLst>
          <pc:docMk/>
          <pc:sldMk cId="2016940247" sldId="327"/>
        </pc:sldMkLst>
        <pc:picChg chg="add mod">
          <ac:chgData name="Ferry, Sherri L" userId="S::sferry@christianacare.org::3b9a7ee3-4f46-4359-9007-2dcf45e25578" providerId="AD" clId="Web-{98FC622F-2F9A-44E8-B573-2ED70B1923E3}" dt="2023-06-22T17:43:28.306" v="8" actId="1076"/>
          <ac:picMkLst>
            <pc:docMk/>
            <pc:sldMk cId="2016940247" sldId="327"/>
            <ac:picMk id="5" creationId="{3E3DE279-2E98-2266-4855-31E58A6D654F}"/>
          </ac:picMkLst>
        </pc:picChg>
        <pc:picChg chg="add del mod">
          <ac:chgData name="Ferry, Sherri L" userId="S::sferry@christianacare.org::3b9a7ee3-4f46-4359-9007-2dcf45e25578" providerId="AD" clId="Web-{98FC622F-2F9A-44E8-B573-2ED70B1923E3}" dt="2023-06-22T17:42:07.725" v="5"/>
          <ac:picMkLst>
            <pc:docMk/>
            <pc:sldMk cId="2016940247" sldId="327"/>
            <ac:picMk id="6" creationId="{7BEC2C99-EB89-51E6-6A37-03903643CB38}"/>
          </ac:picMkLst>
        </pc:picChg>
        <pc:picChg chg="add mod">
          <ac:chgData name="Ferry, Sherri L" userId="S::sferry@christianacare.org::3b9a7ee3-4f46-4359-9007-2dcf45e25578" providerId="AD" clId="Web-{98FC622F-2F9A-44E8-B573-2ED70B1923E3}" dt="2023-06-22T17:43:29.993" v="9" actId="1076"/>
          <ac:picMkLst>
            <pc:docMk/>
            <pc:sldMk cId="2016940247" sldId="327"/>
            <ac:picMk id="7" creationId="{8B6B1597-1B4D-B921-779E-33239DD6EFE5}"/>
          </ac:picMkLst>
        </pc:picChg>
      </pc:sldChg>
    </pc:docChg>
  </pc:docChgLst>
  <pc:docChgLst>
    <pc:chgData name="Halbert DO, Caitlin A" userId="daa880d8-bcec-4e26-9e1c-aa7f84bed059" providerId="ADAL" clId="{85AADB1F-2262-4A0B-949E-2E5B7ADD9F3E}"/>
    <pc:docChg chg="custSel modSld">
      <pc:chgData name="Halbert DO, Caitlin A" userId="daa880d8-bcec-4e26-9e1c-aa7f84bed059" providerId="ADAL" clId="{85AADB1F-2262-4A0B-949E-2E5B7ADD9F3E}" dt="2024-02-19T18:33:11.958" v="18" actId="1076"/>
      <pc:docMkLst>
        <pc:docMk/>
      </pc:docMkLst>
      <pc:sldChg chg="modSp mod">
        <pc:chgData name="Halbert DO, Caitlin A" userId="daa880d8-bcec-4e26-9e1c-aa7f84bed059" providerId="ADAL" clId="{85AADB1F-2262-4A0B-949E-2E5B7ADD9F3E}" dt="2024-02-19T18:31:37.796" v="1" actId="1076"/>
        <pc:sldMkLst>
          <pc:docMk/>
          <pc:sldMk cId="242236647" sldId="308"/>
        </pc:sldMkLst>
        <pc:spChg chg="mod">
          <ac:chgData name="Halbert DO, Caitlin A" userId="daa880d8-bcec-4e26-9e1c-aa7f84bed059" providerId="ADAL" clId="{85AADB1F-2262-4A0B-949E-2E5B7ADD9F3E}" dt="2024-02-19T18:31:37.796" v="1" actId="1076"/>
          <ac:spMkLst>
            <pc:docMk/>
            <pc:sldMk cId="242236647" sldId="308"/>
            <ac:spMk id="4" creationId="{92389422-DFD8-4374-BEB6-431976EBDC6E}"/>
          </ac:spMkLst>
        </pc:spChg>
      </pc:sldChg>
      <pc:sldChg chg="modSp mod">
        <pc:chgData name="Halbert DO, Caitlin A" userId="daa880d8-bcec-4e26-9e1c-aa7f84bed059" providerId="ADAL" clId="{85AADB1F-2262-4A0B-949E-2E5B7ADD9F3E}" dt="2024-02-19T18:33:11.958" v="18" actId="1076"/>
        <pc:sldMkLst>
          <pc:docMk/>
          <pc:sldMk cId="3894782012" sldId="329"/>
        </pc:sldMkLst>
        <pc:spChg chg="mod">
          <ac:chgData name="Halbert DO, Caitlin A" userId="daa880d8-bcec-4e26-9e1c-aa7f84bed059" providerId="ADAL" clId="{85AADB1F-2262-4A0B-949E-2E5B7ADD9F3E}" dt="2024-02-19T18:32:43.656" v="13" actId="14100"/>
          <ac:spMkLst>
            <pc:docMk/>
            <pc:sldMk cId="3894782012" sldId="329"/>
            <ac:spMk id="2" creationId="{18257F2E-4C9A-F20A-1BCD-2C84D6493FD8}"/>
          </ac:spMkLst>
        </pc:spChg>
        <pc:spChg chg="mod">
          <ac:chgData name="Halbert DO, Caitlin A" userId="daa880d8-bcec-4e26-9e1c-aa7f84bed059" providerId="ADAL" clId="{85AADB1F-2262-4A0B-949E-2E5B7ADD9F3E}" dt="2024-02-19T18:33:00.689" v="16" actId="1076"/>
          <ac:spMkLst>
            <pc:docMk/>
            <pc:sldMk cId="3894782012" sldId="329"/>
            <ac:spMk id="3" creationId="{DDE600AB-D159-B927-B191-E72CA6FFD56C}"/>
          </ac:spMkLst>
        </pc:spChg>
        <pc:spChg chg="mod">
          <ac:chgData name="Halbert DO, Caitlin A" userId="daa880d8-bcec-4e26-9e1c-aa7f84bed059" providerId="ADAL" clId="{85AADB1F-2262-4A0B-949E-2E5B7ADD9F3E}" dt="2024-02-19T18:33:06.572" v="17" actId="1076"/>
          <ac:spMkLst>
            <pc:docMk/>
            <pc:sldMk cId="3894782012" sldId="329"/>
            <ac:spMk id="12" creationId="{13DEDDB2-E471-C82A-C154-C80782639C5C}"/>
          </ac:spMkLst>
        </pc:spChg>
        <pc:picChg chg="mod">
          <ac:chgData name="Halbert DO, Caitlin A" userId="daa880d8-bcec-4e26-9e1c-aa7f84bed059" providerId="ADAL" clId="{85AADB1F-2262-4A0B-949E-2E5B7ADD9F3E}" dt="2024-02-19T18:33:11.958" v="18" actId="1076"/>
          <ac:picMkLst>
            <pc:docMk/>
            <pc:sldMk cId="3894782012" sldId="329"/>
            <ac:picMk id="5" creationId="{2AA96388-DC7F-A310-780B-658D727E3445}"/>
          </ac:picMkLst>
        </pc:picChg>
      </pc:sldChg>
      <pc:sldChg chg="modSp mod">
        <pc:chgData name="Halbert DO, Caitlin A" userId="daa880d8-bcec-4e26-9e1c-aa7f84bed059" providerId="ADAL" clId="{85AADB1F-2262-4A0B-949E-2E5B7ADD9F3E}" dt="2024-02-19T18:31:14.483" v="0" actId="313"/>
        <pc:sldMkLst>
          <pc:docMk/>
          <pc:sldMk cId="2378287567" sldId="353"/>
        </pc:sldMkLst>
        <pc:spChg chg="mod">
          <ac:chgData name="Halbert DO, Caitlin A" userId="daa880d8-bcec-4e26-9e1c-aa7f84bed059" providerId="ADAL" clId="{85AADB1F-2262-4A0B-949E-2E5B7ADD9F3E}" dt="2024-02-19T18:31:14.483" v="0" actId="313"/>
          <ac:spMkLst>
            <pc:docMk/>
            <pc:sldMk cId="2378287567" sldId="353"/>
            <ac:spMk id="8" creationId="{D74460D3-26E3-90B3-F66A-93B1433DC917}"/>
          </ac:spMkLst>
        </pc:spChg>
      </pc:sldChg>
    </pc:docChg>
  </pc:docChgLst>
  <pc:docChgLst>
    <pc:chgData name="Ferry, Sherri L" userId="S::sferry@christianacare.org::3b9a7ee3-4f46-4359-9007-2dcf45e25578" providerId="AD" clId="Web-{44E10C24-287A-4754-A68E-3607E7D2C467}"/>
    <pc:docChg chg="modSld">
      <pc:chgData name="Ferry, Sherri L" userId="S::sferry@christianacare.org::3b9a7ee3-4f46-4359-9007-2dcf45e25578" providerId="AD" clId="Web-{44E10C24-287A-4754-A68E-3607E7D2C467}" dt="2023-06-09T16:51:08.951" v="84" actId="1076"/>
      <pc:docMkLst>
        <pc:docMk/>
      </pc:docMkLst>
      <pc:sldChg chg="delSp modSp">
        <pc:chgData name="Ferry, Sherri L" userId="S::sferry@christianacare.org::3b9a7ee3-4f46-4359-9007-2dcf45e25578" providerId="AD" clId="Web-{44E10C24-287A-4754-A68E-3607E7D2C467}" dt="2023-06-09T16:02:33.515" v="4" actId="20577"/>
        <pc:sldMkLst>
          <pc:docMk/>
          <pc:sldMk cId="661765998" sldId="262"/>
        </pc:sldMkLst>
        <pc:spChg chg="mod">
          <ac:chgData name="Ferry, Sherri L" userId="S::sferry@christianacare.org::3b9a7ee3-4f46-4359-9007-2dcf45e25578" providerId="AD" clId="Web-{44E10C24-287A-4754-A68E-3607E7D2C467}" dt="2023-06-09T16:02:33.515" v="4" actId="20577"/>
          <ac:spMkLst>
            <pc:docMk/>
            <pc:sldMk cId="661765998" sldId="262"/>
            <ac:spMk id="6" creationId="{52098271-BE23-4C73-8CD1-032F6F4F4198}"/>
          </ac:spMkLst>
        </pc:spChg>
        <pc:picChg chg="del">
          <ac:chgData name="Ferry, Sherri L" userId="S::sferry@christianacare.org::3b9a7ee3-4f46-4359-9007-2dcf45e25578" providerId="AD" clId="Web-{44E10C24-287A-4754-A68E-3607E7D2C467}" dt="2023-06-09T16:02:29.765" v="0"/>
          <ac:picMkLst>
            <pc:docMk/>
            <pc:sldMk cId="661765998" sldId="262"/>
            <ac:picMk id="19" creationId="{8E6F9296-36A8-1EC3-62C3-45CF952C48C6}"/>
          </ac:picMkLst>
        </pc:picChg>
      </pc:sldChg>
      <pc:sldChg chg="addSp delSp modSp mod modClrScheme delDesignElem chgLayout">
        <pc:chgData name="Ferry, Sherri L" userId="S::sferry@christianacare.org::3b9a7ee3-4f46-4359-9007-2dcf45e25578" providerId="AD" clId="Web-{44E10C24-287A-4754-A68E-3607E7D2C467}" dt="2023-06-09T16:51:08.951" v="84" actId="1076"/>
        <pc:sldMkLst>
          <pc:docMk/>
          <pc:sldMk cId="3853696347" sldId="325"/>
        </pc:sldMkLst>
        <pc:spChg chg="del">
          <ac:chgData name="Ferry, Sherri L" userId="S::sferry@christianacare.org::3b9a7ee3-4f46-4359-9007-2dcf45e25578" providerId="AD" clId="Web-{44E10C24-287A-4754-A68E-3607E7D2C467}" dt="2023-06-09T16:38:06.447" v="61"/>
          <ac:spMkLst>
            <pc:docMk/>
            <pc:sldMk cId="3853696347" sldId="325"/>
            <ac:spMk id="4" creationId="{6B7B222E-B8F7-E25A-0B5F-880DBEFB9D8C}"/>
          </ac:spMkLst>
        </pc:spChg>
        <pc:spChg chg="add del">
          <ac:chgData name="Ferry, Sherri L" userId="S::sferry@christianacare.org::3b9a7ee3-4f46-4359-9007-2dcf45e25578" providerId="AD" clId="Web-{44E10C24-287A-4754-A68E-3607E7D2C467}" dt="2023-06-09T16:50:24.060" v="75"/>
          <ac:spMkLst>
            <pc:docMk/>
            <pc:sldMk cId="3853696347" sldId="325"/>
            <ac:spMk id="8" creationId="{F3060C83-F051-4F0E-ABAD-AA0DFC48B218}"/>
          </ac:spMkLst>
        </pc:spChg>
        <pc:spChg chg="add del">
          <ac:chgData name="Ferry, Sherri L" userId="S::sferry@christianacare.org::3b9a7ee3-4f46-4359-9007-2dcf45e25578" providerId="AD" clId="Web-{44E10C24-287A-4754-A68E-3607E7D2C467}" dt="2023-06-09T16:50:24.060" v="75"/>
          <ac:spMkLst>
            <pc:docMk/>
            <pc:sldMk cId="3853696347" sldId="325"/>
            <ac:spMk id="10" creationId="{83C98ABE-055B-441F-B07E-44F97F083C39}"/>
          </ac:spMkLst>
        </pc:spChg>
        <pc:spChg chg="add del">
          <ac:chgData name="Ferry, Sherri L" userId="S::sferry@christianacare.org::3b9a7ee3-4f46-4359-9007-2dcf45e25578" providerId="AD" clId="Web-{44E10C24-287A-4754-A68E-3607E7D2C467}" dt="2023-06-09T16:50:24.060" v="75"/>
          <ac:spMkLst>
            <pc:docMk/>
            <pc:sldMk cId="3853696347" sldId="325"/>
            <ac:spMk id="12" creationId="{29FDB030-9B49-4CED-8CCD-4D99382388AC}"/>
          </ac:spMkLst>
        </pc:spChg>
        <pc:spChg chg="add del">
          <ac:chgData name="Ferry, Sherri L" userId="S::sferry@christianacare.org::3b9a7ee3-4f46-4359-9007-2dcf45e25578" providerId="AD" clId="Web-{44E10C24-287A-4754-A68E-3607E7D2C467}" dt="2023-06-09T16:50:24.060" v="75"/>
          <ac:spMkLst>
            <pc:docMk/>
            <pc:sldMk cId="3853696347" sldId="325"/>
            <ac:spMk id="14" creationId="{3783CA14-24A1-485C-8B30-D6A5D87987AD}"/>
          </ac:spMkLst>
        </pc:spChg>
        <pc:spChg chg="add del">
          <ac:chgData name="Ferry, Sherri L" userId="S::sferry@christianacare.org::3b9a7ee3-4f46-4359-9007-2dcf45e25578" providerId="AD" clId="Web-{44E10C24-287A-4754-A68E-3607E7D2C467}" dt="2023-06-09T16:50:24.060" v="75"/>
          <ac:spMkLst>
            <pc:docMk/>
            <pc:sldMk cId="3853696347" sldId="325"/>
            <ac:spMk id="16" creationId="{9A97C86A-04D6-40F7-AE84-31AB43E6A846}"/>
          </ac:spMkLst>
        </pc:spChg>
        <pc:spChg chg="add del">
          <ac:chgData name="Ferry, Sherri L" userId="S::sferry@christianacare.org::3b9a7ee3-4f46-4359-9007-2dcf45e25578" providerId="AD" clId="Web-{44E10C24-287A-4754-A68E-3607E7D2C467}" dt="2023-06-09T16:50:24.060" v="75"/>
          <ac:spMkLst>
            <pc:docMk/>
            <pc:sldMk cId="3853696347" sldId="325"/>
            <ac:spMk id="18" creationId="{FF9F2414-84E8-453E-B1F3-389FDE8192D9}"/>
          </ac:spMkLst>
        </pc:spChg>
        <pc:spChg chg="add del">
          <ac:chgData name="Ferry, Sherri L" userId="S::sferry@christianacare.org::3b9a7ee3-4f46-4359-9007-2dcf45e25578" providerId="AD" clId="Web-{44E10C24-287A-4754-A68E-3607E7D2C467}" dt="2023-06-09T16:50:24.060" v="75"/>
          <ac:spMkLst>
            <pc:docMk/>
            <pc:sldMk cId="3853696347" sldId="325"/>
            <ac:spMk id="20" creationId="{3ECA69A1-7536-43AC-85EF-C7106179F5ED}"/>
          </ac:spMkLst>
        </pc:spChg>
        <pc:spChg chg="add">
          <ac:chgData name="Ferry, Sherri L" userId="S::sferry@christianacare.org::3b9a7ee3-4f46-4359-9007-2dcf45e25578" providerId="AD" clId="Web-{44E10C24-287A-4754-A68E-3607E7D2C467}" dt="2023-06-09T16:50:24.060" v="75"/>
          <ac:spMkLst>
            <pc:docMk/>
            <pc:sldMk cId="3853696347" sldId="325"/>
            <ac:spMk id="25" creationId="{42A4FC2C-047E-45A5-965D-8E1E3BF09BC6}"/>
          </ac:spMkLst>
        </pc:spChg>
        <pc:spChg chg="del">
          <ac:chgData name="Ferry, Sherri L" userId="S::sferry@christianacare.org::3b9a7ee3-4f46-4359-9007-2dcf45e25578" providerId="AD" clId="Web-{44E10C24-287A-4754-A68E-3607E7D2C467}" dt="2023-06-09T16:38:21.510" v="62"/>
          <ac:spMkLst>
            <pc:docMk/>
            <pc:sldMk cId="3853696347" sldId="325"/>
            <ac:spMk id="2060" creationId="{B1595A09-E336-4D1B-9B3A-06A2287A54E2}"/>
          </ac:spMkLst>
        </pc:spChg>
        <pc:spChg chg="del">
          <ac:chgData name="Ferry, Sherri L" userId="S::sferry@christianacare.org::3b9a7ee3-4f46-4359-9007-2dcf45e25578" providerId="AD" clId="Web-{44E10C24-287A-4754-A68E-3607E7D2C467}" dt="2023-06-09T16:38:21.510" v="62"/>
          <ac:spMkLst>
            <pc:docMk/>
            <pc:sldMk cId="3853696347" sldId="325"/>
            <ac:spMk id="2062" creationId="{3540989C-C7B8-473B-BF87-6F2DA6A90006}"/>
          </ac:spMkLst>
        </pc:spChg>
        <pc:graphicFrameChg chg="add mod ord modGraphic">
          <ac:chgData name="Ferry, Sherri L" userId="S::sferry@christianacare.org::3b9a7ee3-4f46-4359-9007-2dcf45e25578" providerId="AD" clId="Web-{44E10C24-287A-4754-A68E-3607E7D2C467}" dt="2023-06-09T16:51:08.951" v="84" actId="1076"/>
          <ac:graphicFrameMkLst>
            <pc:docMk/>
            <pc:sldMk cId="3853696347" sldId="325"/>
            <ac:graphicFrameMk id="3" creationId="{860387AC-E613-A43D-3DC3-A6A74C35FCA2}"/>
          </ac:graphicFrameMkLst>
        </pc:graphicFrameChg>
        <pc:picChg chg="add del mod">
          <ac:chgData name="Ferry, Sherri L" userId="S::sferry@christianacare.org::3b9a7ee3-4f46-4359-9007-2dcf45e25578" providerId="AD" clId="Web-{44E10C24-287A-4754-A68E-3607E7D2C467}" dt="2023-06-09T16:50:02.654" v="71"/>
          <ac:picMkLst>
            <pc:docMk/>
            <pc:sldMk cId="3853696347" sldId="325"/>
            <ac:picMk id="2" creationId="{0A67C155-7129-B76E-B70A-729D7A633BA5}"/>
          </ac:picMkLst>
        </pc:picChg>
        <pc:picChg chg="add del mod">
          <ac:chgData name="Ferry, Sherri L" userId="S::sferry@christianacare.org::3b9a7ee3-4f46-4359-9007-2dcf45e25578" providerId="AD" clId="Web-{44E10C24-287A-4754-A68E-3607E7D2C467}" dt="2023-06-09T16:50:08.935" v="73"/>
          <ac:picMkLst>
            <pc:docMk/>
            <pc:sldMk cId="3853696347" sldId="325"/>
            <ac:picMk id="5" creationId="{CDB7C6F5-1F74-403C-60CC-3B825DCB144A}"/>
          </ac:picMkLst>
        </pc:picChg>
        <pc:picChg chg="add mod">
          <ac:chgData name="Ferry, Sherri L" userId="S::sferry@christianacare.org::3b9a7ee3-4f46-4359-9007-2dcf45e25578" providerId="AD" clId="Web-{44E10C24-287A-4754-A68E-3607E7D2C467}" dt="2023-06-09T16:50:24.060" v="75"/>
          <ac:picMkLst>
            <pc:docMk/>
            <pc:sldMk cId="3853696347" sldId="325"/>
            <ac:picMk id="6" creationId="{29C7578A-EE37-F469-6FE3-247985BFDF83}"/>
          </ac:picMkLst>
        </pc:picChg>
        <pc:picChg chg="del">
          <ac:chgData name="Ferry, Sherri L" userId="S::sferry@christianacare.org::3b9a7ee3-4f46-4359-9007-2dcf45e25578" providerId="AD" clId="Web-{44E10C24-287A-4754-A68E-3607E7D2C467}" dt="2023-06-09T16:37:53.838" v="59"/>
          <ac:picMkLst>
            <pc:docMk/>
            <pc:sldMk cId="3853696347" sldId="325"/>
            <ac:picMk id="2050" creationId="{26AF8C76-372D-1377-A422-F48F679FBD43}"/>
          </ac:picMkLst>
        </pc:picChg>
        <pc:picChg chg="del">
          <ac:chgData name="Ferry, Sherri L" userId="S::sferry@christianacare.org::3b9a7ee3-4f46-4359-9007-2dcf45e25578" providerId="AD" clId="Web-{44E10C24-287A-4754-A68E-3607E7D2C467}" dt="2023-06-09T16:37:59.510" v="60"/>
          <ac:picMkLst>
            <pc:docMk/>
            <pc:sldMk cId="3853696347" sldId="325"/>
            <ac:picMk id="2052" creationId="{A17F69F5-A951-A4FC-B12C-66AB7E1B816C}"/>
          </ac:picMkLst>
        </pc:picChg>
      </pc:sldChg>
      <pc:sldChg chg="delSp modSp">
        <pc:chgData name="Ferry, Sherri L" userId="S::sferry@christianacare.org::3b9a7ee3-4f46-4359-9007-2dcf45e25578" providerId="AD" clId="Web-{44E10C24-287A-4754-A68E-3607E7D2C467}" dt="2023-06-09T16:03:42.299" v="56" actId="20577"/>
        <pc:sldMkLst>
          <pc:docMk/>
          <pc:sldMk cId="3894782012" sldId="329"/>
        </pc:sldMkLst>
        <pc:spChg chg="mod">
          <ac:chgData name="Ferry, Sherri L" userId="S::sferry@christianacare.org::3b9a7ee3-4f46-4359-9007-2dcf45e25578" providerId="AD" clId="Web-{44E10C24-287A-4754-A68E-3607E7D2C467}" dt="2023-06-09T16:03:42.299" v="56" actId="20577"/>
          <ac:spMkLst>
            <pc:docMk/>
            <pc:sldMk cId="3894782012" sldId="329"/>
            <ac:spMk id="3" creationId="{DDE600AB-D159-B927-B191-E72CA6FFD56C}"/>
          </ac:spMkLst>
        </pc:spChg>
        <pc:picChg chg="del">
          <ac:chgData name="Ferry, Sherri L" userId="S::sferry@christianacare.org::3b9a7ee3-4f46-4359-9007-2dcf45e25578" providerId="AD" clId="Web-{44E10C24-287A-4754-A68E-3607E7D2C467}" dt="2023-06-09T16:02:41.093" v="5"/>
          <ac:picMkLst>
            <pc:docMk/>
            <pc:sldMk cId="3894782012" sldId="329"/>
            <ac:picMk id="1026" creationId="{95FF0099-DDDD-4B3E-3284-60CE199494DF}"/>
          </ac:picMkLst>
        </pc:picChg>
      </pc:sldChg>
    </pc:docChg>
  </pc:docChgLst>
  <pc:docChgLst>
    <pc:chgData name="Ferry, Sherri L" userId="S::sferry@christianacare.org::3b9a7ee3-4f46-4359-9007-2dcf45e25578" providerId="AD" clId="Web-{DF4211DD-7BD0-4796-B4EE-5B3197428394}"/>
    <pc:docChg chg="modSld">
      <pc:chgData name="Ferry, Sherri L" userId="S::sferry@christianacare.org::3b9a7ee3-4f46-4359-9007-2dcf45e25578" providerId="AD" clId="Web-{DF4211DD-7BD0-4796-B4EE-5B3197428394}" dt="2023-12-07T14:24:28.003" v="15" actId="20577"/>
      <pc:docMkLst>
        <pc:docMk/>
      </pc:docMkLst>
      <pc:sldChg chg="addSp delSp modSp">
        <pc:chgData name="Ferry, Sherri L" userId="S::sferry@christianacare.org::3b9a7ee3-4f46-4359-9007-2dcf45e25578" providerId="AD" clId="Web-{DF4211DD-7BD0-4796-B4EE-5B3197428394}" dt="2023-12-07T14:24:28.003" v="15" actId="20577"/>
        <pc:sldMkLst>
          <pc:docMk/>
          <pc:sldMk cId="1828814918" sldId="352"/>
        </pc:sldMkLst>
        <pc:spChg chg="mod">
          <ac:chgData name="Ferry, Sherri L" userId="S::sferry@christianacare.org::3b9a7ee3-4f46-4359-9007-2dcf45e25578" providerId="AD" clId="Web-{DF4211DD-7BD0-4796-B4EE-5B3197428394}" dt="2023-12-07T14:24:28.003" v="15" actId="20577"/>
          <ac:spMkLst>
            <pc:docMk/>
            <pc:sldMk cId="1828814918" sldId="352"/>
            <ac:spMk id="6" creationId="{C1AC28EC-59A7-69A5-68E1-77595A7CABD8}"/>
          </ac:spMkLst>
        </pc:spChg>
        <pc:spChg chg="del">
          <ac:chgData name="Ferry, Sherri L" userId="S::sferry@christianacare.org::3b9a7ee3-4f46-4359-9007-2dcf45e25578" providerId="AD" clId="Web-{DF4211DD-7BD0-4796-B4EE-5B3197428394}" dt="2023-12-07T14:21:28.238" v="0"/>
          <ac:spMkLst>
            <pc:docMk/>
            <pc:sldMk cId="1828814918" sldId="352"/>
            <ac:spMk id="11" creationId="{1C41613C-CB8A-2367-35A9-9106466A2788}"/>
          </ac:spMkLst>
        </pc:spChg>
        <pc:spChg chg="del">
          <ac:chgData name="Ferry, Sherri L" userId="S::sferry@christianacare.org::3b9a7ee3-4f46-4359-9007-2dcf45e25578" providerId="AD" clId="Web-{DF4211DD-7BD0-4796-B4EE-5B3197428394}" dt="2023-12-07T14:21:53.410" v="1"/>
          <ac:spMkLst>
            <pc:docMk/>
            <pc:sldMk cId="1828814918" sldId="352"/>
            <ac:spMk id="3111" creationId="{8B089790-F4B6-46A7-BB28-7B74A9A9EFDC}"/>
          </ac:spMkLst>
        </pc:spChg>
        <pc:spChg chg="add del">
          <ac:chgData name="Ferry, Sherri L" userId="S::sferry@christianacare.org::3b9a7ee3-4f46-4359-9007-2dcf45e25578" providerId="AD" clId="Web-{DF4211DD-7BD0-4796-B4EE-5B3197428394}" dt="2023-12-07T14:24:16.144" v="11"/>
          <ac:spMkLst>
            <pc:docMk/>
            <pc:sldMk cId="1828814918" sldId="352"/>
            <ac:spMk id="3122" creationId="{6753252F-4873-4F63-801D-CC719279A7D5}"/>
          </ac:spMkLst>
        </pc:spChg>
        <pc:spChg chg="add del">
          <ac:chgData name="Ferry, Sherri L" userId="S::sferry@christianacare.org::3b9a7ee3-4f46-4359-9007-2dcf45e25578" providerId="AD" clId="Web-{DF4211DD-7BD0-4796-B4EE-5B3197428394}" dt="2023-12-07T14:24:16.144" v="11"/>
          <ac:spMkLst>
            <pc:docMk/>
            <pc:sldMk cId="1828814918" sldId="352"/>
            <ac:spMk id="3124" creationId="{047C8CCB-F95D-4249-92DD-651249D3535A}"/>
          </ac:spMkLst>
        </pc:spChg>
        <pc:spChg chg="add del">
          <ac:chgData name="Ferry, Sherri L" userId="S::sferry@christianacare.org::3b9a7ee3-4f46-4359-9007-2dcf45e25578" providerId="AD" clId="Web-{DF4211DD-7BD0-4796-B4EE-5B3197428394}" dt="2023-12-07T14:23:32.003" v="7"/>
          <ac:spMkLst>
            <pc:docMk/>
            <pc:sldMk cId="1828814918" sldId="352"/>
            <ac:spMk id="3129" creationId="{D4771268-CB57-404A-9271-370EB28F6090}"/>
          </ac:spMkLst>
        </pc:spChg>
        <pc:spChg chg="add del">
          <ac:chgData name="Ferry, Sherri L" userId="S::sferry@christianacare.org::3b9a7ee3-4f46-4359-9007-2dcf45e25578" providerId="AD" clId="Web-{DF4211DD-7BD0-4796-B4EE-5B3197428394}" dt="2023-12-07T14:23:55.503" v="9"/>
          <ac:spMkLst>
            <pc:docMk/>
            <pc:sldMk cId="1828814918" sldId="352"/>
            <ac:spMk id="3136" creationId="{870A1295-61BC-4214-AA3E-D396673024D0}"/>
          </ac:spMkLst>
        </pc:spChg>
        <pc:spChg chg="add del">
          <ac:chgData name="Ferry, Sherri L" userId="S::sferry@christianacare.org::3b9a7ee3-4f46-4359-9007-2dcf45e25578" providerId="AD" clId="Web-{DF4211DD-7BD0-4796-B4EE-5B3197428394}" dt="2023-12-07T14:24:16.144" v="11"/>
          <ac:spMkLst>
            <pc:docMk/>
            <pc:sldMk cId="1828814918" sldId="352"/>
            <ac:spMk id="3138" creationId="{0E91F5CA-B392-444C-88E3-BF5BAAEBDEB0}"/>
          </ac:spMkLst>
        </pc:spChg>
        <pc:spChg chg="add del">
          <ac:chgData name="Ferry, Sherri L" userId="S::sferry@christianacare.org::3b9a7ee3-4f46-4359-9007-2dcf45e25578" providerId="AD" clId="Web-{DF4211DD-7BD0-4796-B4EE-5B3197428394}" dt="2023-12-07T14:24:16.144" v="11"/>
          <ac:spMkLst>
            <pc:docMk/>
            <pc:sldMk cId="1828814918" sldId="352"/>
            <ac:spMk id="3139" creationId="{0459807F-B6FA-44D3-9A53-C55B6B56884A}"/>
          </ac:spMkLst>
        </pc:spChg>
        <pc:grpChg chg="del">
          <ac:chgData name="Ferry, Sherri L" userId="S::sferry@christianacare.org::3b9a7ee3-4f46-4359-9007-2dcf45e25578" providerId="AD" clId="Web-{DF4211DD-7BD0-4796-B4EE-5B3197428394}" dt="2023-12-07T14:21:53.410" v="1"/>
          <ac:grpSpMkLst>
            <pc:docMk/>
            <pc:sldMk cId="1828814918" sldId="352"/>
            <ac:grpSpMk id="3113" creationId="{9DE3F54D-33BC-4382-A2AB-5E002F0F1166}"/>
          </ac:grpSpMkLst>
        </pc:grpChg>
        <pc:grpChg chg="add del">
          <ac:chgData name="Ferry, Sherri L" userId="S::sferry@christianacare.org::3b9a7ee3-4f46-4359-9007-2dcf45e25578" providerId="AD" clId="Web-{DF4211DD-7BD0-4796-B4EE-5B3197428394}" dt="2023-12-07T14:23:55.503" v="9"/>
          <ac:grpSpMkLst>
            <pc:docMk/>
            <pc:sldMk cId="1828814918" sldId="352"/>
            <ac:grpSpMk id="3131" creationId="{0B139475-2B26-4CA9-9413-DE741E49F7BB}"/>
          </ac:grpSpMkLst>
        </pc:grpChg>
        <pc:picChg chg="mod ord">
          <ac:chgData name="Ferry, Sherri L" userId="S::sferry@christianacare.org::3b9a7ee3-4f46-4359-9007-2dcf45e25578" providerId="AD" clId="Web-{DF4211DD-7BD0-4796-B4EE-5B3197428394}" dt="2023-12-07T14:24:16.144" v="11"/>
          <ac:picMkLst>
            <pc:docMk/>
            <pc:sldMk cId="1828814918" sldId="352"/>
            <ac:picMk id="3082" creationId="{9DF926DA-7050-81F4-301B-D328973B72BD}"/>
          </ac:picMkLst>
        </pc:picChg>
      </pc:sldChg>
    </pc:docChg>
  </pc:docChgLst>
  <pc:docChgLst>
    <pc:chgData name="Halbert DO, Caitlin A" userId="S::caitlin.a.halbert@christianacare.org::daa880d8-bcec-4e26-9e1c-aa7f84bed059" providerId="AD" clId="Web-{5FA547C2-C26E-2EF1-AE47-6F54194F80A8}"/>
    <pc:docChg chg="modSld">
      <pc:chgData name="Halbert DO, Caitlin A" userId="S::caitlin.a.halbert@christianacare.org::daa880d8-bcec-4e26-9e1c-aa7f84bed059" providerId="AD" clId="Web-{5FA547C2-C26E-2EF1-AE47-6F54194F80A8}" dt="2024-07-16T11:35:09.587" v="11" actId="1076"/>
      <pc:docMkLst>
        <pc:docMk/>
      </pc:docMkLst>
      <pc:sldChg chg="modSp">
        <pc:chgData name="Halbert DO, Caitlin A" userId="S::caitlin.a.halbert@christianacare.org::daa880d8-bcec-4e26-9e1c-aa7f84bed059" providerId="AD" clId="Web-{5FA547C2-C26E-2EF1-AE47-6F54194F80A8}" dt="2024-07-16T11:34:45.711" v="7" actId="20577"/>
        <pc:sldMkLst>
          <pc:docMk/>
          <pc:sldMk cId="661765998" sldId="262"/>
        </pc:sldMkLst>
        <pc:spChg chg="mod">
          <ac:chgData name="Halbert DO, Caitlin A" userId="S::caitlin.a.halbert@christianacare.org::daa880d8-bcec-4e26-9e1c-aa7f84bed059" providerId="AD" clId="Web-{5FA547C2-C26E-2EF1-AE47-6F54194F80A8}" dt="2024-07-16T11:34:45.711" v="7" actId="20577"/>
          <ac:spMkLst>
            <pc:docMk/>
            <pc:sldMk cId="661765998" sldId="262"/>
            <ac:spMk id="6" creationId="{52098271-BE23-4C73-8CD1-032F6F4F4198}"/>
          </ac:spMkLst>
        </pc:spChg>
      </pc:sldChg>
      <pc:sldChg chg="modSp">
        <pc:chgData name="Halbert DO, Caitlin A" userId="S::caitlin.a.halbert@christianacare.org::daa880d8-bcec-4e26-9e1c-aa7f84bed059" providerId="AD" clId="Web-{5FA547C2-C26E-2EF1-AE47-6F54194F80A8}" dt="2024-07-16T11:34:25.273" v="5" actId="20577"/>
        <pc:sldMkLst>
          <pc:docMk/>
          <pc:sldMk cId="119503454" sldId="263"/>
        </pc:sldMkLst>
        <pc:spChg chg="mod">
          <ac:chgData name="Halbert DO, Caitlin A" userId="S::caitlin.a.halbert@christianacare.org::daa880d8-bcec-4e26-9e1c-aa7f84bed059" providerId="AD" clId="Web-{5FA547C2-C26E-2EF1-AE47-6F54194F80A8}" dt="2024-07-16T11:34:25.273" v="5" actId="20577"/>
          <ac:spMkLst>
            <pc:docMk/>
            <pc:sldMk cId="119503454" sldId="263"/>
            <ac:spMk id="14" creationId="{DBB3F1BE-3309-694C-A489-0BB9EC4E09F1}"/>
          </ac:spMkLst>
        </pc:spChg>
      </pc:sldChg>
      <pc:sldChg chg="modSp">
        <pc:chgData name="Halbert DO, Caitlin A" userId="S::caitlin.a.halbert@christianacare.org::daa880d8-bcec-4e26-9e1c-aa7f84bed059" providerId="AD" clId="Web-{5FA547C2-C26E-2EF1-AE47-6F54194F80A8}" dt="2024-07-16T11:35:09.587" v="11" actId="1076"/>
        <pc:sldMkLst>
          <pc:docMk/>
          <pc:sldMk cId="4252271682" sldId="369"/>
        </pc:sldMkLst>
        <pc:spChg chg="mod">
          <ac:chgData name="Halbert DO, Caitlin A" userId="S::caitlin.a.halbert@christianacare.org::daa880d8-bcec-4e26-9e1c-aa7f84bed059" providerId="AD" clId="Web-{5FA547C2-C26E-2EF1-AE47-6F54194F80A8}" dt="2024-07-16T11:35:09.587" v="11" actId="1076"/>
          <ac:spMkLst>
            <pc:docMk/>
            <pc:sldMk cId="4252271682" sldId="369"/>
            <ac:spMk id="14" creationId="{3C33F7B6-C6F5-C4E4-4835-BCE1E2D2000B}"/>
          </ac:spMkLst>
        </pc:spChg>
      </pc:sldChg>
    </pc:docChg>
  </pc:docChgLst>
  <pc:docChgLst>
    <pc:chgData name="Ferry, Sherri L" userId="S::sferry@christianacare.org::3b9a7ee3-4f46-4359-9007-2dcf45e25578" providerId="AD" clId="Web-{8ABDC453-F0DF-4396-907A-73850D0E7E65}"/>
    <pc:docChg chg="modSld">
      <pc:chgData name="Ferry, Sherri L" userId="S::sferry@christianacare.org::3b9a7ee3-4f46-4359-9007-2dcf45e25578" providerId="AD" clId="Web-{8ABDC453-F0DF-4396-907A-73850D0E7E65}" dt="2023-12-06T19:05:36.801" v="2" actId="1076"/>
      <pc:docMkLst>
        <pc:docMk/>
      </pc:docMkLst>
      <pc:sldChg chg="modSp">
        <pc:chgData name="Ferry, Sherri L" userId="S::sferry@christianacare.org::3b9a7ee3-4f46-4359-9007-2dcf45e25578" providerId="AD" clId="Web-{8ABDC453-F0DF-4396-907A-73850D0E7E65}" dt="2023-12-06T19:05:36.801" v="2" actId="1076"/>
        <pc:sldMkLst>
          <pc:docMk/>
          <pc:sldMk cId="661765998" sldId="262"/>
        </pc:sldMkLst>
        <pc:picChg chg="mod ord">
          <ac:chgData name="Ferry, Sherri L" userId="S::sferry@christianacare.org::3b9a7ee3-4f46-4359-9007-2dcf45e25578" providerId="AD" clId="Web-{8ABDC453-F0DF-4396-907A-73850D0E7E65}" dt="2023-12-06T19:05:36.801" v="2" actId="1076"/>
          <ac:picMkLst>
            <pc:docMk/>
            <pc:sldMk cId="661765998" sldId="262"/>
            <ac:picMk id="7" creationId="{06441645-B5FA-960E-E6CA-0E7DD10320F5}"/>
          </ac:picMkLst>
        </pc:picChg>
      </pc:sldChg>
    </pc:docChg>
  </pc:docChgLst>
  <pc:docChgLst>
    <pc:chgData name="Ferry, Sherri L" userId="3b9a7ee3-4f46-4359-9007-2dcf45e25578" providerId="ADAL" clId="{F7ADE818-3BE7-44BA-BABF-D7ED0660743E}"/>
    <pc:docChg chg="undo custSel addSld delSld modSld replTag delTag">
      <pc:chgData name="Ferry, Sherri L" userId="3b9a7ee3-4f46-4359-9007-2dcf45e25578" providerId="ADAL" clId="{F7ADE818-3BE7-44BA-BABF-D7ED0660743E}" dt="2024-06-03T11:51:59.801" v="2630"/>
      <pc:docMkLst>
        <pc:docMk/>
      </pc:docMkLst>
      <pc:sldChg chg="modSp mod replTag delTag addCm">
        <pc:chgData name="Ferry, Sherri L" userId="3b9a7ee3-4f46-4359-9007-2dcf45e25578" providerId="ADAL" clId="{F7ADE818-3BE7-44BA-BABF-D7ED0660743E}" dt="2024-06-03T11:48:56.063" v="2606"/>
        <pc:sldMkLst>
          <pc:docMk/>
          <pc:sldMk cId="661765998" sldId="262"/>
        </pc:sldMkLst>
        <pc:spChg chg="mod">
          <ac:chgData name="Ferry, Sherri L" userId="3b9a7ee3-4f46-4359-9007-2dcf45e25578" providerId="ADAL" clId="{F7ADE818-3BE7-44BA-BABF-D7ED0660743E}" dt="2024-05-09T12:15:44.681" v="505" actId="113"/>
          <ac:spMkLst>
            <pc:docMk/>
            <pc:sldMk cId="661765998" sldId="262"/>
            <ac:spMk id="6" creationId="{52098271-BE23-4C73-8CD1-032F6F4F4198}"/>
          </ac:spMkLst>
        </pc:spChg>
        <pc:extLst>
          <p:ext xmlns:p="http://schemas.openxmlformats.org/presentationml/2006/main" uri="{D6D511B9-2390-475A-947B-AFAB55BFBCF1}">
            <pc226:cmChg xmlns:pc226="http://schemas.microsoft.com/office/powerpoint/2022/06/main/command" chg="add">
              <pc226:chgData name="Ferry, Sherri L" userId="3b9a7ee3-4f46-4359-9007-2dcf45e25578" providerId="ADAL" clId="{F7ADE818-3BE7-44BA-BABF-D7ED0660743E}" dt="2024-05-09T13:10:54.248" v="1077"/>
              <pc2:cmMkLst xmlns:pc2="http://schemas.microsoft.com/office/powerpoint/2019/9/main/command">
                <pc:docMk/>
                <pc:sldMk cId="661765998" sldId="262"/>
                <pc2:cmMk id="{07DBBBF9-3B30-44A2-BBA2-9A23B95B73BC}"/>
              </pc2:cmMkLst>
            </pc226:cmChg>
          </p:ext>
        </pc:extLst>
      </pc:sldChg>
      <pc:sldChg chg="addSp modSp mod replTag delTag">
        <pc:chgData name="Ferry, Sherri L" userId="3b9a7ee3-4f46-4359-9007-2dcf45e25578" providerId="ADAL" clId="{F7ADE818-3BE7-44BA-BABF-D7ED0660743E}" dt="2024-06-03T11:51:33.024" v="2626"/>
        <pc:sldMkLst>
          <pc:docMk/>
          <pc:sldMk cId="119503454" sldId="263"/>
        </pc:sldMkLst>
        <pc:spChg chg="mod">
          <ac:chgData name="Ferry, Sherri L" userId="3b9a7ee3-4f46-4359-9007-2dcf45e25578" providerId="ADAL" clId="{F7ADE818-3BE7-44BA-BABF-D7ED0660743E}" dt="2024-05-09T11:39:24.705" v="367" actId="6549"/>
          <ac:spMkLst>
            <pc:docMk/>
            <pc:sldMk cId="119503454" sldId="263"/>
            <ac:spMk id="12" creationId="{755D1AF7-0CCD-3F4C-868F-5F5CC21395B0}"/>
          </ac:spMkLst>
        </pc:spChg>
        <pc:spChg chg="mod">
          <ac:chgData name="Ferry, Sherri L" userId="3b9a7ee3-4f46-4359-9007-2dcf45e25578" providerId="ADAL" clId="{F7ADE818-3BE7-44BA-BABF-D7ED0660743E}" dt="2024-05-09T11:38:19.789" v="353" actId="1076"/>
          <ac:spMkLst>
            <pc:docMk/>
            <pc:sldMk cId="119503454" sldId="263"/>
            <ac:spMk id="13" creationId="{A006964B-AE9E-CD4D-B4B6-163B4867ABDF}"/>
          </ac:spMkLst>
        </pc:spChg>
        <pc:spChg chg="mod">
          <ac:chgData name="Ferry, Sherri L" userId="3b9a7ee3-4f46-4359-9007-2dcf45e25578" providerId="ADAL" clId="{F7ADE818-3BE7-44BA-BABF-D7ED0660743E}" dt="2024-05-09T11:48:48.615" v="476" actId="207"/>
          <ac:spMkLst>
            <pc:docMk/>
            <pc:sldMk cId="119503454" sldId="263"/>
            <ac:spMk id="14" creationId="{DBB3F1BE-3309-694C-A489-0BB9EC4E09F1}"/>
          </ac:spMkLst>
        </pc:spChg>
        <pc:picChg chg="add mod">
          <ac:chgData name="Ferry, Sherri L" userId="3b9a7ee3-4f46-4359-9007-2dcf45e25578" providerId="ADAL" clId="{F7ADE818-3BE7-44BA-BABF-D7ED0660743E}" dt="2024-05-09T13:13:58.885" v="1113" actId="1076"/>
          <ac:picMkLst>
            <pc:docMk/>
            <pc:sldMk cId="119503454" sldId="263"/>
            <ac:picMk id="2" creationId="{3B42B2B3-4113-F20C-8615-28A4204A1759}"/>
          </ac:picMkLst>
        </pc:picChg>
        <pc:picChg chg="mod">
          <ac:chgData name="Ferry, Sherri L" userId="3b9a7ee3-4f46-4359-9007-2dcf45e25578" providerId="ADAL" clId="{F7ADE818-3BE7-44BA-BABF-D7ED0660743E}" dt="2024-05-09T11:44:42.005" v="458" actId="1076"/>
          <ac:picMkLst>
            <pc:docMk/>
            <pc:sldMk cId="119503454" sldId="263"/>
            <ac:picMk id="3" creationId="{CC46C039-C62A-4D5B-BC23-D61F0EECFD00}"/>
          </ac:picMkLst>
        </pc:picChg>
        <pc:picChg chg="mod">
          <ac:chgData name="Ferry, Sherri L" userId="3b9a7ee3-4f46-4359-9007-2dcf45e25578" providerId="ADAL" clId="{F7ADE818-3BE7-44BA-BABF-D7ED0660743E}" dt="2024-05-09T11:51:00.614" v="481" actId="1440"/>
          <ac:picMkLst>
            <pc:docMk/>
            <pc:sldMk cId="119503454" sldId="263"/>
            <ac:picMk id="11" creationId="{81D73238-ADB7-AC4D-9321-0148667E606B}"/>
          </ac:picMkLst>
        </pc:picChg>
      </pc:sldChg>
      <pc:sldChg chg="replTag delTag">
        <pc:chgData name="Ferry, Sherri L" userId="3b9a7ee3-4f46-4359-9007-2dcf45e25578" providerId="ADAL" clId="{F7ADE818-3BE7-44BA-BABF-D7ED0660743E}" dt="2024-05-13T13:46:46.788" v="1185"/>
        <pc:sldMkLst>
          <pc:docMk/>
          <pc:sldMk cId="2851127434" sldId="290"/>
        </pc:sldMkLst>
      </pc:sldChg>
      <pc:sldChg chg="addSp delSp modSp del mod setBg replTag delTag">
        <pc:chgData name="Ferry, Sherri L" userId="3b9a7ee3-4f46-4359-9007-2dcf45e25578" providerId="ADAL" clId="{F7ADE818-3BE7-44BA-BABF-D7ED0660743E}" dt="2024-05-09T11:51:53.439" v="485" actId="2696"/>
        <pc:sldMkLst>
          <pc:docMk/>
          <pc:sldMk cId="2113689922" sldId="291"/>
        </pc:sldMkLst>
        <pc:spChg chg="mod">
          <ac:chgData name="Ferry, Sherri L" userId="3b9a7ee3-4f46-4359-9007-2dcf45e25578" providerId="ADAL" clId="{F7ADE818-3BE7-44BA-BABF-D7ED0660743E}" dt="2024-05-09T11:31:39.934" v="200" actId="1076"/>
          <ac:spMkLst>
            <pc:docMk/>
            <pc:sldMk cId="2113689922" sldId="291"/>
            <ac:spMk id="30" creationId="{9464C078-AFAE-EE8D-D4C6-C36E68E058DD}"/>
          </ac:spMkLst>
        </pc:spChg>
        <pc:spChg chg="del">
          <ac:chgData name="Ferry, Sherri L" userId="3b9a7ee3-4f46-4359-9007-2dcf45e25578" providerId="ADAL" clId="{F7ADE818-3BE7-44BA-BABF-D7ED0660743E}" dt="2024-05-09T11:08:43.326" v="41" actId="26606"/>
          <ac:spMkLst>
            <pc:docMk/>
            <pc:sldMk cId="2113689922" sldId="291"/>
            <ac:spMk id="38" creationId="{A720C27D-5C39-492B-BD68-C220C0F838AC}"/>
          </ac:spMkLst>
        </pc:spChg>
        <pc:spChg chg="del">
          <ac:chgData name="Ferry, Sherri L" userId="3b9a7ee3-4f46-4359-9007-2dcf45e25578" providerId="ADAL" clId="{F7ADE818-3BE7-44BA-BABF-D7ED0660743E}" dt="2024-05-09T11:08:43.326" v="41" actId="26606"/>
          <ac:spMkLst>
            <pc:docMk/>
            <pc:sldMk cId="2113689922" sldId="291"/>
            <ac:spMk id="40" creationId="{A4F3394A-A959-460A-ACF9-5FA682C76940}"/>
          </ac:spMkLst>
        </pc:spChg>
        <pc:spChg chg="del">
          <ac:chgData name="Ferry, Sherri L" userId="3b9a7ee3-4f46-4359-9007-2dcf45e25578" providerId="ADAL" clId="{F7ADE818-3BE7-44BA-BABF-D7ED0660743E}" dt="2024-05-09T11:08:43.326" v="41" actId="26606"/>
          <ac:spMkLst>
            <pc:docMk/>
            <pc:sldMk cId="2113689922" sldId="291"/>
            <ac:spMk id="46" creationId="{D5997EA8-5EFC-40CD-A85F-C3C3BC5F9EB7}"/>
          </ac:spMkLst>
        </pc:spChg>
        <pc:spChg chg="del">
          <ac:chgData name="Ferry, Sherri L" userId="3b9a7ee3-4f46-4359-9007-2dcf45e25578" providerId="ADAL" clId="{F7ADE818-3BE7-44BA-BABF-D7ED0660743E}" dt="2024-05-09T11:08:43.326" v="41" actId="26606"/>
          <ac:spMkLst>
            <pc:docMk/>
            <pc:sldMk cId="2113689922" sldId="291"/>
            <ac:spMk id="47" creationId="{1CF6A1EC-BD15-42D9-A339-A3970CF7C65A}"/>
          </ac:spMkLst>
        </pc:spChg>
        <pc:spChg chg="add del">
          <ac:chgData name="Ferry, Sherri L" userId="3b9a7ee3-4f46-4359-9007-2dcf45e25578" providerId="ADAL" clId="{F7ADE818-3BE7-44BA-BABF-D7ED0660743E}" dt="2024-05-09T11:31:35.608" v="199" actId="26606"/>
          <ac:spMkLst>
            <pc:docMk/>
            <pc:sldMk cId="2113689922" sldId="291"/>
            <ac:spMk id="49" creationId="{BEBFA723-5A7B-472D-ABD7-1526B8D3A38B}"/>
          </ac:spMkLst>
        </pc:spChg>
        <pc:spChg chg="add del">
          <ac:chgData name="Ferry, Sherri L" userId="3b9a7ee3-4f46-4359-9007-2dcf45e25578" providerId="ADAL" clId="{F7ADE818-3BE7-44BA-BABF-D7ED0660743E}" dt="2024-05-09T11:31:35.608" v="199" actId="26606"/>
          <ac:spMkLst>
            <pc:docMk/>
            <pc:sldMk cId="2113689922" sldId="291"/>
            <ac:spMk id="50" creationId="{A6B27065-399A-4CF7-BF70-CF79B9848FC1}"/>
          </ac:spMkLst>
        </pc:spChg>
        <pc:spChg chg="add">
          <ac:chgData name="Ferry, Sherri L" userId="3b9a7ee3-4f46-4359-9007-2dcf45e25578" providerId="ADAL" clId="{F7ADE818-3BE7-44BA-BABF-D7ED0660743E}" dt="2024-05-09T11:31:35.608" v="199" actId="26606"/>
          <ac:spMkLst>
            <pc:docMk/>
            <pc:sldMk cId="2113689922" sldId="291"/>
            <ac:spMk id="61" creationId="{E41E80BB-63A0-8437-52E4-AAFF0B134B40}"/>
          </ac:spMkLst>
        </pc:spChg>
        <pc:spChg chg="add">
          <ac:chgData name="Ferry, Sherri L" userId="3b9a7ee3-4f46-4359-9007-2dcf45e25578" providerId="ADAL" clId="{F7ADE818-3BE7-44BA-BABF-D7ED0660743E}" dt="2024-05-09T11:31:35.608" v="199" actId="26606"/>
          <ac:spMkLst>
            <pc:docMk/>
            <pc:sldMk cId="2113689922" sldId="291"/>
            <ac:spMk id="62" creationId="{95D4C534-9A6A-81BC-7642-A0875C5DFBC0}"/>
          </ac:spMkLst>
        </pc:spChg>
        <pc:spChg chg="add del">
          <ac:chgData name="Ferry, Sherri L" userId="3b9a7ee3-4f46-4359-9007-2dcf45e25578" providerId="ADAL" clId="{F7ADE818-3BE7-44BA-BABF-D7ED0660743E}" dt="2024-05-09T11:30:30.268" v="195" actId="26606"/>
          <ac:spMkLst>
            <pc:docMk/>
            <pc:sldMk cId="2113689922" sldId="291"/>
            <ac:spMk id="64" creationId="{2C933328-88DE-764B-EC56-5092CAE02D74}"/>
          </ac:spMkLst>
        </pc:spChg>
        <pc:spChg chg="add">
          <ac:chgData name="Ferry, Sherri L" userId="3b9a7ee3-4f46-4359-9007-2dcf45e25578" providerId="ADAL" clId="{F7ADE818-3BE7-44BA-BABF-D7ED0660743E}" dt="2024-05-09T11:31:35.608" v="199" actId="26606"/>
          <ac:spMkLst>
            <pc:docMk/>
            <pc:sldMk cId="2113689922" sldId="291"/>
            <ac:spMk id="68" creationId="{A6FC486F-EE17-4AB5-AFD2-50FD675AEFB7}"/>
          </ac:spMkLst>
        </pc:spChg>
        <pc:spChg chg="add del">
          <ac:chgData name="Ferry, Sherri L" userId="3b9a7ee3-4f46-4359-9007-2dcf45e25578" providerId="ADAL" clId="{F7ADE818-3BE7-44BA-BABF-D7ED0660743E}" dt="2024-05-09T11:30:22.997" v="183" actId="26606"/>
          <ac:spMkLst>
            <pc:docMk/>
            <pc:sldMk cId="2113689922" sldId="291"/>
            <ac:spMk id="71" creationId="{B87C619C-EBAB-488E-96B9-153AA4C9B440}"/>
          </ac:spMkLst>
        </pc:spChg>
        <pc:spChg chg="add del">
          <ac:chgData name="Ferry, Sherri L" userId="3b9a7ee3-4f46-4359-9007-2dcf45e25578" providerId="ADAL" clId="{F7ADE818-3BE7-44BA-BABF-D7ED0660743E}" dt="2024-05-09T11:30:22.997" v="183" actId="26606"/>
          <ac:spMkLst>
            <pc:docMk/>
            <pc:sldMk cId="2113689922" sldId="291"/>
            <ac:spMk id="73" creationId="{130DA1C1-36FD-41D8-9826-EE797BF39BAB}"/>
          </ac:spMkLst>
        </pc:spChg>
        <pc:spChg chg="add del">
          <ac:chgData name="Ferry, Sherri L" userId="3b9a7ee3-4f46-4359-9007-2dcf45e25578" providerId="ADAL" clId="{F7ADE818-3BE7-44BA-BABF-D7ED0660743E}" dt="2024-05-09T11:30:22.997" v="183" actId="26606"/>
          <ac:spMkLst>
            <pc:docMk/>
            <pc:sldMk cId="2113689922" sldId="291"/>
            <ac:spMk id="75" creationId="{35BC54F7-1315-4D6C-9420-A5BF0CDDBC04}"/>
          </ac:spMkLst>
        </pc:spChg>
        <pc:spChg chg="add del">
          <ac:chgData name="Ferry, Sherri L" userId="3b9a7ee3-4f46-4359-9007-2dcf45e25578" providerId="ADAL" clId="{F7ADE818-3BE7-44BA-BABF-D7ED0660743E}" dt="2024-05-09T11:30:21.957" v="182" actId="26606"/>
          <ac:spMkLst>
            <pc:docMk/>
            <pc:sldMk cId="2113689922" sldId="291"/>
            <ac:spMk id="80" creationId="{E41E80BB-63A0-8437-52E4-AAFF0B134B40}"/>
          </ac:spMkLst>
        </pc:spChg>
        <pc:spChg chg="add del">
          <ac:chgData name="Ferry, Sherri L" userId="3b9a7ee3-4f46-4359-9007-2dcf45e25578" providerId="ADAL" clId="{F7ADE818-3BE7-44BA-BABF-D7ED0660743E}" dt="2024-05-09T11:30:21.957" v="182" actId="26606"/>
          <ac:spMkLst>
            <pc:docMk/>
            <pc:sldMk cId="2113689922" sldId="291"/>
            <ac:spMk id="82" creationId="{95D4C534-9A6A-81BC-7642-A0875C5DFBC0}"/>
          </ac:spMkLst>
        </pc:spChg>
        <pc:spChg chg="add del">
          <ac:chgData name="Ferry, Sherri L" userId="3b9a7ee3-4f46-4359-9007-2dcf45e25578" providerId="ADAL" clId="{F7ADE818-3BE7-44BA-BABF-D7ED0660743E}" dt="2024-05-09T11:30:21.957" v="182" actId="26606"/>
          <ac:spMkLst>
            <pc:docMk/>
            <pc:sldMk cId="2113689922" sldId="291"/>
            <ac:spMk id="84" creationId="{A6FC486F-EE17-4AB5-AFD2-50FD675AEFB7}"/>
          </ac:spMkLst>
        </pc:spChg>
        <pc:grpChg chg="add del">
          <ac:chgData name="Ferry, Sherri L" userId="3b9a7ee3-4f46-4359-9007-2dcf45e25578" providerId="ADAL" clId="{F7ADE818-3BE7-44BA-BABF-D7ED0660743E}" dt="2024-05-09T11:31:35.608" v="199" actId="26606"/>
          <ac:grpSpMkLst>
            <pc:docMk/>
            <pc:sldMk cId="2113689922" sldId="291"/>
            <ac:grpSpMk id="51" creationId="{CF22986C-DDF7-4109-9D6A-006800D6B041}"/>
          </ac:grpSpMkLst>
        </pc:grpChg>
        <pc:picChg chg="add del mod">
          <ac:chgData name="Ferry, Sherri L" userId="3b9a7ee3-4f46-4359-9007-2dcf45e25578" providerId="ADAL" clId="{F7ADE818-3BE7-44BA-BABF-D7ED0660743E}" dt="2024-05-09T11:13:17.486" v="51" actId="21"/>
          <ac:picMkLst>
            <pc:docMk/>
            <pc:sldMk cId="2113689922" sldId="291"/>
            <ac:picMk id="3" creationId="{3DA313D2-19CE-E695-0F18-10D7756ACDCF}"/>
          </ac:picMkLst>
        </pc:picChg>
        <pc:picChg chg="add del mod">
          <ac:chgData name="Ferry, Sherri L" userId="3b9a7ee3-4f46-4359-9007-2dcf45e25578" providerId="ADAL" clId="{F7ADE818-3BE7-44BA-BABF-D7ED0660743E}" dt="2024-05-09T11:03:08.726" v="37" actId="21"/>
          <ac:picMkLst>
            <pc:docMk/>
            <pc:sldMk cId="2113689922" sldId="291"/>
            <ac:picMk id="5" creationId="{F660E7A9-7499-4336-8B6E-933B88518170}"/>
          </ac:picMkLst>
        </pc:picChg>
        <pc:picChg chg="add mod ord">
          <ac:chgData name="Ferry, Sherri L" userId="3b9a7ee3-4f46-4359-9007-2dcf45e25578" providerId="ADAL" clId="{F7ADE818-3BE7-44BA-BABF-D7ED0660743E}" dt="2024-05-09T11:32:19.705" v="206" actId="1440"/>
          <ac:picMkLst>
            <pc:docMk/>
            <pc:sldMk cId="2113689922" sldId="291"/>
            <ac:picMk id="7" creationId="{4C4F38E3-4760-219F-3E8F-661364B50846}"/>
          </ac:picMkLst>
        </pc:picChg>
        <pc:picChg chg="add mod ord">
          <ac:chgData name="Ferry, Sherri L" userId="3b9a7ee3-4f46-4359-9007-2dcf45e25578" providerId="ADAL" clId="{F7ADE818-3BE7-44BA-BABF-D7ED0660743E}" dt="2024-05-09T11:32:26.624" v="208" actId="1076"/>
          <ac:picMkLst>
            <pc:docMk/>
            <pc:sldMk cId="2113689922" sldId="291"/>
            <ac:picMk id="9" creationId="{CEBEC365-86F6-2519-5397-4D810927B269}"/>
          </ac:picMkLst>
        </pc:picChg>
        <pc:picChg chg="del">
          <ac:chgData name="Ferry, Sherri L" userId="3b9a7ee3-4f46-4359-9007-2dcf45e25578" providerId="ADAL" clId="{F7ADE818-3BE7-44BA-BABF-D7ED0660743E}" dt="2024-05-09T11:01:19.934" v="28" actId="21"/>
          <ac:picMkLst>
            <pc:docMk/>
            <pc:sldMk cId="2113689922" sldId="291"/>
            <ac:picMk id="11" creationId="{1277A784-2222-65AC-9AE8-7BDBCAEFC04B}"/>
          </ac:picMkLst>
        </pc:picChg>
        <pc:picChg chg="del">
          <ac:chgData name="Ferry, Sherri L" userId="3b9a7ee3-4f46-4359-9007-2dcf45e25578" providerId="ADAL" clId="{F7ADE818-3BE7-44BA-BABF-D7ED0660743E}" dt="2024-05-09T10:57:24.828" v="24" actId="21"/>
          <ac:picMkLst>
            <pc:docMk/>
            <pc:sldMk cId="2113689922" sldId="291"/>
            <ac:picMk id="14" creationId="{DF63C228-A6F4-0E16-20C5-7F9FC0C76648}"/>
          </ac:picMkLst>
        </pc:picChg>
        <pc:picChg chg="del">
          <ac:chgData name="Ferry, Sherri L" userId="3b9a7ee3-4f46-4359-9007-2dcf45e25578" providerId="ADAL" clId="{F7ADE818-3BE7-44BA-BABF-D7ED0660743E}" dt="2024-05-09T11:00:54.741" v="25" actId="21"/>
          <ac:picMkLst>
            <pc:docMk/>
            <pc:sldMk cId="2113689922" sldId="291"/>
            <ac:picMk id="22" creationId="{207BA9F8-886A-6F19-A942-5FC5B4B5A3F8}"/>
          </ac:picMkLst>
        </pc:picChg>
        <pc:cxnChg chg="add del">
          <ac:chgData name="Ferry, Sherri L" userId="3b9a7ee3-4f46-4359-9007-2dcf45e25578" providerId="ADAL" clId="{F7ADE818-3BE7-44BA-BABF-D7ED0660743E}" dt="2024-05-09T11:30:30.268" v="195" actId="26606"/>
          <ac:cxnSpMkLst>
            <pc:docMk/>
            <pc:sldMk cId="2113689922" sldId="291"/>
            <ac:cxnSpMk id="66" creationId="{33193FD5-6A49-7562-EA76-F15D42E15804}"/>
          </ac:cxnSpMkLst>
        </pc:cxnChg>
      </pc:sldChg>
      <pc:sldChg chg="replTag delTag">
        <pc:chgData name="Ferry, Sherri L" userId="3b9a7ee3-4f46-4359-9007-2dcf45e25578" providerId="ADAL" clId="{F7ADE818-3BE7-44BA-BABF-D7ED0660743E}" dt="2024-06-03T11:50:17.316" v="2614"/>
        <pc:sldMkLst>
          <pc:docMk/>
          <pc:sldMk cId="242236647" sldId="308"/>
        </pc:sldMkLst>
      </pc:sldChg>
      <pc:sldChg chg="addSp delSp modSp mod setBg replTag delTag">
        <pc:chgData name="Ferry, Sherri L" userId="3b9a7ee3-4f46-4359-9007-2dcf45e25578" providerId="ADAL" clId="{F7ADE818-3BE7-44BA-BABF-D7ED0660743E}" dt="2024-06-03T11:50:50.433" v="2618"/>
        <pc:sldMkLst>
          <pc:docMk/>
          <pc:sldMk cId="2655288043" sldId="351"/>
        </pc:sldMkLst>
        <pc:spChg chg="mod">
          <ac:chgData name="Ferry, Sherri L" userId="3b9a7ee3-4f46-4359-9007-2dcf45e25578" providerId="ADAL" clId="{F7ADE818-3BE7-44BA-BABF-D7ED0660743E}" dt="2024-05-10T09:35:18.039" v="1150" actId="1076"/>
          <ac:spMkLst>
            <pc:docMk/>
            <pc:sldMk cId="2655288043" sldId="351"/>
            <ac:spMk id="4" creationId="{45760C4C-B64E-ACB8-44C6-1837FFCEF21A}"/>
          </ac:spMkLst>
        </pc:spChg>
        <pc:spChg chg="mod ord">
          <ac:chgData name="Ferry, Sherri L" userId="3b9a7ee3-4f46-4359-9007-2dcf45e25578" providerId="ADAL" clId="{F7ADE818-3BE7-44BA-BABF-D7ED0660743E}" dt="2024-05-10T09:36:02.324" v="1162" actId="207"/>
          <ac:spMkLst>
            <pc:docMk/>
            <pc:sldMk cId="2655288043" sldId="351"/>
            <ac:spMk id="6" creationId="{D82A4656-8FC0-E27C-90B3-1EE032D41CA6}"/>
          </ac:spMkLst>
        </pc:spChg>
        <pc:graphicFrameChg chg="mod modGraphic">
          <ac:chgData name="Ferry, Sherri L" userId="3b9a7ee3-4f46-4359-9007-2dcf45e25578" providerId="ADAL" clId="{F7ADE818-3BE7-44BA-BABF-D7ED0660743E}" dt="2024-05-10T09:37:11.634" v="1164" actId="1582"/>
          <ac:graphicFrameMkLst>
            <pc:docMk/>
            <pc:sldMk cId="2655288043" sldId="351"/>
            <ac:graphicFrameMk id="3088" creationId="{E77E2DFD-E058-195A-DACC-025B46388FDB}"/>
          </ac:graphicFrameMkLst>
        </pc:graphicFrameChg>
        <pc:picChg chg="add del mod">
          <ac:chgData name="Ferry, Sherri L" userId="3b9a7ee3-4f46-4359-9007-2dcf45e25578" providerId="ADAL" clId="{F7ADE818-3BE7-44BA-BABF-D7ED0660743E}" dt="2024-05-09T12:21:51.411" v="633" actId="21"/>
          <ac:picMkLst>
            <pc:docMk/>
            <pc:sldMk cId="2655288043" sldId="351"/>
            <ac:picMk id="2" creationId="{BE011998-FCC5-A555-80FF-4E20C1766DDF}"/>
          </ac:picMkLst>
        </pc:picChg>
        <pc:picChg chg="del">
          <ac:chgData name="Ferry, Sherri L" userId="3b9a7ee3-4f46-4359-9007-2dcf45e25578" providerId="ADAL" clId="{F7ADE818-3BE7-44BA-BABF-D7ED0660743E}" dt="2024-05-09T12:19:41.675" v="618" actId="21"/>
          <ac:picMkLst>
            <pc:docMk/>
            <pc:sldMk cId="2655288043" sldId="351"/>
            <ac:picMk id="2050" creationId="{48D05342-7153-1DE5-BBAF-CC990EA5B1B4}"/>
          </ac:picMkLst>
        </pc:picChg>
        <pc:picChg chg="add del mod">
          <ac:chgData name="Ferry, Sherri L" userId="3b9a7ee3-4f46-4359-9007-2dcf45e25578" providerId="ADAL" clId="{F7ADE818-3BE7-44BA-BABF-D7ED0660743E}" dt="2024-05-09T12:25:58.517" v="654" actId="21"/>
          <ac:picMkLst>
            <pc:docMk/>
            <pc:sldMk cId="2655288043" sldId="351"/>
            <ac:picMk id="2052" creationId="{7C307A16-49B5-11F7-5685-C927A6BA51C6}"/>
          </ac:picMkLst>
        </pc:picChg>
        <pc:picChg chg="add mod">
          <ac:chgData name="Ferry, Sherri L" userId="3b9a7ee3-4f46-4359-9007-2dcf45e25578" providerId="ADAL" clId="{F7ADE818-3BE7-44BA-BABF-D7ED0660743E}" dt="2024-05-10T09:36:04.196" v="1163" actId="1076"/>
          <ac:picMkLst>
            <pc:docMk/>
            <pc:sldMk cId="2655288043" sldId="351"/>
            <ac:picMk id="2054" creationId="{09F041C8-288E-3C45-2224-BD0CA1F8296E}"/>
          </ac:picMkLst>
        </pc:picChg>
      </pc:sldChg>
      <pc:sldChg chg="del replTag delTag">
        <pc:chgData name="Ferry, Sherri L" userId="3b9a7ee3-4f46-4359-9007-2dcf45e25578" providerId="ADAL" clId="{F7ADE818-3BE7-44BA-BABF-D7ED0660743E}" dt="2024-05-09T10:55:35.758" v="13" actId="2696"/>
        <pc:sldMkLst>
          <pc:docMk/>
          <pc:sldMk cId="2366128169" sldId="357"/>
        </pc:sldMkLst>
      </pc:sldChg>
      <pc:sldChg chg="del replTag delTag">
        <pc:chgData name="Ferry, Sherri L" userId="3b9a7ee3-4f46-4359-9007-2dcf45e25578" providerId="ADAL" clId="{F7ADE818-3BE7-44BA-BABF-D7ED0660743E}" dt="2024-05-09T12:54:25.010" v="989" actId="2696"/>
        <pc:sldMkLst>
          <pc:docMk/>
          <pc:sldMk cId="1359705538" sldId="358"/>
        </pc:sldMkLst>
      </pc:sldChg>
      <pc:sldChg chg="del replTag delTag">
        <pc:chgData name="Ferry, Sherri L" userId="3b9a7ee3-4f46-4359-9007-2dcf45e25578" providerId="ADAL" clId="{F7ADE818-3BE7-44BA-BABF-D7ED0660743E}" dt="2024-05-09T12:02:01.943" v="492" actId="2696"/>
        <pc:sldMkLst>
          <pc:docMk/>
          <pc:sldMk cId="2105837521" sldId="359"/>
        </pc:sldMkLst>
      </pc:sldChg>
      <pc:sldChg chg="del replTag delTag">
        <pc:chgData name="Ferry, Sherri L" userId="3b9a7ee3-4f46-4359-9007-2dcf45e25578" providerId="ADAL" clId="{F7ADE818-3BE7-44BA-BABF-D7ED0660743E}" dt="2024-05-09T12:54:10.600" v="982" actId="2696"/>
        <pc:sldMkLst>
          <pc:docMk/>
          <pc:sldMk cId="331089160" sldId="361"/>
        </pc:sldMkLst>
      </pc:sldChg>
      <pc:sldChg chg="addSp delSp modSp new mod setBg replTag delTag">
        <pc:chgData name="Ferry, Sherri L" userId="3b9a7ee3-4f46-4359-9007-2dcf45e25578" providerId="ADAL" clId="{F7ADE818-3BE7-44BA-BABF-D7ED0660743E}" dt="2024-06-03T11:51:11.655" v="2622"/>
        <pc:sldMkLst>
          <pc:docMk/>
          <pc:sldMk cId="33808910" sldId="362"/>
        </pc:sldMkLst>
        <pc:spChg chg="add del mod">
          <ac:chgData name="Ferry, Sherri L" userId="3b9a7ee3-4f46-4359-9007-2dcf45e25578" providerId="ADAL" clId="{F7ADE818-3BE7-44BA-BABF-D7ED0660743E}" dt="2024-05-09T13:04:52.131" v="1042" actId="255"/>
          <ac:spMkLst>
            <pc:docMk/>
            <pc:sldMk cId="33808910" sldId="362"/>
            <ac:spMk id="2" creationId="{6D2B6C5F-B809-30E2-F3DA-168BE7DB8D6D}"/>
          </ac:spMkLst>
        </pc:spChg>
        <pc:spChg chg="add">
          <ac:chgData name="Ferry, Sherri L" userId="3b9a7ee3-4f46-4359-9007-2dcf45e25578" providerId="ADAL" clId="{F7ADE818-3BE7-44BA-BABF-D7ED0660743E}" dt="2024-05-09T12:16:27.096" v="513" actId="26606"/>
          <ac:spMkLst>
            <pc:docMk/>
            <pc:sldMk cId="33808910" sldId="362"/>
            <ac:spMk id="1031" creationId="{E559D998-AB6C-46E1-B394-118E9A1E2D62}"/>
          </ac:spMkLst>
        </pc:spChg>
        <pc:picChg chg="add mod">
          <ac:chgData name="Ferry, Sherri L" userId="3b9a7ee3-4f46-4359-9007-2dcf45e25578" providerId="ADAL" clId="{F7ADE818-3BE7-44BA-BABF-D7ED0660743E}" dt="2024-05-09T12:16:27.096" v="513" actId="26606"/>
          <ac:picMkLst>
            <pc:docMk/>
            <pc:sldMk cId="33808910" sldId="362"/>
            <ac:picMk id="1026" creationId="{743C261C-69D3-FDA7-595A-393C6B34C0A8}"/>
          </ac:picMkLst>
        </pc:picChg>
      </pc:sldChg>
      <pc:sldChg chg="del replTag delTag">
        <pc:chgData name="Ferry, Sherri L" userId="3b9a7ee3-4f46-4359-9007-2dcf45e25578" providerId="ADAL" clId="{F7ADE818-3BE7-44BA-BABF-D7ED0660743E}" dt="2024-05-09T10:55:30.934" v="6" actId="2696"/>
        <pc:sldMkLst>
          <pc:docMk/>
          <pc:sldMk cId="3069043763" sldId="362"/>
        </pc:sldMkLst>
      </pc:sldChg>
      <pc:sldChg chg="addSp delSp modSp new mod setBg replTag delTag">
        <pc:chgData name="Ferry, Sherri L" userId="3b9a7ee3-4f46-4359-9007-2dcf45e25578" providerId="ADAL" clId="{F7ADE818-3BE7-44BA-BABF-D7ED0660743E}" dt="2024-06-03T11:49:05.386" v="2610"/>
        <pc:sldMkLst>
          <pc:docMk/>
          <pc:sldMk cId="992634148" sldId="363"/>
        </pc:sldMkLst>
        <pc:spChg chg="add mod">
          <ac:chgData name="Ferry, Sherri L" userId="3b9a7ee3-4f46-4359-9007-2dcf45e25578" providerId="ADAL" clId="{F7ADE818-3BE7-44BA-BABF-D7ED0660743E}" dt="2024-05-10T09:38:09.162" v="1171" actId="403"/>
          <ac:spMkLst>
            <pc:docMk/>
            <pc:sldMk cId="992634148" sldId="363"/>
            <ac:spMk id="2" creationId="{0E40EBB7-3F12-E7D0-7363-5693B5E747C4}"/>
          </ac:spMkLst>
        </pc:spChg>
        <pc:spChg chg="add del mod">
          <ac:chgData name="Ferry, Sherri L" userId="3b9a7ee3-4f46-4359-9007-2dcf45e25578" providerId="ADAL" clId="{F7ADE818-3BE7-44BA-BABF-D7ED0660743E}" dt="2024-05-09T12:37:14.894" v="849" actId="21"/>
          <ac:spMkLst>
            <pc:docMk/>
            <pc:sldMk cId="992634148" sldId="363"/>
            <ac:spMk id="3" creationId="{24AA674B-6EB6-5F94-5D5C-7B9608C17E1B}"/>
          </ac:spMkLst>
        </pc:spChg>
        <pc:spChg chg="add del mod">
          <ac:chgData name="Ferry, Sherri L" userId="3b9a7ee3-4f46-4359-9007-2dcf45e25578" providerId="ADAL" clId="{F7ADE818-3BE7-44BA-BABF-D7ED0660743E}" dt="2024-05-09T12:46:01.520" v="921" actId="21"/>
          <ac:spMkLst>
            <pc:docMk/>
            <pc:sldMk cId="992634148" sldId="363"/>
            <ac:spMk id="4" creationId="{58FF47ED-5B46-3B54-2B9C-AA7CE1843B4F}"/>
          </ac:spMkLst>
        </pc:spChg>
        <pc:spChg chg="add mod">
          <ac:chgData name="Ferry, Sherri L" userId="3b9a7ee3-4f46-4359-9007-2dcf45e25578" providerId="ADAL" clId="{F7ADE818-3BE7-44BA-BABF-D7ED0660743E}" dt="2024-05-09T13:08:26.591" v="1060" actId="1076"/>
          <ac:spMkLst>
            <pc:docMk/>
            <pc:sldMk cId="992634148" sldId="363"/>
            <ac:spMk id="5" creationId="{CEDA8979-A9BF-9B01-744C-EE262F83CF46}"/>
          </ac:spMkLst>
        </pc:spChg>
        <pc:spChg chg="add">
          <ac:chgData name="Ferry, Sherri L" userId="3b9a7ee3-4f46-4359-9007-2dcf45e25578" providerId="ADAL" clId="{F7ADE818-3BE7-44BA-BABF-D7ED0660743E}" dt="2024-05-09T12:29:11.454" v="674" actId="26606"/>
          <ac:spMkLst>
            <pc:docMk/>
            <pc:sldMk cId="992634148" sldId="363"/>
            <ac:spMk id="3079" creationId="{42A4FC2C-047E-45A5-965D-8E1E3BF09BC6}"/>
          </ac:spMkLst>
        </pc:spChg>
        <pc:picChg chg="add del mod">
          <ac:chgData name="Ferry, Sherri L" userId="3b9a7ee3-4f46-4359-9007-2dcf45e25578" providerId="ADAL" clId="{F7ADE818-3BE7-44BA-BABF-D7ED0660743E}" dt="2024-05-09T13:07:40.615" v="1055" actId="21"/>
          <ac:picMkLst>
            <pc:docMk/>
            <pc:sldMk cId="992634148" sldId="363"/>
            <ac:picMk id="7" creationId="{01FEC051-F857-09A1-D244-A3B9F4A72740}"/>
          </ac:picMkLst>
        </pc:picChg>
        <pc:picChg chg="add mod">
          <ac:chgData name="Ferry, Sherri L" userId="3b9a7ee3-4f46-4359-9007-2dcf45e25578" providerId="ADAL" clId="{F7ADE818-3BE7-44BA-BABF-D7ED0660743E}" dt="2024-05-09T13:11:30.706" v="1090" actId="1037"/>
          <ac:picMkLst>
            <pc:docMk/>
            <pc:sldMk cId="992634148" sldId="363"/>
            <ac:picMk id="9" creationId="{C7077068-DB0B-B00D-CABC-24DFA8D731E1}"/>
          </ac:picMkLst>
        </pc:picChg>
        <pc:picChg chg="add del mod">
          <ac:chgData name="Ferry, Sherri L" userId="3b9a7ee3-4f46-4359-9007-2dcf45e25578" providerId="ADAL" clId="{F7ADE818-3BE7-44BA-BABF-D7ED0660743E}" dt="2024-05-09T13:09:43.985" v="1070" actId="21"/>
          <ac:picMkLst>
            <pc:docMk/>
            <pc:sldMk cId="992634148" sldId="363"/>
            <ac:picMk id="11" creationId="{7A83AD3B-84D8-1A0B-F171-5A532F38678C}"/>
          </ac:picMkLst>
        </pc:picChg>
        <pc:picChg chg="add del mod">
          <ac:chgData name="Ferry, Sherri L" userId="3b9a7ee3-4f46-4359-9007-2dcf45e25578" providerId="ADAL" clId="{F7ADE818-3BE7-44BA-BABF-D7ED0660743E}" dt="2024-05-09T12:50:54.094" v="969" actId="1076"/>
          <ac:picMkLst>
            <pc:docMk/>
            <pc:sldMk cId="992634148" sldId="363"/>
            <ac:picMk id="3074" creationId="{C5533080-2F0A-69A7-C874-E78FD444BB65}"/>
          </ac:picMkLst>
        </pc:picChg>
        <pc:picChg chg="add del mod">
          <ac:chgData name="Ferry, Sherri L" userId="3b9a7ee3-4f46-4359-9007-2dcf45e25578" providerId="ADAL" clId="{F7ADE818-3BE7-44BA-BABF-D7ED0660743E}" dt="2024-05-09T12:34:30.230" v="827"/>
          <ac:picMkLst>
            <pc:docMk/>
            <pc:sldMk cId="992634148" sldId="363"/>
            <ac:picMk id="3076" creationId="{606E3544-0E09-0622-8EA4-52F424833594}"/>
          </ac:picMkLst>
        </pc:picChg>
      </pc:sldChg>
      <pc:sldChg chg="addSp delSp modSp new mod setBg modClrScheme replTag delTag chgLayout">
        <pc:chgData name="Ferry, Sherri L" userId="3b9a7ee3-4f46-4359-9007-2dcf45e25578" providerId="ADAL" clId="{F7ADE818-3BE7-44BA-BABF-D7ED0660743E}" dt="2024-06-03T11:51:59.801" v="2630"/>
        <pc:sldMkLst>
          <pc:docMk/>
          <pc:sldMk cId="2949562168" sldId="364"/>
        </pc:sldMkLst>
        <pc:spChg chg="del">
          <ac:chgData name="Ferry, Sherri L" userId="3b9a7ee3-4f46-4359-9007-2dcf45e25578" providerId="ADAL" clId="{F7ADE818-3BE7-44BA-BABF-D7ED0660743E}" dt="2024-05-09T12:57:00.773" v="1004" actId="700"/>
          <ac:spMkLst>
            <pc:docMk/>
            <pc:sldMk cId="2949562168" sldId="364"/>
            <ac:spMk id="2" creationId="{ED74DFD6-F009-6A40-A3ED-48924367B8F0}"/>
          </ac:spMkLst>
        </pc:spChg>
        <pc:spChg chg="del">
          <ac:chgData name="Ferry, Sherri L" userId="3b9a7ee3-4f46-4359-9007-2dcf45e25578" providerId="ADAL" clId="{F7ADE818-3BE7-44BA-BABF-D7ED0660743E}" dt="2024-05-09T12:57:00.773" v="1004" actId="700"/>
          <ac:spMkLst>
            <pc:docMk/>
            <pc:sldMk cId="2949562168" sldId="364"/>
            <ac:spMk id="3" creationId="{0C672D78-D8FD-AC06-ADC9-14917A9E3730}"/>
          </ac:spMkLst>
        </pc:spChg>
        <pc:spChg chg="del mod ord">
          <ac:chgData name="Ferry, Sherri L" userId="3b9a7ee3-4f46-4359-9007-2dcf45e25578" providerId="ADAL" clId="{F7ADE818-3BE7-44BA-BABF-D7ED0660743E}" dt="2024-05-09T13:03:47.684" v="1028" actId="21"/>
          <ac:spMkLst>
            <pc:docMk/>
            <pc:sldMk cId="2949562168" sldId="364"/>
            <ac:spMk id="4" creationId="{B4BB500C-47B2-55D6-80A4-56B9D70AF39F}"/>
          </ac:spMkLst>
        </pc:spChg>
        <pc:spChg chg="add mod">
          <ac:chgData name="Ferry, Sherri L" userId="3b9a7ee3-4f46-4359-9007-2dcf45e25578" providerId="ADAL" clId="{F7ADE818-3BE7-44BA-BABF-D7ED0660743E}" dt="2024-05-09T13:03:52.404" v="1029" actId="1076"/>
          <ac:spMkLst>
            <pc:docMk/>
            <pc:sldMk cId="2949562168" sldId="364"/>
            <ac:spMk id="6" creationId="{1DEE3B62-9FA0-F3A2-EF02-85798E7E8C54}"/>
          </ac:spMkLst>
        </pc:spChg>
        <pc:spChg chg="add del">
          <ac:chgData name="Ferry, Sherri L" userId="3b9a7ee3-4f46-4359-9007-2dcf45e25578" providerId="ADAL" clId="{F7ADE818-3BE7-44BA-BABF-D7ED0660743E}" dt="2024-05-09T13:01:40.899" v="1007" actId="26606"/>
          <ac:spMkLst>
            <pc:docMk/>
            <pc:sldMk cId="2949562168" sldId="364"/>
            <ac:spMk id="4103" creationId="{E559D998-AB6C-46E1-B394-118E9A1E2D62}"/>
          </ac:spMkLst>
        </pc:spChg>
        <pc:spChg chg="add del">
          <ac:chgData name="Ferry, Sherri L" userId="3b9a7ee3-4f46-4359-9007-2dcf45e25578" providerId="ADAL" clId="{F7ADE818-3BE7-44BA-BABF-D7ED0660743E}" dt="2024-05-09T13:03:05.474" v="1017" actId="26606"/>
          <ac:spMkLst>
            <pc:docMk/>
            <pc:sldMk cId="2949562168" sldId="364"/>
            <ac:spMk id="4105" creationId="{AB8C311F-7253-4AED-9701-7FC0708C41C7}"/>
          </ac:spMkLst>
        </pc:spChg>
        <pc:spChg chg="add del">
          <ac:chgData name="Ferry, Sherri L" userId="3b9a7ee3-4f46-4359-9007-2dcf45e25578" providerId="ADAL" clId="{F7ADE818-3BE7-44BA-BABF-D7ED0660743E}" dt="2024-05-09T13:03:05.474" v="1017" actId="26606"/>
          <ac:spMkLst>
            <pc:docMk/>
            <pc:sldMk cId="2949562168" sldId="364"/>
            <ac:spMk id="4107" creationId="{E2384209-CB15-4CDF-9D31-C44FD9A3F20D}"/>
          </ac:spMkLst>
        </pc:spChg>
        <pc:spChg chg="add del">
          <ac:chgData name="Ferry, Sherri L" userId="3b9a7ee3-4f46-4359-9007-2dcf45e25578" providerId="ADAL" clId="{F7ADE818-3BE7-44BA-BABF-D7ED0660743E}" dt="2024-05-09T13:03:05.474" v="1017" actId="26606"/>
          <ac:spMkLst>
            <pc:docMk/>
            <pc:sldMk cId="2949562168" sldId="364"/>
            <ac:spMk id="4109" creationId="{2633B3B5-CC90-43F0-8714-D31D1F3F0209}"/>
          </ac:spMkLst>
        </pc:spChg>
        <pc:spChg chg="add del">
          <ac:chgData name="Ferry, Sherri L" userId="3b9a7ee3-4f46-4359-9007-2dcf45e25578" providerId="ADAL" clId="{F7ADE818-3BE7-44BA-BABF-D7ED0660743E}" dt="2024-05-09T13:03:05.474" v="1017" actId="26606"/>
          <ac:spMkLst>
            <pc:docMk/>
            <pc:sldMk cId="2949562168" sldId="364"/>
            <ac:spMk id="4111" creationId="{A8D57A06-A426-446D-B02C-A2DC6B62E45E}"/>
          </ac:spMkLst>
        </pc:spChg>
        <pc:spChg chg="add">
          <ac:chgData name="Ferry, Sherri L" userId="3b9a7ee3-4f46-4359-9007-2dcf45e25578" providerId="ADAL" clId="{F7ADE818-3BE7-44BA-BABF-D7ED0660743E}" dt="2024-05-09T13:03:05.486" v="1018" actId="26606"/>
          <ac:spMkLst>
            <pc:docMk/>
            <pc:sldMk cId="2949562168" sldId="364"/>
            <ac:spMk id="4113" creationId="{8B089790-F4B6-46A7-BB28-7B74A9A9EFDC}"/>
          </ac:spMkLst>
        </pc:spChg>
        <pc:grpChg chg="add">
          <ac:chgData name="Ferry, Sherri L" userId="3b9a7ee3-4f46-4359-9007-2dcf45e25578" providerId="ADAL" clId="{F7ADE818-3BE7-44BA-BABF-D7ED0660743E}" dt="2024-05-09T13:03:05.486" v="1018" actId="26606"/>
          <ac:grpSpMkLst>
            <pc:docMk/>
            <pc:sldMk cId="2949562168" sldId="364"/>
            <ac:grpSpMk id="4114" creationId="{9DE3F54D-33BC-4382-A2AB-5E002F0F1166}"/>
          </ac:grpSpMkLst>
        </pc:grpChg>
        <pc:picChg chg="add del mod">
          <ac:chgData name="Ferry, Sherri L" userId="3b9a7ee3-4f46-4359-9007-2dcf45e25578" providerId="ADAL" clId="{F7ADE818-3BE7-44BA-BABF-D7ED0660743E}" dt="2024-05-09T13:02:24.290" v="1014" actId="21"/>
          <ac:picMkLst>
            <pc:docMk/>
            <pc:sldMk cId="2949562168" sldId="364"/>
            <ac:picMk id="4098" creationId="{D95B07CE-5365-95F9-6978-762C046B9695}"/>
          </ac:picMkLst>
        </pc:picChg>
        <pc:picChg chg="add mod">
          <ac:chgData name="Ferry, Sherri L" userId="3b9a7ee3-4f46-4359-9007-2dcf45e25578" providerId="ADAL" clId="{F7ADE818-3BE7-44BA-BABF-D7ED0660743E}" dt="2024-05-09T13:03:05.486" v="1018" actId="26606"/>
          <ac:picMkLst>
            <pc:docMk/>
            <pc:sldMk cId="2949562168" sldId="364"/>
            <ac:picMk id="4100" creationId="{BD485D3A-D9D8-192C-D709-7ED2ACB30F56}"/>
          </ac:picMkLst>
        </pc:picChg>
      </pc:sldChg>
      <pc:sldChg chg="addSp delSp modSp new mod setBg replTag delTag addCm">
        <pc:chgData name="Ferry, Sherri L" userId="3b9a7ee3-4f46-4359-9007-2dcf45e25578" providerId="ADAL" clId="{F7ADE818-3BE7-44BA-BABF-D7ED0660743E}" dt="2024-05-13T14:39:50.776" v="2596"/>
        <pc:sldMkLst>
          <pc:docMk/>
          <pc:sldMk cId="3205566081" sldId="365"/>
        </pc:sldMkLst>
        <pc:spChg chg="add del">
          <ac:chgData name="Ferry, Sherri L" userId="3b9a7ee3-4f46-4359-9007-2dcf45e25578" providerId="ADAL" clId="{F7ADE818-3BE7-44BA-BABF-D7ED0660743E}" dt="2024-05-13T13:47:05.556" v="1191" actId="21"/>
          <ac:spMkLst>
            <pc:docMk/>
            <pc:sldMk cId="3205566081" sldId="365"/>
            <ac:spMk id="3" creationId="{F9C92F00-162C-E520-66D6-E2D3F4435D65}"/>
          </ac:spMkLst>
        </pc:spChg>
        <pc:spChg chg="add del mod">
          <ac:chgData name="Ferry, Sherri L" userId="3b9a7ee3-4f46-4359-9007-2dcf45e25578" providerId="ADAL" clId="{F7ADE818-3BE7-44BA-BABF-D7ED0660743E}" dt="2024-05-13T13:55:49.332" v="1354" actId="21"/>
          <ac:spMkLst>
            <pc:docMk/>
            <pc:sldMk cId="3205566081" sldId="365"/>
            <ac:spMk id="4" creationId="{3EDEC9FD-EFED-E07A-7C7A-73E3E5D096D6}"/>
          </ac:spMkLst>
        </pc:spChg>
        <pc:spChg chg="add del mod">
          <ac:chgData name="Ferry, Sherri L" userId="3b9a7ee3-4f46-4359-9007-2dcf45e25578" providerId="ADAL" clId="{F7ADE818-3BE7-44BA-BABF-D7ED0660743E}" dt="2024-05-13T13:56:11.185" v="1358" actId="21"/>
          <ac:spMkLst>
            <pc:docMk/>
            <pc:sldMk cId="3205566081" sldId="365"/>
            <ac:spMk id="5" creationId="{97EA9B12-2FBF-4FF3-F050-EEA52819ACDE}"/>
          </ac:spMkLst>
        </pc:spChg>
        <pc:spChg chg="add del mod ord">
          <ac:chgData name="Ferry, Sherri L" userId="3b9a7ee3-4f46-4359-9007-2dcf45e25578" providerId="ADAL" clId="{F7ADE818-3BE7-44BA-BABF-D7ED0660743E}" dt="2024-05-13T14:14:54.664" v="1712" actId="26606"/>
          <ac:spMkLst>
            <pc:docMk/>
            <pc:sldMk cId="3205566081" sldId="365"/>
            <ac:spMk id="7" creationId="{E434E2D8-8708-214E-4DE5-A282BB347C72}"/>
          </ac:spMkLst>
        </pc:spChg>
        <pc:spChg chg="add mod">
          <ac:chgData name="Ferry, Sherri L" userId="3b9a7ee3-4f46-4359-9007-2dcf45e25578" providerId="ADAL" clId="{F7ADE818-3BE7-44BA-BABF-D7ED0660743E}" dt="2024-05-13T14:33:07.706" v="2569" actId="207"/>
          <ac:spMkLst>
            <pc:docMk/>
            <pc:sldMk cId="3205566081" sldId="365"/>
            <ac:spMk id="9" creationId="{588AC6FD-9D20-172B-4761-898E1793DD29}"/>
          </ac:spMkLst>
        </pc:spChg>
        <pc:spChg chg="add mod">
          <ac:chgData name="Ferry, Sherri L" userId="3b9a7ee3-4f46-4359-9007-2dcf45e25578" providerId="ADAL" clId="{F7ADE818-3BE7-44BA-BABF-D7ED0660743E}" dt="2024-05-13T14:35:49.798" v="2584" actId="14100"/>
          <ac:spMkLst>
            <pc:docMk/>
            <pc:sldMk cId="3205566081" sldId="365"/>
            <ac:spMk id="12" creationId="{67855DF7-AA0D-C5CE-7C9A-FE4BEDFB477C}"/>
          </ac:spMkLst>
        </pc:spChg>
        <pc:spChg chg="add del mod">
          <ac:chgData name="Ferry, Sherri L" userId="3b9a7ee3-4f46-4359-9007-2dcf45e25578" providerId="ADAL" clId="{F7ADE818-3BE7-44BA-BABF-D7ED0660743E}" dt="2024-05-13T14:22:31.602" v="1867"/>
          <ac:spMkLst>
            <pc:docMk/>
            <pc:sldMk cId="3205566081" sldId="365"/>
            <ac:spMk id="13" creationId="{3402EA12-1C6E-5C6D-1C81-2B6069290134}"/>
          </ac:spMkLst>
        </pc:spChg>
        <pc:spChg chg="add mod">
          <ac:chgData name="Ferry, Sherri L" userId="3b9a7ee3-4f46-4359-9007-2dcf45e25578" providerId="ADAL" clId="{F7ADE818-3BE7-44BA-BABF-D7ED0660743E}" dt="2024-05-13T14:38:44.778" v="2595" actId="6549"/>
          <ac:spMkLst>
            <pc:docMk/>
            <pc:sldMk cId="3205566081" sldId="365"/>
            <ac:spMk id="14" creationId="{8AE1CF4A-6EA2-CAAF-5E4A-A0E78A0DB61F}"/>
          </ac:spMkLst>
        </pc:spChg>
        <pc:spChg chg="add del">
          <ac:chgData name="Ferry, Sherri L" userId="3b9a7ee3-4f46-4359-9007-2dcf45e25578" providerId="ADAL" clId="{F7ADE818-3BE7-44BA-BABF-D7ED0660743E}" dt="2024-05-13T13:50:11.474" v="1264" actId="26606"/>
          <ac:spMkLst>
            <pc:docMk/>
            <pc:sldMk cId="3205566081" sldId="365"/>
            <ac:spMk id="1033" creationId="{2D2B266D-3625-4584-A5C3-7D3F672CFF30}"/>
          </ac:spMkLst>
        </pc:spChg>
        <pc:spChg chg="add del">
          <ac:chgData name="Ferry, Sherri L" userId="3b9a7ee3-4f46-4359-9007-2dcf45e25578" providerId="ADAL" clId="{F7ADE818-3BE7-44BA-BABF-D7ED0660743E}" dt="2024-05-13T13:59:26.094" v="1361" actId="26606"/>
          <ac:spMkLst>
            <pc:docMk/>
            <pc:sldMk cId="3205566081" sldId="365"/>
            <ac:spMk id="1038" creationId="{04812C46-200A-4DEB-A05E-3ED6C68C2387}"/>
          </ac:spMkLst>
        </pc:spChg>
        <pc:spChg chg="add del">
          <ac:chgData name="Ferry, Sherri L" userId="3b9a7ee3-4f46-4359-9007-2dcf45e25578" providerId="ADAL" clId="{F7ADE818-3BE7-44BA-BABF-D7ED0660743E}" dt="2024-05-13T13:59:26.094" v="1361" actId="26606"/>
          <ac:spMkLst>
            <pc:docMk/>
            <pc:sldMk cId="3205566081" sldId="365"/>
            <ac:spMk id="1040" creationId="{D1EA859B-E555-4109-94F3-6700E046E008}"/>
          </ac:spMkLst>
        </pc:spChg>
        <pc:spChg chg="add del">
          <ac:chgData name="Ferry, Sherri L" userId="3b9a7ee3-4f46-4359-9007-2dcf45e25578" providerId="ADAL" clId="{F7ADE818-3BE7-44BA-BABF-D7ED0660743E}" dt="2024-05-13T14:13:50.423" v="1699" actId="26606"/>
          <ac:spMkLst>
            <pc:docMk/>
            <pc:sldMk cId="3205566081" sldId="365"/>
            <ac:spMk id="1045" creationId="{96CF2A2B-0745-440C-9224-C5C6A0A4286F}"/>
          </ac:spMkLst>
        </pc:spChg>
        <pc:spChg chg="add del">
          <ac:chgData name="Ferry, Sherri L" userId="3b9a7ee3-4f46-4359-9007-2dcf45e25578" providerId="ADAL" clId="{F7ADE818-3BE7-44BA-BABF-D7ED0660743E}" dt="2024-05-13T14:13:50.423" v="1699" actId="26606"/>
          <ac:spMkLst>
            <pc:docMk/>
            <pc:sldMk cId="3205566081" sldId="365"/>
            <ac:spMk id="1047" creationId="{75BE6D6B-84C9-4D2B-97EB-773B7369EF82}"/>
          </ac:spMkLst>
        </pc:spChg>
        <pc:spChg chg="add del">
          <ac:chgData name="Ferry, Sherri L" userId="3b9a7ee3-4f46-4359-9007-2dcf45e25578" providerId="ADAL" clId="{F7ADE818-3BE7-44BA-BABF-D7ED0660743E}" dt="2024-05-13T14:14:54.664" v="1712" actId="26606"/>
          <ac:spMkLst>
            <pc:docMk/>
            <pc:sldMk cId="3205566081" sldId="365"/>
            <ac:spMk id="1052" creationId="{907EF6B7-1338-4443-8C46-6A318D952DFD}"/>
          </ac:spMkLst>
        </pc:spChg>
        <pc:spChg chg="add del">
          <ac:chgData name="Ferry, Sherri L" userId="3b9a7ee3-4f46-4359-9007-2dcf45e25578" providerId="ADAL" clId="{F7ADE818-3BE7-44BA-BABF-D7ED0660743E}" dt="2024-05-13T14:14:54.664" v="1712" actId="26606"/>
          <ac:spMkLst>
            <pc:docMk/>
            <pc:sldMk cId="3205566081" sldId="365"/>
            <ac:spMk id="1054" creationId="{DAAE4CDD-124C-4DCF-9584-B6033B545DD5}"/>
          </ac:spMkLst>
        </pc:spChg>
        <pc:spChg chg="add del">
          <ac:chgData name="Ferry, Sherri L" userId="3b9a7ee3-4f46-4359-9007-2dcf45e25578" providerId="ADAL" clId="{F7ADE818-3BE7-44BA-BABF-D7ED0660743E}" dt="2024-05-13T14:14:54.664" v="1712" actId="26606"/>
          <ac:spMkLst>
            <pc:docMk/>
            <pc:sldMk cId="3205566081" sldId="365"/>
            <ac:spMk id="1056" creationId="{081E4A58-353D-44AE-B2FC-2A74E2E400F7}"/>
          </ac:spMkLst>
        </pc:spChg>
        <pc:spChg chg="add del">
          <ac:chgData name="Ferry, Sherri L" userId="3b9a7ee3-4f46-4359-9007-2dcf45e25578" providerId="ADAL" clId="{F7ADE818-3BE7-44BA-BABF-D7ED0660743E}" dt="2024-05-13T14:14:42.032" v="1707" actId="26606"/>
          <ac:spMkLst>
            <pc:docMk/>
            <pc:sldMk cId="3205566081" sldId="365"/>
            <ac:spMk id="1061" creationId="{907EF6B7-1338-4443-8C46-6A318D952DFD}"/>
          </ac:spMkLst>
        </pc:spChg>
        <pc:spChg chg="add del">
          <ac:chgData name="Ferry, Sherri L" userId="3b9a7ee3-4f46-4359-9007-2dcf45e25578" providerId="ADAL" clId="{F7ADE818-3BE7-44BA-BABF-D7ED0660743E}" dt="2024-05-13T14:14:24.858" v="1705" actId="26606"/>
          <ac:spMkLst>
            <pc:docMk/>
            <pc:sldMk cId="3205566081" sldId="365"/>
            <ac:spMk id="1062" creationId="{AE2B703B-46F9-481A-A605-82E2A828C4FA}"/>
          </ac:spMkLst>
        </pc:spChg>
        <pc:spChg chg="add del">
          <ac:chgData name="Ferry, Sherri L" userId="3b9a7ee3-4f46-4359-9007-2dcf45e25578" providerId="ADAL" clId="{F7ADE818-3BE7-44BA-BABF-D7ED0660743E}" dt="2024-05-13T14:14:42.032" v="1707" actId="26606"/>
          <ac:spMkLst>
            <pc:docMk/>
            <pc:sldMk cId="3205566081" sldId="365"/>
            <ac:spMk id="1063" creationId="{DAAE4CDD-124C-4DCF-9584-B6033B545DD5}"/>
          </ac:spMkLst>
        </pc:spChg>
        <pc:spChg chg="add del">
          <ac:chgData name="Ferry, Sherri L" userId="3b9a7ee3-4f46-4359-9007-2dcf45e25578" providerId="ADAL" clId="{F7ADE818-3BE7-44BA-BABF-D7ED0660743E}" dt="2024-05-13T14:14:24.858" v="1705" actId="26606"/>
          <ac:spMkLst>
            <pc:docMk/>
            <pc:sldMk cId="3205566081" sldId="365"/>
            <ac:spMk id="1064" creationId="{F13BE4D7-0C3D-4906-B230-A1C5B4665CCF}"/>
          </ac:spMkLst>
        </pc:spChg>
        <pc:spChg chg="add del">
          <ac:chgData name="Ferry, Sherri L" userId="3b9a7ee3-4f46-4359-9007-2dcf45e25578" providerId="ADAL" clId="{F7ADE818-3BE7-44BA-BABF-D7ED0660743E}" dt="2024-05-13T14:14:42.032" v="1707" actId="26606"/>
          <ac:spMkLst>
            <pc:docMk/>
            <pc:sldMk cId="3205566081" sldId="365"/>
            <ac:spMk id="1065" creationId="{081E4A58-353D-44AE-B2FC-2A74E2E400F7}"/>
          </ac:spMkLst>
        </pc:spChg>
        <pc:spChg chg="add del">
          <ac:chgData name="Ferry, Sherri L" userId="3b9a7ee3-4f46-4359-9007-2dcf45e25578" providerId="ADAL" clId="{F7ADE818-3BE7-44BA-BABF-D7ED0660743E}" dt="2024-05-13T14:14:42.032" v="1707" actId="26606"/>
          <ac:spMkLst>
            <pc:docMk/>
            <pc:sldMk cId="3205566081" sldId="365"/>
            <ac:spMk id="1066" creationId="{E434E2D8-8708-214E-4DE5-A282BB347C72}"/>
          </ac:spMkLst>
        </pc:spChg>
        <pc:spChg chg="add del">
          <ac:chgData name="Ferry, Sherri L" userId="3b9a7ee3-4f46-4359-9007-2dcf45e25578" providerId="ADAL" clId="{F7ADE818-3BE7-44BA-BABF-D7ED0660743E}" dt="2024-05-13T14:14:54.656" v="1711" actId="26606"/>
          <ac:spMkLst>
            <pc:docMk/>
            <pc:sldMk cId="3205566081" sldId="365"/>
            <ac:spMk id="1067" creationId="{CABBD4C1-E6F8-46F6-8152-A8A97490BF4D}"/>
          </ac:spMkLst>
        </pc:spChg>
        <pc:spChg chg="add del">
          <ac:chgData name="Ferry, Sherri L" userId="3b9a7ee3-4f46-4359-9007-2dcf45e25578" providerId="ADAL" clId="{F7ADE818-3BE7-44BA-BABF-D7ED0660743E}" dt="2024-05-13T14:14:49.840" v="1709" actId="26606"/>
          <ac:spMkLst>
            <pc:docMk/>
            <pc:sldMk cId="3205566081" sldId="365"/>
            <ac:spMk id="1068" creationId="{3150CB11-0C61-439E-910F-5787759E72A0}"/>
          </ac:spMkLst>
        </pc:spChg>
        <pc:spChg chg="add del">
          <ac:chgData name="Ferry, Sherri L" userId="3b9a7ee3-4f46-4359-9007-2dcf45e25578" providerId="ADAL" clId="{F7ADE818-3BE7-44BA-BABF-D7ED0660743E}" dt="2024-05-13T14:14:49.840" v="1709" actId="26606"/>
          <ac:spMkLst>
            <pc:docMk/>
            <pc:sldMk cId="3205566081" sldId="365"/>
            <ac:spMk id="1069" creationId="{BACC6370-2D7E-4714-9D71-7542949D7D5D}"/>
          </ac:spMkLst>
        </pc:spChg>
        <pc:spChg chg="add del">
          <ac:chgData name="Ferry, Sherri L" userId="3b9a7ee3-4f46-4359-9007-2dcf45e25578" providerId="ADAL" clId="{F7ADE818-3BE7-44BA-BABF-D7ED0660743E}" dt="2024-05-13T14:14:49.840" v="1709" actId="26606"/>
          <ac:spMkLst>
            <pc:docMk/>
            <pc:sldMk cId="3205566081" sldId="365"/>
            <ac:spMk id="1070" creationId="{43F8A58B-5155-44CE-A5FF-7647B47D0A7A}"/>
          </ac:spMkLst>
        </pc:spChg>
        <pc:spChg chg="add del">
          <ac:chgData name="Ferry, Sherri L" userId="3b9a7ee3-4f46-4359-9007-2dcf45e25578" providerId="ADAL" clId="{F7ADE818-3BE7-44BA-BABF-D7ED0660743E}" dt="2024-05-13T14:14:49.840" v="1709" actId="26606"/>
          <ac:spMkLst>
            <pc:docMk/>
            <pc:sldMk cId="3205566081" sldId="365"/>
            <ac:spMk id="1071" creationId="{256B2C21-A230-48C0-8DF1-C46611373C44}"/>
          </ac:spMkLst>
        </pc:spChg>
        <pc:spChg chg="add del">
          <ac:chgData name="Ferry, Sherri L" userId="3b9a7ee3-4f46-4359-9007-2dcf45e25578" providerId="ADAL" clId="{F7ADE818-3BE7-44BA-BABF-D7ED0660743E}" dt="2024-05-13T14:14:49.840" v="1709" actId="26606"/>
          <ac:spMkLst>
            <pc:docMk/>
            <pc:sldMk cId="3205566081" sldId="365"/>
            <ac:spMk id="1072" creationId="{443F2ACA-E6D6-4028-82DD-F03C262D5DE6}"/>
          </ac:spMkLst>
        </pc:spChg>
        <pc:spChg chg="add del">
          <ac:chgData name="Ferry, Sherri L" userId="3b9a7ee3-4f46-4359-9007-2dcf45e25578" providerId="ADAL" clId="{F7ADE818-3BE7-44BA-BABF-D7ED0660743E}" dt="2024-05-13T14:14:49.840" v="1709" actId="26606"/>
          <ac:spMkLst>
            <pc:docMk/>
            <pc:sldMk cId="3205566081" sldId="365"/>
            <ac:spMk id="1073" creationId="{3847E18C-932D-4C95-AABA-FEC7C9499AD7}"/>
          </ac:spMkLst>
        </pc:spChg>
        <pc:spChg chg="add del">
          <ac:chgData name="Ferry, Sherri L" userId="3b9a7ee3-4f46-4359-9007-2dcf45e25578" providerId="ADAL" clId="{F7ADE818-3BE7-44BA-BABF-D7ED0660743E}" dt="2024-05-13T14:14:54.656" v="1711" actId="26606"/>
          <ac:spMkLst>
            <pc:docMk/>
            <pc:sldMk cId="3205566081" sldId="365"/>
            <ac:spMk id="1075" creationId="{09192968-3AE7-4470-A61C-97294BB92731}"/>
          </ac:spMkLst>
        </pc:spChg>
        <pc:spChg chg="add del">
          <ac:chgData name="Ferry, Sherri L" userId="3b9a7ee3-4f46-4359-9007-2dcf45e25578" providerId="ADAL" clId="{F7ADE818-3BE7-44BA-BABF-D7ED0660743E}" dt="2024-05-13T14:14:54.656" v="1711" actId="26606"/>
          <ac:spMkLst>
            <pc:docMk/>
            <pc:sldMk cId="3205566081" sldId="365"/>
            <ac:spMk id="1076" creationId="{F837543A-6020-4505-A233-C9DB4BF74011}"/>
          </ac:spMkLst>
        </pc:spChg>
        <pc:spChg chg="add del">
          <ac:chgData name="Ferry, Sherri L" userId="3b9a7ee3-4f46-4359-9007-2dcf45e25578" providerId="ADAL" clId="{F7ADE818-3BE7-44BA-BABF-D7ED0660743E}" dt="2024-05-13T14:14:54.656" v="1711" actId="26606"/>
          <ac:spMkLst>
            <pc:docMk/>
            <pc:sldMk cId="3205566081" sldId="365"/>
            <ac:spMk id="1077" creationId="{3AB72E55-43E4-4356-BFE8-E2102CB0B505}"/>
          </ac:spMkLst>
        </pc:spChg>
        <pc:spChg chg="add del">
          <ac:chgData name="Ferry, Sherri L" userId="3b9a7ee3-4f46-4359-9007-2dcf45e25578" providerId="ADAL" clId="{F7ADE818-3BE7-44BA-BABF-D7ED0660743E}" dt="2024-05-13T14:14:54.656" v="1711" actId="26606"/>
          <ac:spMkLst>
            <pc:docMk/>
            <pc:sldMk cId="3205566081" sldId="365"/>
            <ac:spMk id="1078" creationId="{35B16301-FB18-48BA-A6DD-C37CAF6F9A18}"/>
          </ac:spMkLst>
        </pc:spChg>
        <pc:spChg chg="add del">
          <ac:chgData name="Ferry, Sherri L" userId="3b9a7ee3-4f46-4359-9007-2dcf45e25578" providerId="ADAL" clId="{F7ADE818-3BE7-44BA-BABF-D7ED0660743E}" dt="2024-05-13T14:14:54.656" v="1711" actId="26606"/>
          <ac:spMkLst>
            <pc:docMk/>
            <pc:sldMk cId="3205566081" sldId="365"/>
            <ac:spMk id="1079" creationId="{C3C0D90E-074A-4F52-9B11-B52BEF4BCBE5}"/>
          </ac:spMkLst>
        </pc:spChg>
        <pc:spChg chg="add del">
          <ac:chgData name="Ferry, Sherri L" userId="3b9a7ee3-4f46-4359-9007-2dcf45e25578" providerId="ADAL" clId="{F7ADE818-3BE7-44BA-BABF-D7ED0660743E}" dt="2024-05-13T14:14:54.656" v="1711" actId="26606"/>
          <ac:spMkLst>
            <pc:docMk/>
            <pc:sldMk cId="3205566081" sldId="365"/>
            <ac:spMk id="1080" creationId="{83BA5EF5-1FE9-4BF9-83BB-269BCDDF6156}"/>
          </ac:spMkLst>
        </pc:spChg>
        <pc:spChg chg="add del">
          <ac:chgData name="Ferry, Sherri L" userId="3b9a7ee3-4f46-4359-9007-2dcf45e25578" providerId="ADAL" clId="{F7ADE818-3BE7-44BA-BABF-D7ED0660743E}" dt="2024-05-13T14:14:54.656" v="1711" actId="26606"/>
          <ac:spMkLst>
            <pc:docMk/>
            <pc:sldMk cId="3205566081" sldId="365"/>
            <ac:spMk id="1082" creationId="{88853921-7BC9-4BDE-ACAB-133C683C82D6}"/>
          </ac:spMkLst>
        </pc:spChg>
        <pc:spChg chg="add del">
          <ac:chgData name="Ferry, Sherri L" userId="3b9a7ee3-4f46-4359-9007-2dcf45e25578" providerId="ADAL" clId="{F7ADE818-3BE7-44BA-BABF-D7ED0660743E}" dt="2024-05-13T14:14:54.656" v="1711" actId="26606"/>
          <ac:spMkLst>
            <pc:docMk/>
            <pc:sldMk cId="3205566081" sldId="365"/>
            <ac:spMk id="1083" creationId="{E434E2D8-8708-214E-4DE5-A282BB347C72}"/>
          </ac:spMkLst>
        </pc:spChg>
        <pc:spChg chg="add">
          <ac:chgData name="Ferry, Sherri L" userId="3b9a7ee3-4f46-4359-9007-2dcf45e25578" providerId="ADAL" clId="{F7ADE818-3BE7-44BA-BABF-D7ED0660743E}" dt="2024-05-13T14:14:54.664" v="1712" actId="26606"/>
          <ac:spMkLst>
            <pc:docMk/>
            <pc:sldMk cId="3205566081" sldId="365"/>
            <ac:spMk id="1085" creationId="{907EF6B7-1338-4443-8C46-6A318D952DFD}"/>
          </ac:spMkLst>
        </pc:spChg>
        <pc:spChg chg="add">
          <ac:chgData name="Ferry, Sherri L" userId="3b9a7ee3-4f46-4359-9007-2dcf45e25578" providerId="ADAL" clId="{F7ADE818-3BE7-44BA-BABF-D7ED0660743E}" dt="2024-05-13T14:14:54.664" v="1712" actId="26606"/>
          <ac:spMkLst>
            <pc:docMk/>
            <pc:sldMk cId="3205566081" sldId="365"/>
            <ac:spMk id="1086" creationId="{DAAE4CDD-124C-4DCF-9584-B6033B545DD5}"/>
          </ac:spMkLst>
        </pc:spChg>
        <pc:spChg chg="add">
          <ac:chgData name="Ferry, Sherri L" userId="3b9a7ee3-4f46-4359-9007-2dcf45e25578" providerId="ADAL" clId="{F7ADE818-3BE7-44BA-BABF-D7ED0660743E}" dt="2024-05-13T14:14:54.664" v="1712" actId="26606"/>
          <ac:spMkLst>
            <pc:docMk/>
            <pc:sldMk cId="3205566081" sldId="365"/>
            <ac:spMk id="1087" creationId="{081E4A58-353D-44AE-B2FC-2A74E2E400F7}"/>
          </ac:spMkLst>
        </pc:spChg>
        <pc:spChg chg="add del mod">
          <ac:chgData name="Ferry, Sherri L" userId="3b9a7ee3-4f46-4359-9007-2dcf45e25578" providerId="ADAL" clId="{F7ADE818-3BE7-44BA-BABF-D7ED0660743E}" dt="2024-05-13T14:26:03.922" v="2413" actId="21"/>
          <ac:spMkLst>
            <pc:docMk/>
            <pc:sldMk cId="3205566081" sldId="365"/>
            <ac:spMk id="1088" creationId="{E434E2D8-8708-214E-4DE5-A282BB347C72}"/>
          </ac:spMkLst>
        </pc:spChg>
        <pc:graphicFrameChg chg="add del">
          <ac:chgData name="Ferry, Sherri L" userId="3b9a7ee3-4f46-4359-9007-2dcf45e25578" providerId="ADAL" clId="{F7ADE818-3BE7-44BA-BABF-D7ED0660743E}" dt="2024-05-13T14:14:24.858" v="1705" actId="26606"/>
          <ac:graphicFrameMkLst>
            <pc:docMk/>
            <pc:sldMk cId="3205566081" sldId="365"/>
            <ac:graphicFrameMk id="1058" creationId="{4AB0354E-7B4D-DF01-DC01-ADE4E9DE3F1B}"/>
          </ac:graphicFrameMkLst>
        </pc:graphicFrameChg>
        <pc:graphicFrameChg chg="add del">
          <ac:chgData name="Ferry, Sherri L" userId="3b9a7ee3-4f46-4359-9007-2dcf45e25578" providerId="ADAL" clId="{F7ADE818-3BE7-44BA-BABF-D7ED0660743E}" dt="2024-05-13T14:14:49.840" v="1709" actId="26606"/>
          <ac:graphicFrameMkLst>
            <pc:docMk/>
            <pc:sldMk cId="3205566081" sldId="365"/>
            <ac:graphicFrameMk id="1074" creationId="{434C8383-DCA7-9D52-B976-D8D11302264B}"/>
          </ac:graphicFrameMkLst>
        </pc:graphicFrameChg>
        <pc:picChg chg="add del mod">
          <ac:chgData name="Ferry, Sherri L" userId="3b9a7ee3-4f46-4359-9007-2dcf45e25578" providerId="ADAL" clId="{F7ADE818-3BE7-44BA-BABF-D7ED0660743E}" dt="2024-05-13T14:13:19.749" v="1695" actId="21"/>
          <ac:picMkLst>
            <pc:docMk/>
            <pc:sldMk cId="3205566081" sldId="365"/>
            <ac:picMk id="8" creationId="{F3CE7F4B-87A8-C191-03E0-2DC65515333A}"/>
          </ac:picMkLst>
        </pc:picChg>
        <pc:picChg chg="add del mod">
          <ac:chgData name="Ferry, Sherri L" userId="3b9a7ee3-4f46-4359-9007-2dcf45e25578" providerId="ADAL" clId="{F7ADE818-3BE7-44BA-BABF-D7ED0660743E}" dt="2024-05-13T14:19:18.505" v="1828" actId="21"/>
          <ac:picMkLst>
            <pc:docMk/>
            <pc:sldMk cId="3205566081" sldId="365"/>
            <ac:picMk id="11" creationId="{D4CCAEB9-F610-6946-E4E0-56D3546B40F6}"/>
          </ac:picMkLst>
        </pc:picChg>
        <pc:picChg chg="add del">
          <ac:chgData name="Ferry, Sherri L" userId="3b9a7ee3-4f46-4359-9007-2dcf45e25578" providerId="ADAL" clId="{F7ADE818-3BE7-44BA-BABF-D7ED0660743E}" dt="2024-05-13T13:46:55.513" v="1190" actId="21"/>
          <ac:picMkLst>
            <pc:docMk/>
            <pc:sldMk cId="3205566081" sldId="365"/>
            <ac:picMk id="1026" creationId="{85C55627-301D-F0BF-C6F2-D39468A0E83A}"/>
          </ac:picMkLst>
        </pc:picChg>
        <pc:picChg chg="add del mod">
          <ac:chgData name="Ferry, Sherri L" userId="3b9a7ee3-4f46-4359-9007-2dcf45e25578" providerId="ADAL" clId="{F7ADE818-3BE7-44BA-BABF-D7ED0660743E}" dt="2024-05-13T13:58:22.774" v="1359" actId="21"/>
          <ac:picMkLst>
            <pc:docMk/>
            <pc:sldMk cId="3205566081" sldId="365"/>
            <ac:picMk id="1028" creationId="{5CFA4C5E-A632-B877-B0EC-4B10DB35E21E}"/>
          </ac:picMkLst>
        </pc:picChg>
        <pc:cxnChg chg="add del">
          <ac:chgData name="Ferry, Sherri L" userId="3b9a7ee3-4f46-4359-9007-2dcf45e25578" providerId="ADAL" clId="{F7ADE818-3BE7-44BA-BABF-D7ED0660743E}" dt="2024-05-13T14:14:54.656" v="1711" actId="26606"/>
          <ac:cxnSpMkLst>
            <pc:docMk/>
            <pc:sldMk cId="3205566081" sldId="365"/>
            <ac:cxnSpMk id="1081" creationId="{4B3BCACB-5880-460B-9606-8C433A9AF99D}"/>
          </ac:cxnSpMkLst>
        </pc:cxnChg>
        <pc:extLst>
          <p:ext xmlns:p="http://schemas.openxmlformats.org/presentationml/2006/main" uri="{D6D511B9-2390-475A-947B-AFAB55BFBCF1}">
            <pc226:cmChg xmlns:pc226="http://schemas.microsoft.com/office/powerpoint/2022/06/main/command" chg="add">
              <pc226:chgData name="Ferry, Sherri L" userId="3b9a7ee3-4f46-4359-9007-2dcf45e25578" providerId="ADAL" clId="{F7ADE818-3BE7-44BA-BABF-D7ED0660743E}" dt="2024-05-13T14:39:50.776" v="2596"/>
              <pc2:cmMkLst xmlns:pc2="http://schemas.microsoft.com/office/powerpoint/2019/9/main/command">
                <pc:docMk/>
                <pc:sldMk cId="3205566081" sldId="365"/>
                <pc2:cmMk id="{AF46EBB1-52A6-461A-B325-D33D0B93EA7B}"/>
              </pc2:cmMkLst>
            </pc226:cmChg>
          </p:ext>
        </pc:extLst>
      </pc:sldChg>
    </pc:docChg>
  </pc:docChgLst>
  <pc:docChgLst>
    <pc:chgData name="Ferry, Sherri L" userId="3b9a7ee3-4f46-4359-9007-2dcf45e25578" providerId="ADAL" clId="{46D14C31-E6BE-4FF8-BE7C-190511872A6B}"/>
    <pc:docChg chg="undo redo custSel addSld delSld modSld replTag delTag">
      <pc:chgData name="Ferry, Sherri L" userId="3b9a7ee3-4f46-4359-9007-2dcf45e25578" providerId="ADAL" clId="{46D14C31-E6BE-4FF8-BE7C-190511872A6B}" dt="2023-07-12T18:00:37.735" v="1256" actId="1076"/>
      <pc:docMkLst>
        <pc:docMk/>
      </pc:docMkLst>
      <pc:sldChg chg="modSp mod replTag delTag">
        <pc:chgData name="Ferry, Sherri L" userId="3b9a7ee3-4f46-4359-9007-2dcf45e25578" providerId="ADAL" clId="{46D14C31-E6BE-4FF8-BE7C-190511872A6B}" dt="2023-07-12T17:59:16.810" v="1239"/>
        <pc:sldMkLst>
          <pc:docMk/>
          <pc:sldMk cId="661765998" sldId="262"/>
        </pc:sldMkLst>
        <pc:spChg chg="mod">
          <ac:chgData name="Ferry, Sherri L" userId="3b9a7ee3-4f46-4359-9007-2dcf45e25578" providerId="ADAL" clId="{46D14C31-E6BE-4FF8-BE7C-190511872A6B}" dt="2023-07-12T11:14:17.455" v="13" actId="20577"/>
          <ac:spMkLst>
            <pc:docMk/>
            <pc:sldMk cId="661765998" sldId="262"/>
            <ac:spMk id="6" creationId="{52098271-BE23-4C73-8CD1-032F6F4F4198}"/>
          </ac:spMkLst>
        </pc:spChg>
      </pc:sldChg>
      <pc:sldChg chg="replTag delTag">
        <pc:chgData name="Ferry, Sherri L" userId="3b9a7ee3-4f46-4359-9007-2dcf45e25578" providerId="ADAL" clId="{46D14C31-E6BE-4FF8-BE7C-190511872A6B}" dt="2023-07-12T11:49:38.064" v="423"/>
        <pc:sldMkLst>
          <pc:docMk/>
          <pc:sldMk cId="2851127434" sldId="290"/>
        </pc:sldMkLst>
      </pc:sldChg>
      <pc:sldChg chg="replTag delTag">
        <pc:chgData name="Ferry, Sherri L" userId="3b9a7ee3-4f46-4359-9007-2dcf45e25578" providerId="ADAL" clId="{46D14C31-E6BE-4FF8-BE7C-190511872A6B}" dt="2023-07-12T13:09:18.861" v="981"/>
        <pc:sldMkLst>
          <pc:docMk/>
          <pc:sldMk cId="242236647" sldId="308"/>
        </pc:sldMkLst>
      </pc:sldChg>
      <pc:sldChg chg="del replTag delTag">
        <pc:chgData name="Ferry, Sherri L" userId="3b9a7ee3-4f46-4359-9007-2dcf45e25578" providerId="ADAL" clId="{46D14C31-E6BE-4FF8-BE7C-190511872A6B}" dt="2023-07-12T11:15:29.589" v="189" actId="2696"/>
        <pc:sldMkLst>
          <pc:docMk/>
          <pc:sldMk cId="3853696347" sldId="325"/>
        </pc:sldMkLst>
      </pc:sldChg>
      <pc:sldChg chg="addSp delSp modSp mod replTag delTag">
        <pc:chgData name="Ferry, Sherri L" userId="3b9a7ee3-4f46-4359-9007-2dcf45e25578" providerId="ADAL" clId="{46D14C31-E6BE-4FF8-BE7C-190511872A6B}" dt="2023-07-12T18:00:00.172" v="1251"/>
        <pc:sldMkLst>
          <pc:docMk/>
          <pc:sldMk cId="2016940247" sldId="327"/>
        </pc:sldMkLst>
        <pc:spChg chg="del">
          <ac:chgData name="Ferry, Sherri L" userId="3b9a7ee3-4f46-4359-9007-2dcf45e25578" providerId="ADAL" clId="{46D14C31-E6BE-4FF8-BE7C-190511872A6B}" dt="2023-07-12T11:15:52.270" v="203" actId="21"/>
          <ac:spMkLst>
            <pc:docMk/>
            <pc:sldMk cId="2016940247" sldId="327"/>
            <ac:spMk id="2" creationId="{09529DD1-6375-F2D4-F3B1-5E9ED8A257AE}"/>
          </ac:spMkLst>
        </pc:spChg>
        <pc:spChg chg="add mod">
          <ac:chgData name="Ferry, Sherri L" userId="3b9a7ee3-4f46-4359-9007-2dcf45e25578" providerId="ADAL" clId="{46D14C31-E6BE-4FF8-BE7C-190511872A6B}" dt="2023-07-12T13:32:34.728" v="1237" actId="207"/>
          <ac:spMkLst>
            <pc:docMk/>
            <pc:sldMk cId="2016940247" sldId="327"/>
            <ac:spMk id="2" creationId="{B05D540D-1D1E-512B-A4E0-D4C780C79C34}"/>
          </ac:spMkLst>
        </pc:spChg>
        <pc:spChg chg="del">
          <ac:chgData name="Ferry, Sherri L" userId="3b9a7ee3-4f46-4359-9007-2dcf45e25578" providerId="ADAL" clId="{46D14C31-E6BE-4FF8-BE7C-190511872A6B}" dt="2023-07-12T11:16:01.906" v="205" actId="21"/>
          <ac:spMkLst>
            <pc:docMk/>
            <pc:sldMk cId="2016940247" sldId="327"/>
            <ac:spMk id="6" creationId="{633FBFA2-7FDA-ABF5-87DC-A917E414887B}"/>
          </ac:spMkLst>
        </pc:spChg>
        <pc:spChg chg="add del mod">
          <ac:chgData name="Ferry, Sherri L" userId="3b9a7ee3-4f46-4359-9007-2dcf45e25578" providerId="ADAL" clId="{46D14C31-E6BE-4FF8-BE7C-190511872A6B}" dt="2023-07-12T11:16:08.976" v="207" actId="21"/>
          <ac:spMkLst>
            <pc:docMk/>
            <pc:sldMk cId="2016940247" sldId="327"/>
            <ac:spMk id="9" creationId="{EC854A57-AC24-92CD-0E8B-E6F11931E2A8}"/>
          </ac:spMkLst>
        </pc:spChg>
        <pc:picChg chg="del">
          <ac:chgData name="Ferry, Sherri L" userId="3b9a7ee3-4f46-4359-9007-2dcf45e25578" providerId="ADAL" clId="{46D14C31-E6BE-4FF8-BE7C-190511872A6B}" dt="2023-07-12T11:15:56.264" v="204" actId="21"/>
          <ac:picMkLst>
            <pc:docMk/>
            <pc:sldMk cId="2016940247" sldId="327"/>
            <ac:picMk id="5" creationId="{3E3DE279-2E98-2266-4855-31E58A6D654F}"/>
          </ac:picMkLst>
        </pc:picChg>
        <pc:picChg chg="del">
          <ac:chgData name="Ferry, Sherri L" userId="3b9a7ee3-4f46-4359-9007-2dcf45e25578" providerId="ADAL" clId="{46D14C31-E6BE-4FF8-BE7C-190511872A6B}" dt="2023-07-12T11:16:04.437" v="206" actId="21"/>
          <ac:picMkLst>
            <pc:docMk/>
            <pc:sldMk cId="2016940247" sldId="327"/>
            <ac:picMk id="7" creationId="{8B6B1597-1B4D-B921-779E-33239DD6EFE5}"/>
          </ac:picMkLst>
        </pc:picChg>
      </pc:sldChg>
      <pc:sldChg chg="delSp modSp mod replTag delTag">
        <pc:chgData name="Ferry, Sherri L" userId="3b9a7ee3-4f46-4359-9007-2dcf45e25578" providerId="ADAL" clId="{46D14C31-E6BE-4FF8-BE7C-190511872A6B}" dt="2023-07-12T18:00:37.735" v="1256" actId="1076"/>
        <pc:sldMkLst>
          <pc:docMk/>
          <pc:sldMk cId="3894782012" sldId="329"/>
        </pc:sldMkLst>
        <pc:spChg chg="mod">
          <ac:chgData name="Ferry, Sherri L" userId="3b9a7ee3-4f46-4359-9007-2dcf45e25578" providerId="ADAL" clId="{46D14C31-E6BE-4FF8-BE7C-190511872A6B}" dt="2023-07-12T11:14:56.071" v="174" actId="20577"/>
          <ac:spMkLst>
            <pc:docMk/>
            <pc:sldMk cId="3894782012" sldId="329"/>
            <ac:spMk id="3" creationId="{DDE600AB-D159-B927-B191-E72CA6FFD56C}"/>
          </ac:spMkLst>
        </pc:spChg>
        <pc:spChg chg="mod">
          <ac:chgData name="Ferry, Sherri L" userId="3b9a7ee3-4f46-4359-9007-2dcf45e25578" providerId="ADAL" clId="{46D14C31-E6BE-4FF8-BE7C-190511872A6B}" dt="2023-07-12T18:00:37.735" v="1256" actId="1076"/>
          <ac:spMkLst>
            <pc:docMk/>
            <pc:sldMk cId="3894782012" sldId="329"/>
            <ac:spMk id="12" creationId="{13DEDDB2-E471-C82A-C154-C80782639C5C}"/>
          </ac:spMkLst>
        </pc:spChg>
        <pc:picChg chg="del">
          <ac:chgData name="Ferry, Sherri L" userId="3b9a7ee3-4f46-4359-9007-2dcf45e25578" providerId="ADAL" clId="{46D14C31-E6BE-4FF8-BE7C-190511872A6B}" dt="2023-07-12T11:14:22.014" v="18" actId="21"/>
          <ac:picMkLst>
            <pc:docMk/>
            <pc:sldMk cId="3894782012" sldId="329"/>
            <ac:picMk id="4098" creationId="{81BE428D-6E5C-163B-1D7C-EA01E1CBF530}"/>
          </ac:picMkLst>
        </pc:picChg>
      </pc:sldChg>
      <pc:sldChg chg="del replTag delTag">
        <pc:chgData name="Ferry, Sherri L" userId="3b9a7ee3-4f46-4359-9007-2dcf45e25578" providerId="ADAL" clId="{46D14C31-E6BE-4FF8-BE7C-190511872A6B}" dt="2023-07-12T11:15:39.747" v="194" actId="2696"/>
        <pc:sldMkLst>
          <pc:docMk/>
          <pc:sldMk cId="448847947" sldId="330"/>
        </pc:sldMkLst>
      </pc:sldChg>
      <pc:sldChg chg="replTag delTag">
        <pc:chgData name="Ferry, Sherri L" userId="3b9a7ee3-4f46-4359-9007-2dcf45e25578" providerId="ADAL" clId="{46D14C31-E6BE-4FF8-BE7C-190511872A6B}" dt="2023-07-12T17:59:40.066" v="1245"/>
        <pc:sldMkLst>
          <pc:docMk/>
          <pc:sldMk cId="2716150224" sldId="331"/>
        </pc:sldMkLst>
      </pc:sldChg>
      <pc:sldChg chg="replTag delTag">
        <pc:chgData name="Ferry, Sherri L" userId="3b9a7ee3-4f46-4359-9007-2dcf45e25578" providerId="ADAL" clId="{46D14C31-E6BE-4FF8-BE7C-190511872A6B}" dt="2023-07-12T13:18:42.563" v="1012"/>
        <pc:sldMkLst>
          <pc:docMk/>
          <pc:sldMk cId="3291441069" sldId="332"/>
        </pc:sldMkLst>
      </pc:sldChg>
      <pc:sldChg chg="addSp delSp modSp new mod setBg replTag delTag">
        <pc:chgData name="Ferry, Sherri L" userId="3b9a7ee3-4f46-4359-9007-2dcf45e25578" providerId="ADAL" clId="{46D14C31-E6BE-4FF8-BE7C-190511872A6B}" dt="2023-07-12T17:59:46.917" v="1247"/>
        <pc:sldMkLst>
          <pc:docMk/>
          <pc:sldMk cId="2785815615" sldId="333"/>
        </pc:sldMkLst>
        <pc:spChg chg="del">
          <ac:chgData name="Ferry, Sherri L" userId="3b9a7ee3-4f46-4359-9007-2dcf45e25578" providerId="ADAL" clId="{46D14C31-E6BE-4FF8-BE7C-190511872A6B}" dt="2023-07-12T11:21:31.212" v="217" actId="26606"/>
          <ac:spMkLst>
            <pc:docMk/>
            <pc:sldMk cId="2785815615" sldId="333"/>
            <ac:spMk id="2" creationId="{89FCC193-9290-BACD-8D47-27E6754D221D}"/>
          </ac:spMkLst>
        </pc:spChg>
        <pc:spChg chg="del">
          <ac:chgData name="Ferry, Sherri L" userId="3b9a7ee3-4f46-4359-9007-2dcf45e25578" providerId="ADAL" clId="{46D14C31-E6BE-4FF8-BE7C-190511872A6B}" dt="2023-07-12T11:21:22.536" v="216"/>
          <ac:spMkLst>
            <pc:docMk/>
            <pc:sldMk cId="2785815615" sldId="333"/>
            <ac:spMk id="3" creationId="{6E915684-211F-E460-BDBA-13F94E48BB2D}"/>
          </ac:spMkLst>
        </pc:spChg>
        <pc:spChg chg="add del mod">
          <ac:chgData name="Ferry, Sherri L" userId="3b9a7ee3-4f46-4359-9007-2dcf45e25578" providerId="ADAL" clId="{46D14C31-E6BE-4FF8-BE7C-190511872A6B}" dt="2023-07-12T11:21:49.441" v="219"/>
          <ac:spMkLst>
            <pc:docMk/>
            <pc:sldMk cId="2785815615" sldId="333"/>
            <ac:spMk id="4" creationId="{1A16F1F8-00C2-5B4A-5974-ED706A9F07E9}"/>
          </ac:spMkLst>
        </pc:spChg>
        <pc:spChg chg="add del mod">
          <ac:chgData name="Ferry, Sherri L" userId="3b9a7ee3-4f46-4359-9007-2dcf45e25578" providerId="ADAL" clId="{46D14C31-E6BE-4FF8-BE7C-190511872A6B}" dt="2023-07-12T11:24:07.835" v="222"/>
          <ac:spMkLst>
            <pc:docMk/>
            <pc:sldMk cId="2785815615" sldId="333"/>
            <ac:spMk id="5" creationId="{7715594A-4928-1EC6-B07E-179BD3F9FA71}"/>
          </ac:spMkLst>
        </pc:spChg>
        <pc:spChg chg="add del mod">
          <ac:chgData name="Ferry, Sherri L" userId="3b9a7ee3-4f46-4359-9007-2dcf45e25578" providerId="ADAL" clId="{46D14C31-E6BE-4FF8-BE7C-190511872A6B}" dt="2023-07-12T11:24:59.686" v="225"/>
          <ac:spMkLst>
            <pc:docMk/>
            <pc:sldMk cId="2785815615" sldId="333"/>
            <ac:spMk id="6" creationId="{3DA9A76D-95A1-9939-2ACD-61B2F31B7286}"/>
          </ac:spMkLst>
        </pc:spChg>
        <pc:spChg chg="add mod">
          <ac:chgData name="Ferry, Sherri L" userId="3b9a7ee3-4f46-4359-9007-2dcf45e25578" providerId="ADAL" clId="{46D14C31-E6BE-4FF8-BE7C-190511872A6B}" dt="2023-07-12T12:31:56.614" v="971" actId="20577"/>
          <ac:spMkLst>
            <pc:docMk/>
            <pc:sldMk cId="2785815615" sldId="333"/>
            <ac:spMk id="7" creationId="{6F6FE00B-8611-A98A-3D27-7F597B10CF0F}"/>
          </ac:spMkLst>
        </pc:spChg>
        <pc:spChg chg="add del">
          <ac:chgData name="Ferry, Sherri L" userId="3b9a7ee3-4f46-4359-9007-2dcf45e25578" providerId="ADAL" clId="{46D14C31-E6BE-4FF8-BE7C-190511872A6B}" dt="2023-07-12T11:21:53.909" v="220" actId="26606"/>
          <ac:spMkLst>
            <pc:docMk/>
            <pc:sldMk cId="2785815615" sldId="333"/>
            <ac:spMk id="1031" creationId="{42A4FC2C-047E-45A5-965D-8E1E3BF09BC6}"/>
          </ac:spMkLst>
        </pc:spChg>
        <pc:spChg chg="add del">
          <ac:chgData name="Ferry, Sherri L" userId="3b9a7ee3-4f46-4359-9007-2dcf45e25578" providerId="ADAL" clId="{46D14C31-E6BE-4FF8-BE7C-190511872A6B}" dt="2023-07-12T11:24:11.199" v="223" actId="26606"/>
          <ac:spMkLst>
            <pc:docMk/>
            <pc:sldMk cId="2785815615" sldId="333"/>
            <ac:spMk id="1036" creationId="{216BB327-7AA9-4EC5-815F-9D8E6BC53E34}"/>
          </ac:spMkLst>
        </pc:spChg>
        <pc:spChg chg="add del">
          <ac:chgData name="Ferry, Sherri L" userId="3b9a7ee3-4f46-4359-9007-2dcf45e25578" providerId="ADAL" clId="{46D14C31-E6BE-4FF8-BE7C-190511872A6B}" dt="2023-07-12T11:25:02.358" v="226" actId="26606"/>
          <ac:spMkLst>
            <pc:docMk/>
            <pc:sldMk cId="2785815615" sldId="333"/>
            <ac:spMk id="1041" creationId="{216BB327-7AA9-4EC5-815F-9D8E6BC53E34}"/>
          </ac:spMkLst>
        </pc:spChg>
        <pc:spChg chg="add">
          <ac:chgData name="Ferry, Sherri L" userId="3b9a7ee3-4f46-4359-9007-2dcf45e25578" providerId="ADAL" clId="{46D14C31-E6BE-4FF8-BE7C-190511872A6B}" dt="2023-07-12T11:25:02.358" v="226" actId="26606"/>
          <ac:spMkLst>
            <pc:docMk/>
            <pc:sldMk cId="2785815615" sldId="333"/>
            <ac:spMk id="1046" creationId="{216BB327-7AA9-4EC5-815F-9D8E6BC53E34}"/>
          </ac:spMkLst>
        </pc:spChg>
        <pc:picChg chg="add del mod">
          <ac:chgData name="Ferry, Sherri L" userId="3b9a7ee3-4f46-4359-9007-2dcf45e25578" providerId="ADAL" clId="{46D14C31-E6BE-4FF8-BE7C-190511872A6B}" dt="2023-07-12T11:21:38.122" v="218" actId="21"/>
          <ac:picMkLst>
            <pc:docMk/>
            <pc:sldMk cId="2785815615" sldId="333"/>
            <ac:picMk id="1026" creationId="{8A000590-5E7A-8846-B1F3-27AA9AF9CFAD}"/>
          </ac:picMkLst>
        </pc:picChg>
        <pc:picChg chg="add del mod">
          <ac:chgData name="Ferry, Sherri L" userId="3b9a7ee3-4f46-4359-9007-2dcf45e25578" providerId="ADAL" clId="{46D14C31-E6BE-4FF8-BE7C-190511872A6B}" dt="2023-07-12T11:23:49.955" v="221" actId="21"/>
          <ac:picMkLst>
            <pc:docMk/>
            <pc:sldMk cId="2785815615" sldId="333"/>
            <ac:picMk id="1028" creationId="{577845A5-D1A2-FB6B-BE30-A0513B879562}"/>
          </ac:picMkLst>
        </pc:picChg>
        <pc:picChg chg="add del mod">
          <ac:chgData name="Ferry, Sherri L" userId="3b9a7ee3-4f46-4359-9007-2dcf45e25578" providerId="ADAL" clId="{46D14C31-E6BE-4FF8-BE7C-190511872A6B}" dt="2023-07-12T11:24:33.675" v="224" actId="21"/>
          <ac:picMkLst>
            <pc:docMk/>
            <pc:sldMk cId="2785815615" sldId="333"/>
            <ac:picMk id="1030" creationId="{294BB379-3DF5-E5BD-707C-03D5F502F09B}"/>
          </ac:picMkLst>
        </pc:picChg>
        <pc:picChg chg="add mod">
          <ac:chgData name="Ferry, Sherri L" userId="3b9a7ee3-4f46-4359-9007-2dcf45e25578" providerId="ADAL" clId="{46D14C31-E6BE-4FF8-BE7C-190511872A6B}" dt="2023-07-12T12:28:11.681" v="906" actId="1076"/>
          <ac:picMkLst>
            <pc:docMk/>
            <pc:sldMk cId="2785815615" sldId="333"/>
            <ac:picMk id="1032" creationId="{150BC754-59CF-6BD7-F255-0FE405AA2A97}"/>
          </ac:picMkLst>
        </pc:picChg>
      </pc:sldChg>
      <pc:sldChg chg="del replTag delTag">
        <pc:chgData name="Ferry, Sherri L" userId="3b9a7ee3-4f46-4359-9007-2dcf45e25578" providerId="ADAL" clId="{46D14C31-E6BE-4FF8-BE7C-190511872A6B}" dt="2023-07-12T11:15:05.081" v="179" actId="2696"/>
        <pc:sldMkLst>
          <pc:docMk/>
          <pc:sldMk cId="3189621074" sldId="333"/>
        </pc:sldMkLst>
      </pc:sldChg>
      <pc:sldChg chg="addSp delSp modSp new mod setBg replTag delTag">
        <pc:chgData name="Ferry, Sherri L" userId="3b9a7ee3-4f46-4359-9007-2dcf45e25578" providerId="ADAL" clId="{46D14C31-E6BE-4FF8-BE7C-190511872A6B}" dt="2023-07-12T17:59:54.655" v="1249"/>
        <pc:sldMkLst>
          <pc:docMk/>
          <pc:sldMk cId="3177780026" sldId="334"/>
        </pc:sldMkLst>
        <pc:spChg chg="mod ord">
          <ac:chgData name="Ferry, Sherri L" userId="3b9a7ee3-4f46-4359-9007-2dcf45e25578" providerId="ADAL" clId="{46D14C31-E6BE-4FF8-BE7C-190511872A6B}" dt="2023-07-12T12:15:25.940" v="897" actId="20577"/>
          <ac:spMkLst>
            <pc:docMk/>
            <pc:sldMk cId="3177780026" sldId="334"/>
            <ac:spMk id="2" creationId="{8361661B-91E2-20F5-27AB-4AEE03E29A63}"/>
          </ac:spMkLst>
        </pc:spChg>
        <pc:spChg chg="del">
          <ac:chgData name="Ferry, Sherri L" userId="3b9a7ee3-4f46-4359-9007-2dcf45e25578" providerId="ADAL" clId="{46D14C31-E6BE-4FF8-BE7C-190511872A6B}" dt="2023-07-12T11:44:27.852" v="415"/>
          <ac:spMkLst>
            <pc:docMk/>
            <pc:sldMk cId="3177780026" sldId="334"/>
            <ac:spMk id="3" creationId="{8A4FABAE-E46B-F1D4-1813-BF39FE398D93}"/>
          </ac:spMkLst>
        </pc:spChg>
        <pc:spChg chg="add del mod">
          <ac:chgData name="Ferry, Sherri L" userId="3b9a7ee3-4f46-4359-9007-2dcf45e25578" providerId="ADAL" clId="{46D14C31-E6BE-4FF8-BE7C-190511872A6B}" dt="2023-07-12T11:49:31.421" v="417"/>
          <ac:spMkLst>
            <pc:docMk/>
            <pc:sldMk cId="3177780026" sldId="334"/>
            <ac:spMk id="4" creationId="{B51F46B5-B03B-4A9F-9932-4F96A2B71E93}"/>
          </ac:spMkLst>
        </pc:spChg>
        <pc:spChg chg="add">
          <ac:chgData name="Ferry, Sherri L" userId="3b9a7ee3-4f46-4359-9007-2dcf45e25578" providerId="ADAL" clId="{46D14C31-E6BE-4FF8-BE7C-190511872A6B}" dt="2023-07-12T11:49:52.392" v="426" actId="26606"/>
          <ac:spMkLst>
            <pc:docMk/>
            <pc:sldMk cId="3177780026" sldId="334"/>
            <ac:spMk id="2057" creationId="{37C89E4B-3C9F-44B9-8B86-D9E3D112D8EC}"/>
          </ac:spMkLst>
        </pc:spChg>
        <pc:picChg chg="add del mod">
          <ac:chgData name="Ferry, Sherri L" userId="3b9a7ee3-4f46-4359-9007-2dcf45e25578" providerId="ADAL" clId="{46D14C31-E6BE-4FF8-BE7C-190511872A6B}" dt="2023-07-12T11:49:26.326" v="416" actId="21"/>
          <ac:picMkLst>
            <pc:docMk/>
            <pc:sldMk cId="3177780026" sldId="334"/>
            <ac:picMk id="2050" creationId="{6D41D48F-3042-0CAB-874C-D4DE70EA33A0}"/>
          </ac:picMkLst>
        </pc:picChg>
        <pc:picChg chg="add mod">
          <ac:chgData name="Ferry, Sherri L" userId="3b9a7ee3-4f46-4359-9007-2dcf45e25578" providerId="ADAL" clId="{46D14C31-E6BE-4FF8-BE7C-190511872A6B}" dt="2023-07-12T11:49:52.392" v="426" actId="26606"/>
          <ac:picMkLst>
            <pc:docMk/>
            <pc:sldMk cId="3177780026" sldId="334"/>
            <ac:picMk id="2052" creationId="{098A75A9-73AD-20C8-D72C-E1721D0C141A}"/>
          </ac:picMkLst>
        </pc:picChg>
        <pc:cxnChg chg="add">
          <ac:chgData name="Ferry, Sherri L" userId="3b9a7ee3-4f46-4359-9007-2dcf45e25578" providerId="ADAL" clId="{46D14C31-E6BE-4FF8-BE7C-190511872A6B}" dt="2023-07-12T11:49:52.392" v="426" actId="26606"/>
          <ac:cxnSpMkLst>
            <pc:docMk/>
            <pc:sldMk cId="3177780026" sldId="334"/>
            <ac:cxnSpMk id="2059" creationId="{AA2EAA10-076F-46BD-8F0F-B9A2FB77A85C}"/>
          </ac:cxnSpMkLst>
        </pc:cxnChg>
        <pc:cxnChg chg="add">
          <ac:chgData name="Ferry, Sherri L" userId="3b9a7ee3-4f46-4359-9007-2dcf45e25578" providerId="ADAL" clId="{46D14C31-E6BE-4FF8-BE7C-190511872A6B}" dt="2023-07-12T11:49:52.392" v="426" actId="26606"/>
          <ac:cxnSpMkLst>
            <pc:docMk/>
            <pc:sldMk cId="3177780026" sldId="334"/>
            <ac:cxnSpMk id="2061" creationId="{D891E407-403B-4764-86C9-33A56D3BCAA3}"/>
          </ac:cxnSpMkLst>
        </pc:cxnChg>
      </pc:sldChg>
      <pc:sldChg chg="del replTag delTag">
        <pc:chgData name="Ferry, Sherri L" userId="3b9a7ee3-4f46-4359-9007-2dcf45e25578" providerId="ADAL" clId="{46D14C31-E6BE-4FF8-BE7C-190511872A6B}" dt="2023-07-12T11:15:17.410" v="184" actId="2696"/>
        <pc:sldMkLst>
          <pc:docMk/>
          <pc:sldMk cId="3243407208" sldId="334"/>
        </pc:sldMkLst>
      </pc:sldChg>
      <pc:sldChg chg="addSp delSp modSp new mod setBg replTag delTag">
        <pc:chgData name="Ferry, Sherri L" userId="3b9a7ee3-4f46-4359-9007-2dcf45e25578" providerId="ADAL" clId="{46D14C31-E6BE-4FF8-BE7C-190511872A6B}" dt="2023-07-12T13:32:14.867" v="1194"/>
        <pc:sldMkLst>
          <pc:docMk/>
          <pc:sldMk cId="877603059" sldId="335"/>
        </pc:sldMkLst>
        <pc:spChg chg="mod ord">
          <ac:chgData name="Ferry, Sherri L" userId="3b9a7ee3-4f46-4359-9007-2dcf45e25578" providerId="ADAL" clId="{46D14C31-E6BE-4FF8-BE7C-190511872A6B}" dt="2023-07-12T13:30:06.458" v="1138" actId="20577"/>
          <ac:spMkLst>
            <pc:docMk/>
            <pc:sldMk cId="877603059" sldId="335"/>
            <ac:spMk id="2" creationId="{3A0EE1E4-CCED-2D16-DB5C-7886FE335091}"/>
          </ac:spMkLst>
        </pc:spChg>
        <pc:spChg chg="del">
          <ac:chgData name="Ferry, Sherri L" userId="3b9a7ee3-4f46-4359-9007-2dcf45e25578" providerId="ADAL" clId="{46D14C31-E6BE-4FF8-BE7C-190511872A6B}" dt="2023-07-12T13:21:48.467" v="1019" actId="22"/>
          <ac:spMkLst>
            <pc:docMk/>
            <pc:sldMk cId="877603059" sldId="335"/>
            <ac:spMk id="3" creationId="{3D4D9DAE-F469-43A2-BC78-3F3163884825}"/>
          </ac:spMkLst>
        </pc:spChg>
        <pc:spChg chg="add mod">
          <ac:chgData name="Ferry, Sherri L" userId="3b9a7ee3-4f46-4359-9007-2dcf45e25578" providerId="ADAL" clId="{46D14C31-E6BE-4FF8-BE7C-190511872A6B}" dt="2023-07-12T13:30:55.377" v="1192" actId="1076"/>
          <ac:spMkLst>
            <pc:docMk/>
            <pc:sldMk cId="877603059" sldId="335"/>
            <ac:spMk id="6" creationId="{2AEEB970-968F-6D62-F990-34AEAA9732B0}"/>
          </ac:spMkLst>
        </pc:spChg>
        <pc:spChg chg="add del">
          <ac:chgData name="Ferry, Sherri L" userId="3b9a7ee3-4f46-4359-9007-2dcf45e25578" providerId="ADAL" clId="{46D14C31-E6BE-4FF8-BE7C-190511872A6B}" dt="2023-07-12T13:22:32.359" v="1021" actId="21"/>
          <ac:spMkLst>
            <pc:docMk/>
            <pc:sldMk cId="877603059" sldId="335"/>
            <ac:spMk id="9" creationId="{48B4F725-FE20-D690-408F-67BD21111011}"/>
          </ac:spMkLst>
        </pc:spChg>
        <pc:spChg chg="add">
          <ac:chgData name="Ferry, Sherri L" userId="3b9a7ee3-4f46-4359-9007-2dcf45e25578" providerId="ADAL" clId="{46D14C31-E6BE-4FF8-BE7C-190511872A6B}" dt="2023-07-12T13:22:24.297" v="1020" actId="26606"/>
          <ac:spMkLst>
            <pc:docMk/>
            <pc:sldMk cId="877603059" sldId="335"/>
            <ac:spMk id="12" creationId="{1CDD8E39-EA14-4679-9655-1BFF5A7B63EE}"/>
          </ac:spMkLst>
        </pc:spChg>
        <pc:picChg chg="add mod ord">
          <ac:chgData name="Ferry, Sherri L" userId="3b9a7ee3-4f46-4359-9007-2dcf45e25578" providerId="ADAL" clId="{46D14C31-E6BE-4FF8-BE7C-190511872A6B}" dt="2023-07-12T13:22:32.866" v="1022" actId="27614"/>
          <ac:picMkLst>
            <pc:docMk/>
            <pc:sldMk cId="877603059" sldId="335"/>
            <ac:picMk id="5" creationId="{AB3B4BA4-59BC-4FC2-DCC2-B295441CC891}"/>
          </ac:picMkLst>
        </pc:picChg>
        <pc:picChg chg="add mod">
          <ac:chgData name="Ferry, Sherri L" userId="3b9a7ee3-4f46-4359-9007-2dcf45e25578" providerId="ADAL" clId="{46D14C31-E6BE-4FF8-BE7C-190511872A6B}" dt="2023-07-12T13:30:14.233" v="1141" actId="1076"/>
          <ac:picMkLst>
            <pc:docMk/>
            <pc:sldMk cId="877603059" sldId="335"/>
            <ac:picMk id="8" creationId="{F1F63898-3D19-F1BF-23DC-D8CC0D7B4827}"/>
          </ac:picMkLst>
        </pc:picChg>
      </pc:sldChg>
    </pc:docChg>
  </pc:docChgLst>
  <pc:docChgLst>
    <pc:chgData name="Ferry, Sherri L" userId="S::sferry@christianacare.org::3b9a7ee3-4f46-4359-9007-2dcf45e25578" providerId="AD" clId="Web-{5D76B341-3B5E-81AA-E3AD-BDBDF1E1BC17}"/>
    <pc:docChg chg="modSld">
      <pc:chgData name="Ferry, Sherri L" userId="S::sferry@christianacare.org::3b9a7ee3-4f46-4359-9007-2dcf45e25578" providerId="AD" clId="Web-{5D76B341-3B5E-81AA-E3AD-BDBDF1E1BC17}" dt="2024-01-22T17:07:04.769" v="3" actId="20577"/>
      <pc:docMkLst>
        <pc:docMk/>
      </pc:docMkLst>
      <pc:sldChg chg="modSp">
        <pc:chgData name="Ferry, Sherri L" userId="S::sferry@christianacare.org::3b9a7ee3-4f46-4359-9007-2dcf45e25578" providerId="AD" clId="Web-{5D76B341-3B5E-81AA-E3AD-BDBDF1E1BC17}" dt="2024-01-22T17:07:04.769" v="3" actId="20577"/>
        <pc:sldMkLst>
          <pc:docMk/>
          <pc:sldMk cId="122276948" sldId="355"/>
        </pc:sldMkLst>
        <pc:spChg chg="mod">
          <ac:chgData name="Ferry, Sherri L" userId="S::sferry@christianacare.org::3b9a7ee3-4f46-4359-9007-2dcf45e25578" providerId="AD" clId="Web-{5D76B341-3B5E-81AA-E3AD-BDBDF1E1BC17}" dt="2024-01-22T17:07:04.769" v="3" actId="20577"/>
          <ac:spMkLst>
            <pc:docMk/>
            <pc:sldMk cId="122276948" sldId="355"/>
            <ac:spMk id="9" creationId="{61DF91D1-1564-AEA5-AFA0-5C63106F8011}"/>
          </ac:spMkLst>
        </pc:spChg>
      </pc:sldChg>
    </pc:docChg>
  </pc:docChgLst>
  <pc:docChgLst>
    <pc:chgData name="Ferry, Sherri L" userId="S::sferry@christianacare.org::3b9a7ee3-4f46-4359-9007-2dcf45e25578" providerId="AD" clId="Web-{4800C492-28C7-4292-AFFE-499847F5FDE5}"/>
    <pc:docChg chg="sldOrd">
      <pc:chgData name="Ferry, Sherri L" userId="S::sferry@christianacare.org::3b9a7ee3-4f46-4359-9007-2dcf45e25578" providerId="AD" clId="Web-{4800C492-28C7-4292-AFFE-499847F5FDE5}" dt="2024-01-24T14:03:36.212" v="3"/>
      <pc:docMkLst>
        <pc:docMk/>
      </pc:docMkLst>
      <pc:sldChg chg="ord">
        <pc:chgData name="Ferry, Sherri L" userId="S::sferry@christianacare.org::3b9a7ee3-4f46-4359-9007-2dcf45e25578" providerId="AD" clId="Web-{4800C492-28C7-4292-AFFE-499847F5FDE5}" dt="2024-01-24T14:03:26.399" v="1"/>
        <pc:sldMkLst>
          <pc:docMk/>
          <pc:sldMk cId="242236647" sldId="308"/>
        </pc:sldMkLst>
      </pc:sldChg>
      <pc:sldChg chg="ord">
        <pc:chgData name="Ferry, Sherri L" userId="S::sferry@christianacare.org::3b9a7ee3-4f46-4359-9007-2dcf45e25578" providerId="AD" clId="Web-{4800C492-28C7-4292-AFFE-499847F5FDE5}" dt="2024-01-24T14:03:36.212" v="3"/>
        <pc:sldMkLst>
          <pc:docMk/>
          <pc:sldMk cId="163139801" sldId="356"/>
        </pc:sldMkLst>
      </pc:sldChg>
    </pc:docChg>
  </pc:docChgLst>
  <pc:docChgLst>
    <pc:chgData name="Ferry, Sherri L" userId="3b9a7ee3-4f46-4359-9007-2dcf45e25578" providerId="ADAL" clId="{527EB905-0ED7-4C83-AE65-09F5B94EEE1B}"/>
    <pc:docChg chg="undo custSel addSld delSld modSld replTag delTag">
      <pc:chgData name="Ferry, Sherri L" userId="3b9a7ee3-4f46-4359-9007-2dcf45e25578" providerId="ADAL" clId="{527EB905-0ED7-4C83-AE65-09F5B94EEE1B}" dt="2023-06-29T12:49:14.715" v="1784" actId="33524"/>
      <pc:docMkLst>
        <pc:docMk/>
      </pc:docMkLst>
      <pc:sldChg chg="addSp delSp modSp mod setBg replTag delTag">
        <pc:chgData name="Ferry, Sherri L" userId="3b9a7ee3-4f46-4359-9007-2dcf45e25578" providerId="ADAL" clId="{527EB905-0ED7-4C83-AE65-09F5B94EEE1B}" dt="2023-06-29T12:49:05.213" v="1779"/>
        <pc:sldMkLst>
          <pc:docMk/>
          <pc:sldMk cId="661765998" sldId="262"/>
        </pc:sldMkLst>
        <pc:spChg chg="del ord">
          <ac:chgData name="Ferry, Sherri L" userId="3b9a7ee3-4f46-4359-9007-2dcf45e25578" providerId="ADAL" clId="{527EB905-0ED7-4C83-AE65-09F5B94EEE1B}" dt="2023-05-31T11:40:08.845" v="279" actId="21"/>
          <ac:spMkLst>
            <pc:docMk/>
            <pc:sldMk cId="661765998" sldId="262"/>
            <ac:spMk id="2" creationId="{2F5DCAFD-5D07-496A-BD17-481309A67C22}"/>
          </ac:spMkLst>
        </pc:spChg>
        <pc:spChg chg="mod ord">
          <ac:chgData name="Ferry, Sherri L" userId="3b9a7ee3-4f46-4359-9007-2dcf45e25578" providerId="ADAL" clId="{527EB905-0ED7-4C83-AE65-09F5B94EEE1B}" dt="2023-06-12T18:14:10.899" v="1504" actId="27636"/>
          <ac:spMkLst>
            <pc:docMk/>
            <pc:sldMk cId="661765998" sldId="262"/>
            <ac:spMk id="6" creationId="{52098271-BE23-4C73-8CD1-032F6F4F4198}"/>
          </ac:spMkLst>
        </pc:spChg>
        <pc:spChg chg="add del">
          <ac:chgData name="Ferry, Sherri L" userId="3b9a7ee3-4f46-4359-9007-2dcf45e25578" providerId="ADAL" clId="{527EB905-0ED7-4C83-AE65-09F5B94EEE1B}" dt="2023-05-31T11:34:34.320" v="241" actId="26606"/>
          <ac:spMkLst>
            <pc:docMk/>
            <pc:sldMk cId="661765998" sldId="262"/>
            <ac:spMk id="13" creationId="{6057E0BB-58EB-465F-AD1E-92692B4B6870}"/>
          </ac:spMkLst>
        </pc:spChg>
        <pc:spChg chg="add del">
          <ac:chgData name="Ferry, Sherri L" userId="3b9a7ee3-4f46-4359-9007-2dcf45e25578" providerId="ADAL" clId="{527EB905-0ED7-4C83-AE65-09F5B94EEE1B}" dt="2023-05-31T11:34:34.320" v="241" actId="26606"/>
          <ac:spMkLst>
            <pc:docMk/>
            <pc:sldMk cId="661765998" sldId="262"/>
            <ac:spMk id="15" creationId="{284A8429-F65A-490D-96E4-1158D3E8A026}"/>
          </ac:spMkLst>
        </pc:spChg>
        <pc:spChg chg="add del">
          <ac:chgData name="Ferry, Sherri L" userId="3b9a7ee3-4f46-4359-9007-2dcf45e25578" providerId="ADAL" clId="{527EB905-0ED7-4C83-AE65-09F5B94EEE1B}" dt="2023-05-31T11:34:34.320" v="241" actId="26606"/>
          <ac:spMkLst>
            <pc:docMk/>
            <pc:sldMk cId="661765998" sldId="262"/>
            <ac:spMk id="17" creationId="{0F022291-A82B-4D23-A1E0-5F9BD684669E}"/>
          </ac:spMkLst>
        </pc:spChg>
        <pc:spChg chg="add del">
          <ac:chgData name="Ferry, Sherri L" userId="3b9a7ee3-4f46-4359-9007-2dcf45e25578" providerId="ADAL" clId="{527EB905-0ED7-4C83-AE65-09F5B94EEE1B}" dt="2023-05-31T11:35:42.053" v="250" actId="26606"/>
          <ac:spMkLst>
            <pc:docMk/>
            <pc:sldMk cId="661765998" sldId="262"/>
            <ac:spMk id="22" creationId="{62245F03-66D5-45EC-A0B5-90E656B114D0}"/>
          </ac:spMkLst>
        </pc:spChg>
        <pc:spChg chg="add del">
          <ac:chgData name="Ferry, Sherri L" userId="3b9a7ee3-4f46-4359-9007-2dcf45e25578" providerId="ADAL" clId="{527EB905-0ED7-4C83-AE65-09F5B94EEE1B}" dt="2023-05-31T11:35:42.053" v="250" actId="26606"/>
          <ac:spMkLst>
            <pc:docMk/>
            <pc:sldMk cId="661765998" sldId="262"/>
            <ac:spMk id="24" creationId="{EB2DCC78-9962-49FE-9691-A391B5AA8258}"/>
          </ac:spMkLst>
        </pc:spChg>
        <pc:spChg chg="add del">
          <ac:chgData name="Ferry, Sherri L" userId="3b9a7ee3-4f46-4359-9007-2dcf45e25578" providerId="ADAL" clId="{527EB905-0ED7-4C83-AE65-09F5B94EEE1B}" dt="2023-05-31T11:38:22.887" v="262" actId="26606"/>
          <ac:spMkLst>
            <pc:docMk/>
            <pc:sldMk cId="661765998" sldId="262"/>
            <ac:spMk id="29" creationId="{CF3053AE-0161-4486-ADEF-A7650B7A06E4}"/>
          </ac:spMkLst>
        </pc:spChg>
        <pc:spChg chg="add del">
          <ac:chgData name="Ferry, Sherri L" userId="3b9a7ee3-4f46-4359-9007-2dcf45e25578" providerId="ADAL" clId="{527EB905-0ED7-4C83-AE65-09F5B94EEE1B}" dt="2023-05-31T11:48:03.198" v="317" actId="26606"/>
          <ac:spMkLst>
            <pc:docMk/>
            <pc:sldMk cId="661765998" sldId="262"/>
            <ac:spMk id="34" creationId="{932495F0-C5CB-4823-AE70-EED61EBAB1BD}"/>
          </ac:spMkLst>
        </pc:spChg>
        <pc:spChg chg="add del">
          <ac:chgData name="Ferry, Sherri L" userId="3b9a7ee3-4f46-4359-9007-2dcf45e25578" providerId="ADAL" clId="{527EB905-0ED7-4C83-AE65-09F5B94EEE1B}" dt="2023-05-31T11:48:03.198" v="317" actId="26606"/>
          <ac:spMkLst>
            <pc:docMk/>
            <pc:sldMk cId="661765998" sldId="262"/>
            <ac:spMk id="36" creationId="{CB8B9C25-D80D-48EC-B83A-231219A80C3F}"/>
          </ac:spMkLst>
        </pc:spChg>
        <pc:spChg chg="add del">
          <ac:chgData name="Ferry, Sherri L" userId="3b9a7ee3-4f46-4359-9007-2dcf45e25578" providerId="ADAL" clId="{527EB905-0ED7-4C83-AE65-09F5B94EEE1B}" dt="2023-05-31T11:48:03.198" v="317" actId="26606"/>
          <ac:spMkLst>
            <pc:docMk/>
            <pc:sldMk cId="661765998" sldId="262"/>
            <ac:spMk id="38" creationId="{601CC70B-8875-45A1-8AFD-7D546E3C0C16}"/>
          </ac:spMkLst>
        </pc:spChg>
        <pc:spChg chg="add del">
          <ac:chgData name="Ferry, Sherri L" userId="3b9a7ee3-4f46-4359-9007-2dcf45e25578" providerId="ADAL" clId="{527EB905-0ED7-4C83-AE65-09F5B94EEE1B}" dt="2023-05-31T11:56:08.903" v="362" actId="26606"/>
          <ac:spMkLst>
            <pc:docMk/>
            <pc:sldMk cId="661765998" sldId="262"/>
            <ac:spMk id="40" creationId="{99ED5833-B85B-4103-8A3B-CAB0308E6C15}"/>
          </ac:spMkLst>
        </pc:spChg>
        <pc:spChg chg="add del">
          <ac:chgData name="Ferry, Sherri L" userId="3b9a7ee3-4f46-4359-9007-2dcf45e25578" providerId="ADAL" clId="{527EB905-0ED7-4C83-AE65-09F5B94EEE1B}" dt="2023-05-31T11:50:43.409" v="345" actId="26606"/>
          <ac:spMkLst>
            <pc:docMk/>
            <pc:sldMk cId="661765998" sldId="262"/>
            <ac:spMk id="42" creationId="{352BEC0E-22F8-46D0-9632-375DB541B06C}"/>
          </ac:spMkLst>
        </pc:spChg>
        <pc:spChg chg="add del">
          <ac:chgData name="Ferry, Sherri L" userId="3b9a7ee3-4f46-4359-9007-2dcf45e25578" providerId="ADAL" clId="{527EB905-0ED7-4C83-AE65-09F5B94EEE1B}" dt="2023-05-31T11:39:45.450" v="275" actId="26606"/>
          <ac:spMkLst>
            <pc:docMk/>
            <pc:sldMk cId="661765998" sldId="262"/>
            <ac:spMk id="43" creationId="{62245F03-66D5-45EC-A0B5-90E656B114D0}"/>
          </ac:spMkLst>
        </pc:spChg>
        <pc:spChg chg="add">
          <ac:chgData name="Ferry, Sherri L" userId="3b9a7ee3-4f46-4359-9007-2dcf45e25578" providerId="ADAL" clId="{527EB905-0ED7-4C83-AE65-09F5B94EEE1B}" dt="2023-05-31T11:56:08.903" v="362" actId="26606"/>
          <ac:spMkLst>
            <pc:docMk/>
            <pc:sldMk cId="661765998" sldId="262"/>
            <ac:spMk id="44" creationId="{1022CA72-2A63-428F-B586-37BA5AB6D265}"/>
          </ac:spMkLst>
        </pc:spChg>
        <pc:spChg chg="add del">
          <ac:chgData name="Ferry, Sherri L" userId="3b9a7ee3-4f46-4359-9007-2dcf45e25578" providerId="ADAL" clId="{527EB905-0ED7-4C83-AE65-09F5B94EEE1B}" dt="2023-05-31T11:39:45.450" v="275" actId="26606"/>
          <ac:spMkLst>
            <pc:docMk/>
            <pc:sldMk cId="661765998" sldId="262"/>
            <ac:spMk id="45" creationId="{EB2DCC78-9962-49FE-9691-A391B5AA8258}"/>
          </ac:spMkLst>
        </pc:spChg>
        <pc:spChg chg="add">
          <ac:chgData name="Ferry, Sherri L" userId="3b9a7ee3-4f46-4359-9007-2dcf45e25578" providerId="ADAL" clId="{527EB905-0ED7-4C83-AE65-09F5B94EEE1B}" dt="2023-05-31T11:56:08.903" v="362" actId="26606"/>
          <ac:spMkLst>
            <pc:docMk/>
            <pc:sldMk cId="661765998" sldId="262"/>
            <ac:spMk id="46" creationId="{95C8260E-968F-44E8-A823-ABB431311926}"/>
          </ac:spMkLst>
        </pc:spChg>
        <pc:spChg chg="add del">
          <ac:chgData name="Ferry, Sherri L" userId="3b9a7ee3-4f46-4359-9007-2dcf45e25578" providerId="ADAL" clId="{527EB905-0ED7-4C83-AE65-09F5B94EEE1B}" dt="2023-05-31T11:50:43.409" v="345" actId="26606"/>
          <ac:spMkLst>
            <pc:docMk/>
            <pc:sldMk cId="661765998" sldId="262"/>
            <ac:spMk id="47" creationId="{3FCFB1DE-0B7E-48CC-BA90-B2AB0889F9D6}"/>
          </ac:spMkLst>
        </pc:spChg>
        <pc:spChg chg="add">
          <ac:chgData name="Ferry, Sherri L" userId="3b9a7ee3-4f46-4359-9007-2dcf45e25578" providerId="ADAL" clId="{527EB905-0ED7-4C83-AE65-09F5B94EEE1B}" dt="2023-05-31T11:56:08.903" v="362" actId="26606"/>
          <ac:spMkLst>
            <pc:docMk/>
            <pc:sldMk cId="661765998" sldId="262"/>
            <ac:spMk id="49" creationId="{2C1BBA94-3F40-40AA-8BB9-E69E25E537C1}"/>
          </ac:spMkLst>
        </pc:spChg>
        <pc:spChg chg="add">
          <ac:chgData name="Ferry, Sherri L" userId="3b9a7ee3-4f46-4359-9007-2dcf45e25578" providerId="ADAL" clId="{527EB905-0ED7-4C83-AE65-09F5B94EEE1B}" dt="2023-05-31T11:56:08.903" v="362" actId="26606"/>
          <ac:spMkLst>
            <pc:docMk/>
            <pc:sldMk cId="661765998" sldId="262"/>
            <ac:spMk id="51" creationId="{FE43805F-24A6-46A4-B19B-54F28347355C}"/>
          </ac:spMkLst>
        </pc:spChg>
        <pc:picChg chg="mod ord">
          <ac:chgData name="Ferry, Sherri L" userId="3b9a7ee3-4f46-4359-9007-2dcf45e25578" providerId="ADAL" clId="{527EB905-0ED7-4C83-AE65-09F5B94EEE1B}" dt="2023-05-31T11:56:19.377" v="364" actId="1076"/>
          <ac:picMkLst>
            <pc:docMk/>
            <pc:sldMk cId="661765998" sldId="262"/>
            <ac:picMk id="4" creationId="{5950BF7B-92CC-4194-A967-ECFC6E45256B}"/>
          </ac:picMkLst>
        </pc:picChg>
        <pc:picChg chg="add del mod">
          <ac:chgData name="Ferry, Sherri L" userId="3b9a7ee3-4f46-4359-9007-2dcf45e25578" providerId="ADAL" clId="{527EB905-0ED7-4C83-AE65-09F5B94EEE1B}" dt="2023-05-31T11:28:52.383" v="231" actId="21"/>
          <ac:picMkLst>
            <pc:docMk/>
            <pc:sldMk cId="661765998" sldId="262"/>
            <ac:picMk id="5" creationId="{310B06A2-C101-3558-387D-B38ABDA8C02E}"/>
          </ac:picMkLst>
        </pc:picChg>
        <pc:picChg chg="add del mod ord">
          <ac:chgData name="Ferry, Sherri L" userId="3b9a7ee3-4f46-4359-9007-2dcf45e25578" providerId="ADAL" clId="{527EB905-0ED7-4C83-AE65-09F5B94EEE1B}" dt="2023-05-31T11:47:31.186" v="316" actId="21"/>
          <ac:picMkLst>
            <pc:docMk/>
            <pc:sldMk cId="661765998" sldId="262"/>
            <ac:picMk id="8" creationId="{7E019A69-4B71-0EA2-AE50-CFD30433D072}"/>
          </ac:picMkLst>
        </pc:picChg>
        <pc:picChg chg="add del mod modCrop">
          <ac:chgData name="Ferry, Sherri L" userId="3b9a7ee3-4f46-4359-9007-2dcf45e25578" providerId="ADAL" clId="{527EB905-0ED7-4C83-AE65-09F5B94EEE1B}" dt="2023-05-31T11:42:11.870" v="288" actId="21"/>
          <ac:picMkLst>
            <pc:docMk/>
            <pc:sldMk cId="661765998" sldId="262"/>
            <ac:picMk id="10" creationId="{E786EC28-12CD-3E01-8877-00D57B0F475A}"/>
          </ac:picMkLst>
        </pc:picChg>
        <pc:picChg chg="add del mod">
          <ac:chgData name="Ferry, Sherri L" userId="3b9a7ee3-4f46-4359-9007-2dcf45e25578" providerId="ADAL" clId="{527EB905-0ED7-4C83-AE65-09F5B94EEE1B}" dt="2023-05-31T11:43:06.025" v="295" actId="21"/>
          <ac:picMkLst>
            <pc:docMk/>
            <pc:sldMk cId="661765998" sldId="262"/>
            <ac:picMk id="12" creationId="{3A5EA8B5-AE4B-3C95-B7FA-09A7751AA104}"/>
          </ac:picMkLst>
        </pc:picChg>
        <pc:picChg chg="add del mod">
          <ac:chgData name="Ferry, Sherri L" userId="3b9a7ee3-4f46-4359-9007-2dcf45e25578" providerId="ADAL" clId="{527EB905-0ED7-4C83-AE65-09F5B94EEE1B}" dt="2023-05-31T11:52:09.332" v="346" actId="21"/>
          <ac:picMkLst>
            <pc:docMk/>
            <pc:sldMk cId="661765998" sldId="262"/>
            <ac:picMk id="16" creationId="{4177C425-89E5-BF88-8453-D018A6419FD2}"/>
          </ac:picMkLst>
        </pc:picChg>
        <pc:picChg chg="add mod">
          <ac:chgData name="Ferry, Sherri L" userId="3b9a7ee3-4f46-4359-9007-2dcf45e25578" providerId="ADAL" clId="{527EB905-0ED7-4C83-AE65-09F5B94EEE1B}" dt="2023-05-31T11:57:32.706" v="381" actId="14100"/>
          <ac:picMkLst>
            <pc:docMk/>
            <pc:sldMk cId="661765998" sldId="262"/>
            <ac:picMk id="19" creationId="{8E6F9296-36A8-1EC3-62C3-45CF952C48C6}"/>
          </ac:picMkLst>
        </pc:picChg>
        <pc:picChg chg="add del mod">
          <ac:chgData name="Ferry, Sherri L" userId="3b9a7ee3-4f46-4359-9007-2dcf45e25578" providerId="ADAL" clId="{527EB905-0ED7-4C83-AE65-09F5B94EEE1B}" dt="2023-05-31T11:27:59.300" v="227" actId="21"/>
          <ac:picMkLst>
            <pc:docMk/>
            <pc:sldMk cId="661765998" sldId="262"/>
            <ac:picMk id="3074" creationId="{60B83E62-DB3C-CBA9-2061-A5B3671BAE26}"/>
          </ac:picMkLst>
        </pc:picChg>
      </pc:sldChg>
      <pc:sldChg chg="replTag delTag">
        <pc:chgData name="Ferry, Sherri L" userId="3b9a7ee3-4f46-4359-9007-2dcf45e25578" providerId="ADAL" clId="{527EB905-0ED7-4C83-AE65-09F5B94EEE1B}" dt="2023-06-12T18:13:26.921" v="1491"/>
        <pc:sldMkLst>
          <pc:docMk/>
          <pc:sldMk cId="2851127434" sldId="290"/>
        </pc:sldMkLst>
      </pc:sldChg>
      <pc:sldChg chg="replTag delTag">
        <pc:chgData name="Ferry, Sherri L" userId="3b9a7ee3-4f46-4359-9007-2dcf45e25578" providerId="ADAL" clId="{527EB905-0ED7-4C83-AE65-09F5B94EEE1B}" dt="2023-06-29T12:23:38.910" v="1733"/>
        <pc:sldMkLst>
          <pc:docMk/>
          <pc:sldMk cId="242236647" sldId="308"/>
        </pc:sldMkLst>
      </pc:sldChg>
      <pc:sldChg chg="addSp delSp modSp mod replTag delTag">
        <pc:chgData name="Ferry, Sherri L" userId="3b9a7ee3-4f46-4359-9007-2dcf45e25578" providerId="ADAL" clId="{527EB905-0ED7-4C83-AE65-09F5B94EEE1B}" dt="2023-06-29T12:34:07.708" v="1757"/>
        <pc:sldMkLst>
          <pc:docMk/>
          <pc:sldMk cId="3853696347" sldId="325"/>
        </pc:sldMkLst>
        <pc:spChg chg="add mod">
          <ac:chgData name="Ferry, Sherri L" userId="3b9a7ee3-4f46-4359-9007-2dcf45e25578" providerId="ADAL" clId="{527EB905-0ED7-4C83-AE65-09F5B94EEE1B}" dt="2023-06-09T17:00:18.938" v="490" actId="207"/>
          <ac:spMkLst>
            <pc:docMk/>
            <pc:sldMk cId="3853696347" sldId="325"/>
            <ac:spMk id="4" creationId="{C586262A-29EE-3650-E7AB-0071A18187FE}"/>
          </ac:spMkLst>
        </pc:spChg>
        <pc:graphicFrameChg chg="del mod modGraphic">
          <ac:chgData name="Ferry, Sherri L" userId="3b9a7ee3-4f46-4359-9007-2dcf45e25578" providerId="ADAL" clId="{527EB905-0ED7-4C83-AE65-09F5B94EEE1B}" dt="2023-06-09T16:54:07.509" v="452" actId="21"/>
          <ac:graphicFrameMkLst>
            <pc:docMk/>
            <pc:sldMk cId="3853696347" sldId="325"/>
            <ac:graphicFrameMk id="3" creationId="{860387AC-E613-A43D-3DC3-A6A74C35FCA2}"/>
          </ac:graphicFrameMkLst>
        </pc:graphicFrameChg>
        <pc:picChg chg="mod">
          <ac:chgData name="Ferry, Sherri L" userId="3b9a7ee3-4f46-4359-9007-2dcf45e25578" providerId="ADAL" clId="{527EB905-0ED7-4C83-AE65-09F5B94EEE1B}" dt="2023-06-09T16:58:59.362" v="484" actId="1076"/>
          <ac:picMkLst>
            <pc:docMk/>
            <pc:sldMk cId="3853696347" sldId="325"/>
            <ac:picMk id="6" creationId="{29C7578A-EE37-F469-6FE3-247985BFDF83}"/>
          </ac:picMkLst>
        </pc:picChg>
      </pc:sldChg>
      <pc:sldChg chg="addSp delSp modSp mod setBg replTag delTag delDesignElem">
        <pc:chgData name="Ferry, Sherri L" userId="3b9a7ee3-4f46-4359-9007-2dcf45e25578" providerId="ADAL" clId="{527EB905-0ED7-4C83-AE65-09F5B94EEE1B}" dt="2023-06-29T12:49:14.715" v="1784" actId="33524"/>
        <pc:sldMkLst>
          <pc:docMk/>
          <pc:sldMk cId="2016940247" sldId="327"/>
        </pc:sldMkLst>
        <pc:spChg chg="mod">
          <ac:chgData name="Ferry, Sherri L" userId="3b9a7ee3-4f46-4359-9007-2dcf45e25578" providerId="ADAL" clId="{527EB905-0ED7-4C83-AE65-09F5B94EEE1B}" dt="2023-06-22T17:46:24.407" v="1540" actId="1076"/>
          <ac:spMkLst>
            <pc:docMk/>
            <pc:sldMk cId="2016940247" sldId="327"/>
            <ac:spMk id="2" creationId="{09529DD1-6375-F2D4-F3B1-5E9ED8A257AE}"/>
          </ac:spMkLst>
        </pc:spChg>
        <pc:spChg chg="add">
          <ac:chgData name="Ferry, Sherri L" userId="3b9a7ee3-4f46-4359-9007-2dcf45e25578" providerId="ADAL" clId="{527EB905-0ED7-4C83-AE65-09F5B94EEE1B}" dt="2023-05-31T11:06:49.557" v="146"/>
          <ac:spMkLst>
            <pc:docMk/>
            <pc:sldMk cId="2016940247" sldId="327"/>
            <ac:spMk id="4" creationId="{50AE7DF9-2E99-811E-56CF-C6C8C72D13FF}"/>
          </ac:spMkLst>
        </pc:spChg>
        <pc:spChg chg="add mod">
          <ac:chgData name="Ferry, Sherri L" userId="3b9a7ee3-4f46-4359-9007-2dcf45e25578" providerId="ADAL" clId="{527EB905-0ED7-4C83-AE65-09F5B94EEE1B}" dt="2023-06-29T12:49:14.715" v="1784" actId="33524"/>
          <ac:spMkLst>
            <pc:docMk/>
            <pc:sldMk cId="2016940247" sldId="327"/>
            <ac:spMk id="6" creationId="{633FBFA2-7FDA-ABF5-87DC-A917E414887B}"/>
          </ac:spMkLst>
        </pc:spChg>
        <pc:spChg chg="del">
          <ac:chgData name="Ferry, Sherri L" userId="3b9a7ee3-4f46-4359-9007-2dcf45e25578" providerId="ADAL" clId="{527EB905-0ED7-4C83-AE65-09F5B94EEE1B}" dt="2023-05-31T11:07:41.134" v="157" actId="21"/>
          <ac:spMkLst>
            <pc:docMk/>
            <pc:sldMk cId="2016940247" sldId="327"/>
            <ac:spMk id="6" creationId="{DBF14195-7FB7-5C31-4F9E-8E0D18683E8A}"/>
          </ac:spMkLst>
        </pc:spChg>
        <pc:spChg chg="del mod">
          <ac:chgData name="Ferry, Sherri L" userId="3b9a7ee3-4f46-4359-9007-2dcf45e25578" providerId="ADAL" clId="{527EB905-0ED7-4C83-AE65-09F5B94EEE1B}" dt="2023-06-09T17:46:33.632" v="1044"/>
          <ac:spMkLst>
            <pc:docMk/>
            <pc:sldMk cId="2016940247" sldId="327"/>
            <ac:spMk id="7" creationId="{2871E3B0-F805-B118-976E-D89C8AEDC282}"/>
          </ac:spMkLst>
        </pc:spChg>
        <pc:spChg chg="add del mod">
          <ac:chgData name="Ferry, Sherri L" userId="3b9a7ee3-4f46-4359-9007-2dcf45e25578" providerId="ADAL" clId="{527EB905-0ED7-4C83-AE65-09F5B94EEE1B}" dt="2023-05-31T11:13:54.573" v="183" actId="21"/>
          <ac:spMkLst>
            <pc:docMk/>
            <pc:sldMk cId="2016940247" sldId="327"/>
            <ac:spMk id="8" creationId="{0D0718B5-0D3B-0379-28EE-8CFA6C6483A2}"/>
          </ac:spMkLst>
        </pc:spChg>
        <pc:spChg chg="del">
          <ac:chgData name="Ferry, Sherri L" userId="3b9a7ee3-4f46-4359-9007-2dcf45e25578" providerId="ADAL" clId="{527EB905-0ED7-4C83-AE65-09F5B94EEE1B}" dt="2023-05-31T11:02:21.498" v="54" actId="478"/>
          <ac:spMkLst>
            <pc:docMk/>
            <pc:sldMk cId="2016940247" sldId="327"/>
            <ac:spMk id="21" creationId="{F2496258-B462-ECB4-51C6-B212941785E0}"/>
          </ac:spMkLst>
        </pc:spChg>
        <pc:picChg chg="mod">
          <ac:chgData name="Ferry, Sherri L" userId="3b9a7ee3-4f46-4359-9007-2dcf45e25578" providerId="ADAL" clId="{527EB905-0ED7-4C83-AE65-09F5B94EEE1B}" dt="2023-06-22T17:52:54.903" v="1715" actId="1076"/>
          <ac:picMkLst>
            <pc:docMk/>
            <pc:sldMk cId="2016940247" sldId="327"/>
            <ac:picMk id="5" creationId="{3E3DE279-2E98-2266-4855-31E58A6D654F}"/>
          </ac:picMkLst>
        </pc:picChg>
        <pc:picChg chg="add del mod">
          <ac:chgData name="Ferry, Sherri L" userId="3b9a7ee3-4f46-4359-9007-2dcf45e25578" providerId="ADAL" clId="{527EB905-0ED7-4C83-AE65-09F5B94EEE1B}" dt="2023-06-09T17:45:22.841" v="861" actId="21"/>
          <ac:picMkLst>
            <pc:docMk/>
            <pc:sldMk cId="2016940247" sldId="327"/>
            <ac:picMk id="5" creationId="{A5B1BF0E-1C83-6957-81F1-1AB7AF526124}"/>
          </ac:picMkLst>
        </pc:picChg>
        <pc:picChg chg="mod">
          <ac:chgData name="Ferry, Sherri L" userId="3b9a7ee3-4f46-4359-9007-2dcf45e25578" providerId="ADAL" clId="{527EB905-0ED7-4C83-AE65-09F5B94EEE1B}" dt="2023-06-22T17:53:00.495" v="1717" actId="1076"/>
          <ac:picMkLst>
            <pc:docMk/>
            <pc:sldMk cId="2016940247" sldId="327"/>
            <ac:picMk id="7" creationId="{8B6B1597-1B4D-B921-779E-33239DD6EFE5}"/>
          </ac:picMkLst>
        </pc:picChg>
        <pc:picChg chg="del mod">
          <ac:chgData name="Ferry, Sherri L" userId="3b9a7ee3-4f46-4359-9007-2dcf45e25578" providerId="ADAL" clId="{527EB905-0ED7-4C83-AE65-09F5B94EEE1B}" dt="2023-05-31T11:06:16.644" v="144" actId="21"/>
          <ac:picMkLst>
            <pc:docMk/>
            <pc:sldMk cId="2016940247" sldId="327"/>
            <ac:picMk id="1026" creationId="{C9914438-77F8-3B6D-2442-70E9097CBA67}"/>
          </ac:picMkLst>
        </pc:picChg>
      </pc:sldChg>
      <pc:sldChg chg="delSp del mod replTag delTag">
        <pc:chgData name="Ferry, Sherri L" userId="3b9a7ee3-4f46-4359-9007-2dcf45e25578" providerId="ADAL" clId="{527EB905-0ED7-4C83-AE65-09F5B94EEE1B}" dt="2023-06-09T17:43:55.168" v="854" actId="2696"/>
        <pc:sldMkLst>
          <pc:docMk/>
          <pc:sldMk cId="842372271" sldId="328"/>
        </pc:sldMkLst>
        <pc:graphicFrameChg chg="del">
          <ac:chgData name="Ferry, Sherri L" userId="3b9a7ee3-4f46-4359-9007-2dcf45e25578" providerId="ADAL" clId="{527EB905-0ED7-4C83-AE65-09F5B94EEE1B}" dt="2023-05-31T11:01:13.814" v="46" actId="21"/>
          <ac:graphicFrameMkLst>
            <pc:docMk/>
            <pc:sldMk cId="842372271" sldId="328"/>
            <ac:graphicFrameMk id="2" creationId="{396B5D81-9B04-4E10-463A-234D75D45BDD}"/>
          </ac:graphicFrameMkLst>
        </pc:graphicFrameChg>
      </pc:sldChg>
      <pc:sldChg chg="addSp modSp mod replTag delTag">
        <pc:chgData name="Ferry, Sherri L" userId="3b9a7ee3-4f46-4359-9007-2dcf45e25578" providerId="ADAL" clId="{527EB905-0ED7-4C83-AE65-09F5B94EEE1B}" dt="2023-06-29T12:22:30.666" v="1727"/>
        <pc:sldMkLst>
          <pc:docMk/>
          <pc:sldMk cId="3894782012" sldId="329"/>
        </pc:sldMkLst>
        <pc:spChg chg="mod">
          <ac:chgData name="Ferry, Sherri L" userId="3b9a7ee3-4f46-4359-9007-2dcf45e25578" providerId="ADAL" clId="{527EB905-0ED7-4C83-AE65-09F5B94EEE1B}" dt="2023-06-09T18:19:24.192" v="1419" actId="27636"/>
          <ac:spMkLst>
            <pc:docMk/>
            <pc:sldMk cId="3894782012" sldId="329"/>
            <ac:spMk id="3" creationId="{DDE600AB-D159-B927-B191-E72CA6FFD56C}"/>
          </ac:spMkLst>
        </pc:spChg>
        <pc:spChg chg="mod">
          <ac:chgData name="Ferry, Sherri L" userId="3b9a7ee3-4f46-4359-9007-2dcf45e25578" providerId="ADAL" clId="{527EB905-0ED7-4C83-AE65-09F5B94EEE1B}" dt="2023-06-09T18:19:13.693" v="1417" actId="1076"/>
          <ac:spMkLst>
            <pc:docMk/>
            <pc:sldMk cId="3894782012" sldId="329"/>
            <ac:spMk id="14" creationId="{F7AD6CAC-8386-5350-B884-EE955C3E38B4}"/>
          </ac:spMkLst>
        </pc:spChg>
        <pc:picChg chg="mod">
          <ac:chgData name="Ferry, Sherri L" userId="3b9a7ee3-4f46-4359-9007-2dcf45e25578" providerId="ADAL" clId="{527EB905-0ED7-4C83-AE65-09F5B94EEE1B}" dt="2023-05-17T19:15:44.269" v="37" actId="1076"/>
          <ac:picMkLst>
            <pc:docMk/>
            <pc:sldMk cId="3894782012" sldId="329"/>
            <ac:picMk id="1026" creationId="{95FF0099-DDDD-4B3E-3284-60CE199494DF}"/>
          </ac:picMkLst>
        </pc:picChg>
        <pc:picChg chg="mod">
          <ac:chgData name="Ferry, Sherri L" userId="3b9a7ee3-4f46-4359-9007-2dcf45e25578" providerId="ADAL" clId="{527EB905-0ED7-4C83-AE65-09F5B94EEE1B}" dt="2023-06-09T18:21:14.669" v="1426" actId="1076"/>
          <ac:picMkLst>
            <pc:docMk/>
            <pc:sldMk cId="3894782012" sldId="329"/>
            <ac:picMk id="2052" creationId="{613315ED-F046-4692-53F8-13BC4452F101}"/>
          </ac:picMkLst>
        </pc:picChg>
        <pc:picChg chg="add mod">
          <ac:chgData name="Ferry, Sherri L" userId="3b9a7ee3-4f46-4359-9007-2dcf45e25578" providerId="ADAL" clId="{527EB905-0ED7-4C83-AE65-09F5B94EEE1B}" dt="2023-06-09T18:21:11.906" v="1425" actId="14100"/>
          <ac:picMkLst>
            <pc:docMk/>
            <pc:sldMk cId="3894782012" sldId="329"/>
            <ac:picMk id="4098" creationId="{81BE428D-6E5C-163B-1D7C-EA01E1CBF530}"/>
          </ac:picMkLst>
        </pc:picChg>
      </pc:sldChg>
      <pc:sldChg chg="addSp delSp modSp mod replTag delTag delDesignElem chgLayout">
        <pc:chgData name="Ferry, Sherri L" userId="3b9a7ee3-4f46-4359-9007-2dcf45e25578" providerId="ADAL" clId="{527EB905-0ED7-4C83-AE65-09F5B94EEE1B}" dt="2023-06-29T12:35:11.952" v="1761"/>
        <pc:sldMkLst>
          <pc:docMk/>
          <pc:sldMk cId="448847947" sldId="330"/>
        </pc:sldMkLst>
        <pc:spChg chg="del">
          <ac:chgData name="Ferry, Sherri L" userId="3b9a7ee3-4f46-4359-9007-2dcf45e25578" providerId="ADAL" clId="{527EB905-0ED7-4C83-AE65-09F5B94EEE1B}" dt="2023-06-09T17:00:43.779" v="497" actId="21"/>
          <ac:spMkLst>
            <pc:docMk/>
            <pc:sldMk cId="448847947" sldId="330"/>
            <ac:spMk id="5" creationId="{522DE0D8-AE51-8636-D306-F63672FCE2FF}"/>
          </ac:spMkLst>
        </pc:spChg>
        <pc:spChg chg="add del">
          <ac:chgData name="Ferry, Sherri L" userId="3b9a7ee3-4f46-4359-9007-2dcf45e25578" providerId="ADAL" clId="{527EB905-0ED7-4C83-AE65-09F5B94EEE1B}" dt="2023-06-09T17:33:21.096" v="594"/>
          <ac:spMkLst>
            <pc:docMk/>
            <pc:sldMk cId="448847947" sldId="330"/>
            <ac:spMk id="19" creationId="{C1D4AA86-C333-DFFB-4A59-BDFA41697662}"/>
          </ac:spMkLst>
        </pc:spChg>
        <pc:spChg chg="add mod">
          <ac:chgData name="Ferry, Sherri L" userId="3b9a7ee3-4f46-4359-9007-2dcf45e25578" providerId="ADAL" clId="{527EB905-0ED7-4C83-AE65-09F5B94EEE1B}" dt="2023-06-12T18:08:49.827" v="1479" actId="1076"/>
          <ac:spMkLst>
            <pc:docMk/>
            <pc:sldMk cId="448847947" sldId="330"/>
            <ac:spMk id="20" creationId="{D304BACF-A16C-F6A2-31FF-227A09CE4478}"/>
          </ac:spMkLst>
        </pc:spChg>
        <pc:spChg chg="add mod">
          <ac:chgData name="Ferry, Sherri L" userId="3b9a7ee3-4f46-4359-9007-2dcf45e25578" providerId="ADAL" clId="{527EB905-0ED7-4C83-AE65-09F5B94EEE1B}" dt="2023-06-09T17:42:37.991" v="849" actId="20577"/>
          <ac:spMkLst>
            <pc:docMk/>
            <pc:sldMk cId="448847947" sldId="330"/>
            <ac:spMk id="21" creationId="{EEDDF63D-BD22-348A-DBFD-76CD5B20CC8F}"/>
          </ac:spMkLst>
        </pc:spChg>
        <pc:spChg chg="add del">
          <ac:chgData name="Ferry, Sherri L" userId="3b9a7ee3-4f46-4359-9007-2dcf45e25578" providerId="ADAL" clId="{527EB905-0ED7-4C83-AE65-09F5B94EEE1B}" dt="2023-06-09T17:18:34.273" v="529" actId="26606"/>
          <ac:spMkLst>
            <pc:docMk/>
            <pc:sldMk cId="448847947" sldId="330"/>
            <ac:spMk id="1031" creationId="{8950AD4C-6AF3-49F8-94E1-DBCAFB39478B}"/>
          </ac:spMkLst>
        </pc:spChg>
        <pc:spChg chg="add del">
          <ac:chgData name="Ferry, Sherri L" userId="3b9a7ee3-4f46-4359-9007-2dcf45e25578" providerId="ADAL" clId="{527EB905-0ED7-4C83-AE65-09F5B94EEE1B}" dt="2023-06-09T17:18:34.273" v="529" actId="26606"/>
          <ac:spMkLst>
            <pc:docMk/>
            <pc:sldMk cId="448847947" sldId="330"/>
            <ac:spMk id="1033" creationId="{8DBEAE55-3EA1-41D7-A212-5F7D8986C1F2}"/>
          </ac:spMkLst>
        </pc:spChg>
        <pc:spChg chg="add del">
          <ac:chgData name="Ferry, Sherri L" userId="3b9a7ee3-4f46-4359-9007-2dcf45e25578" providerId="ADAL" clId="{527EB905-0ED7-4C83-AE65-09F5B94EEE1B}" dt="2023-06-09T17:18:34.273" v="529" actId="26606"/>
          <ac:spMkLst>
            <pc:docMk/>
            <pc:sldMk cId="448847947" sldId="330"/>
            <ac:spMk id="1035" creationId="{CFC5F0E7-644F-4101-BE72-12825CF537E7}"/>
          </ac:spMkLst>
        </pc:spChg>
        <pc:spChg chg="add del">
          <ac:chgData name="Ferry, Sherri L" userId="3b9a7ee3-4f46-4359-9007-2dcf45e25578" providerId="ADAL" clId="{527EB905-0ED7-4C83-AE65-09F5B94EEE1B}" dt="2023-06-09T17:18:34.273" v="529" actId="26606"/>
          <ac:spMkLst>
            <pc:docMk/>
            <pc:sldMk cId="448847947" sldId="330"/>
            <ac:spMk id="1037" creationId="{B1F9B6B4-B0C4-45C6-A086-901C960D03E7}"/>
          </ac:spMkLst>
        </pc:spChg>
        <pc:spChg chg="add del">
          <ac:chgData name="Ferry, Sherri L" userId="3b9a7ee3-4f46-4359-9007-2dcf45e25578" providerId="ADAL" clId="{527EB905-0ED7-4C83-AE65-09F5B94EEE1B}" dt="2023-06-09T17:19:17.120" v="535" actId="26606"/>
          <ac:spMkLst>
            <pc:docMk/>
            <pc:sldMk cId="448847947" sldId="330"/>
            <ac:spMk id="1042" creationId="{7AA67C3D-6D28-4C64-81F8-295FC9396EB6}"/>
          </ac:spMkLst>
        </pc:spChg>
        <pc:spChg chg="add del">
          <ac:chgData name="Ferry, Sherri L" userId="3b9a7ee3-4f46-4359-9007-2dcf45e25578" providerId="ADAL" clId="{527EB905-0ED7-4C83-AE65-09F5B94EEE1B}" dt="2023-06-09T17:19:17.120" v="535" actId="26606"/>
          <ac:spMkLst>
            <pc:docMk/>
            <pc:sldMk cId="448847947" sldId="330"/>
            <ac:spMk id="1044" creationId="{8DBEAE55-3EA1-41D7-A212-5F7D8986C1F2}"/>
          </ac:spMkLst>
        </pc:spChg>
        <pc:spChg chg="add del">
          <ac:chgData name="Ferry, Sherri L" userId="3b9a7ee3-4f46-4359-9007-2dcf45e25578" providerId="ADAL" clId="{527EB905-0ED7-4C83-AE65-09F5B94EEE1B}" dt="2023-06-09T17:19:17.120" v="535" actId="26606"/>
          <ac:spMkLst>
            <pc:docMk/>
            <pc:sldMk cId="448847947" sldId="330"/>
            <ac:spMk id="1046" creationId="{CFC5F0E7-644F-4101-BE72-12825CF537E7}"/>
          </ac:spMkLst>
        </pc:spChg>
        <pc:spChg chg="add del">
          <ac:chgData name="Ferry, Sherri L" userId="3b9a7ee3-4f46-4359-9007-2dcf45e25578" providerId="ADAL" clId="{527EB905-0ED7-4C83-AE65-09F5B94EEE1B}" dt="2023-06-09T17:19:17.120" v="535" actId="26606"/>
          <ac:spMkLst>
            <pc:docMk/>
            <pc:sldMk cId="448847947" sldId="330"/>
            <ac:spMk id="1048" creationId="{74283919-7E00-4FC2-BFC9-3F56E58808F7}"/>
          </ac:spMkLst>
        </pc:spChg>
        <pc:spChg chg="add del">
          <ac:chgData name="Ferry, Sherri L" userId="3b9a7ee3-4f46-4359-9007-2dcf45e25578" providerId="ADAL" clId="{527EB905-0ED7-4C83-AE65-09F5B94EEE1B}" dt="2023-06-09T17:19:17.120" v="535" actId="26606"/>
          <ac:spMkLst>
            <pc:docMk/>
            <pc:sldMk cId="448847947" sldId="330"/>
            <ac:spMk id="1050" creationId="{2217FF4A-5EDF-43B7-90EE-BDD9F1E9EAC2}"/>
          </ac:spMkLst>
        </pc:spChg>
        <pc:spChg chg="add del">
          <ac:chgData name="Ferry, Sherri L" userId="3b9a7ee3-4f46-4359-9007-2dcf45e25578" providerId="ADAL" clId="{527EB905-0ED7-4C83-AE65-09F5B94EEE1B}" dt="2023-06-09T17:20:48.569" v="537" actId="26606"/>
          <ac:spMkLst>
            <pc:docMk/>
            <pc:sldMk cId="448847947" sldId="330"/>
            <ac:spMk id="1055" creationId="{22C6C9C9-83BF-4A6C-A1BF-C1735C61B4FF}"/>
          </ac:spMkLst>
        </pc:spChg>
        <pc:spChg chg="add del">
          <ac:chgData name="Ferry, Sherri L" userId="3b9a7ee3-4f46-4359-9007-2dcf45e25578" providerId="ADAL" clId="{527EB905-0ED7-4C83-AE65-09F5B94EEE1B}" dt="2023-06-09T17:28:05.389" v="572" actId="26606"/>
          <ac:spMkLst>
            <pc:docMk/>
            <pc:sldMk cId="448847947" sldId="330"/>
            <ac:spMk id="1060" creationId="{039DB30E-C3ED-4CEE-9F6D-2C7541F30D94}"/>
          </ac:spMkLst>
        </pc:spChg>
        <pc:spChg chg="del">
          <ac:chgData name="Ferry, Sherri L" userId="3b9a7ee3-4f46-4359-9007-2dcf45e25578" providerId="ADAL" clId="{527EB905-0ED7-4C83-AE65-09F5B94EEE1B}" dt="2023-06-09T17:00:39.100" v="496" actId="700"/>
          <ac:spMkLst>
            <pc:docMk/>
            <pc:sldMk cId="448847947" sldId="330"/>
            <ac:spMk id="5155" creationId="{D5997EA8-5EFC-40CD-A85F-C3C3BC5F9EB7}"/>
          </ac:spMkLst>
        </pc:spChg>
        <pc:spChg chg="del">
          <ac:chgData name="Ferry, Sherri L" userId="3b9a7ee3-4f46-4359-9007-2dcf45e25578" providerId="ADAL" clId="{527EB905-0ED7-4C83-AE65-09F5B94EEE1B}" dt="2023-06-09T17:00:39.100" v="496" actId="700"/>
          <ac:spMkLst>
            <pc:docMk/>
            <pc:sldMk cId="448847947" sldId="330"/>
            <ac:spMk id="5157" creationId="{1CF6A1EC-BD15-42D9-A339-A3970CF7C65A}"/>
          </ac:spMkLst>
        </pc:spChg>
        <pc:spChg chg="del">
          <ac:chgData name="Ferry, Sherri L" userId="3b9a7ee3-4f46-4359-9007-2dcf45e25578" providerId="ADAL" clId="{527EB905-0ED7-4C83-AE65-09F5B94EEE1B}" dt="2023-06-09T17:00:39.100" v="496" actId="700"/>
          <ac:spMkLst>
            <pc:docMk/>
            <pc:sldMk cId="448847947" sldId="330"/>
            <ac:spMk id="5159" creationId="{A720C27D-5C39-492B-BD68-C220C0F838AC}"/>
          </ac:spMkLst>
        </pc:spChg>
        <pc:spChg chg="del">
          <ac:chgData name="Ferry, Sherri L" userId="3b9a7ee3-4f46-4359-9007-2dcf45e25578" providerId="ADAL" clId="{527EB905-0ED7-4C83-AE65-09F5B94EEE1B}" dt="2023-06-09T17:00:39.100" v="496" actId="700"/>
          <ac:spMkLst>
            <pc:docMk/>
            <pc:sldMk cId="448847947" sldId="330"/>
            <ac:spMk id="5161" creationId="{A4F3394A-A959-460A-ACF9-5FA682C76940}"/>
          </ac:spMkLst>
        </pc:spChg>
        <pc:graphicFrameChg chg="add del mod ord">
          <ac:chgData name="Ferry, Sherri L" userId="3b9a7ee3-4f46-4359-9007-2dcf45e25578" providerId="ADAL" clId="{527EB905-0ED7-4C83-AE65-09F5B94EEE1B}" dt="2023-06-09T17:43:05.316" v="850" actId="478"/>
          <ac:graphicFrameMkLst>
            <pc:docMk/>
            <pc:sldMk cId="448847947" sldId="330"/>
            <ac:graphicFrameMk id="2" creationId="{8362605B-48D6-B358-08E9-87AC9A1DDC6C}"/>
          </ac:graphicFrameMkLst>
        </pc:graphicFrameChg>
        <pc:picChg chg="add del mod">
          <ac:chgData name="Ferry, Sherri L" userId="3b9a7ee3-4f46-4359-9007-2dcf45e25578" providerId="ADAL" clId="{527EB905-0ED7-4C83-AE65-09F5B94EEE1B}" dt="2023-06-09T17:10:23.747" v="511" actId="21"/>
          <ac:picMkLst>
            <pc:docMk/>
            <pc:sldMk cId="448847947" sldId="330"/>
            <ac:picMk id="4" creationId="{804A401C-2C0C-24B5-5E34-6300DFC8F72D}"/>
          </ac:picMkLst>
        </pc:picChg>
        <pc:picChg chg="del mod">
          <ac:chgData name="Ferry, Sherri L" userId="3b9a7ee3-4f46-4359-9007-2dcf45e25578" providerId="ADAL" clId="{527EB905-0ED7-4C83-AE65-09F5B94EEE1B}" dt="2023-06-09T17:00:48.353" v="498" actId="21"/>
          <ac:picMkLst>
            <pc:docMk/>
            <pc:sldMk cId="448847947" sldId="330"/>
            <ac:picMk id="7" creationId="{029979B1-6CD7-4190-6E46-6C575BC13466}"/>
          </ac:picMkLst>
        </pc:picChg>
        <pc:picChg chg="add del mod ord">
          <ac:chgData name="Ferry, Sherri L" userId="3b9a7ee3-4f46-4359-9007-2dcf45e25578" providerId="ADAL" clId="{527EB905-0ED7-4C83-AE65-09F5B94EEE1B}" dt="2023-06-09T17:20:53.700" v="538" actId="21"/>
          <ac:picMkLst>
            <pc:docMk/>
            <pc:sldMk cId="448847947" sldId="330"/>
            <ac:picMk id="8" creationId="{CBA1DA81-31B7-8033-469C-12887BB97D5C}"/>
          </ac:picMkLst>
        </pc:picChg>
        <pc:picChg chg="add del mod">
          <ac:chgData name="Ferry, Sherri L" userId="3b9a7ee3-4f46-4359-9007-2dcf45e25578" providerId="ADAL" clId="{527EB905-0ED7-4C83-AE65-09F5B94EEE1B}" dt="2023-06-09T17:28:14.449" v="575" actId="21"/>
          <ac:picMkLst>
            <pc:docMk/>
            <pc:sldMk cId="448847947" sldId="330"/>
            <ac:picMk id="10" creationId="{72306046-74DA-D934-6DA9-1DE7BE504306}"/>
          </ac:picMkLst>
        </pc:picChg>
        <pc:picChg chg="add del mod modCrop">
          <ac:chgData name="Ferry, Sherri L" userId="3b9a7ee3-4f46-4359-9007-2dcf45e25578" providerId="ADAL" clId="{527EB905-0ED7-4C83-AE65-09F5B94EEE1B}" dt="2023-06-09T17:25:18.509" v="559" actId="21"/>
          <ac:picMkLst>
            <pc:docMk/>
            <pc:sldMk cId="448847947" sldId="330"/>
            <ac:picMk id="12" creationId="{31AA049B-BABB-D148-8DBD-8AEB2E485821}"/>
          </ac:picMkLst>
        </pc:picChg>
        <pc:picChg chg="add del mod modCrop">
          <ac:chgData name="Ferry, Sherri L" userId="3b9a7ee3-4f46-4359-9007-2dcf45e25578" providerId="ADAL" clId="{527EB905-0ED7-4C83-AE65-09F5B94EEE1B}" dt="2023-06-09T17:28:10.251" v="574" actId="21"/>
          <ac:picMkLst>
            <pc:docMk/>
            <pc:sldMk cId="448847947" sldId="330"/>
            <ac:picMk id="14" creationId="{DEE90F31-F442-1A30-3312-D433CB8156CA}"/>
          </ac:picMkLst>
        </pc:picChg>
        <pc:picChg chg="add mod modCrop">
          <ac:chgData name="Ferry, Sherri L" userId="3b9a7ee3-4f46-4359-9007-2dcf45e25578" providerId="ADAL" clId="{527EB905-0ED7-4C83-AE65-09F5B94EEE1B}" dt="2023-06-09T17:28:53.518" v="580" actId="14100"/>
          <ac:picMkLst>
            <pc:docMk/>
            <pc:sldMk cId="448847947" sldId="330"/>
            <ac:picMk id="16" creationId="{466A2B61-7304-6E58-6661-AB2FA200CD64}"/>
          </ac:picMkLst>
        </pc:picChg>
        <pc:picChg chg="add mod modCrop">
          <ac:chgData name="Ferry, Sherri L" userId="3b9a7ee3-4f46-4359-9007-2dcf45e25578" providerId="ADAL" clId="{527EB905-0ED7-4C83-AE65-09F5B94EEE1B}" dt="2023-06-12T18:08:33.585" v="1478" actId="1076"/>
          <ac:picMkLst>
            <pc:docMk/>
            <pc:sldMk cId="448847947" sldId="330"/>
            <ac:picMk id="18" creationId="{47CAC303-EBB4-8635-4AB4-74A5458F74B0}"/>
          </ac:picMkLst>
        </pc:picChg>
        <pc:picChg chg="add mod ord">
          <ac:chgData name="Ferry, Sherri L" userId="3b9a7ee3-4f46-4359-9007-2dcf45e25578" providerId="ADAL" clId="{527EB905-0ED7-4C83-AE65-09F5B94EEE1B}" dt="2023-06-09T17:29:16.893" v="581" actId="1076"/>
          <ac:picMkLst>
            <pc:docMk/>
            <pc:sldMk cId="448847947" sldId="330"/>
            <ac:picMk id="1026" creationId="{0DDCD5BE-C3D6-A186-F32D-6CBB0C2D8CE6}"/>
          </ac:picMkLst>
        </pc:picChg>
        <pc:picChg chg="add del mod">
          <ac:chgData name="Ferry, Sherri L" userId="3b9a7ee3-4f46-4359-9007-2dcf45e25578" providerId="ADAL" clId="{527EB905-0ED7-4C83-AE65-09F5B94EEE1B}" dt="2023-06-09T17:23:10.148" v="544" actId="21"/>
          <ac:picMkLst>
            <pc:docMk/>
            <pc:sldMk cId="448847947" sldId="330"/>
            <ac:picMk id="1028" creationId="{682471C7-542F-9A83-8EC4-05A21A351073}"/>
          </ac:picMkLst>
        </pc:picChg>
        <pc:picChg chg="del">
          <ac:chgData name="Ferry, Sherri L" userId="3b9a7ee3-4f46-4359-9007-2dcf45e25578" providerId="ADAL" clId="{527EB905-0ED7-4C83-AE65-09F5B94EEE1B}" dt="2023-06-09T17:00:32.086" v="495" actId="21"/>
          <ac:picMkLst>
            <pc:docMk/>
            <pc:sldMk cId="448847947" sldId="330"/>
            <ac:picMk id="3076" creationId="{A5C2F915-500C-B22A-41B2-6D1FF9B4623F}"/>
          </ac:picMkLst>
        </pc:picChg>
      </pc:sldChg>
      <pc:sldChg chg="replTag delTag">
        <pc:chgData name="Ferry, Sherri L" userId="3b9a7ee3-4f46-4359-9007-2dcf45e25578" providerId="ADAL" clId="{527EB905-0ED7-4C83-AE65-09F5B94EEE1B}" dt="2023-06-29T12:24:46.101" v="1737"/>
        <pc:sldMkLst>
          <pc:docMk/>
          <pc:sldMk cId="2716150224" sldId="331"/>
        </pc:sldMkLst>
      </pc:sldChg>
      <pc:sldChg chg="replTag delTag">
        <pc:chgData name="Ferry, Sherri L" userId="3b9a7ee3-4f46-4359-9007-2dcf45e25578" providerId="ADAL" clId="{527EB905-0ED7-4C83-AE65-09F5B94EEE1B}" dt="2023-06-29T12:36:53.074" v="1767"/>
        <pc:sldMkLst>
          <pc:docMk/>
          <pc:sldMk cId="3291441069" sldId="332"/>
        </pc:sldMkLst>
      </pc:sldChg>
      <pc:sldChg chg="addSp delSp modSp new mod setBg replTag delTag">
        <pc:chgData name="Ferry, Sherri L" userId="3b9a7ee3-4f46-4359-9007-2dcf45e25578" providerId="ADAL" clId="{527EB905-0ED7-4C83-AE65-09F5B94EEE1B}" dt="2023-06-29T12:30:59.050" v="1747"/>
        <pc:sldMkLst>
          <pc:docMk/>
          <pc:sldMk cId="3189621074" sldId="333"/>
        </pc:sldMkLst>
        <pc:spChg chg="mod">
          <ac:chgData name="Ferry, Sherri L" userId="3b9a7ee3-4f46-4359-9007-2dcf45e25578" providerId="ADAL" clId="{527EB905-0ED7-4C83-AE65-09F5B94EEE1B}" dt="2023-06-09T18:18:03.075" v="1405" actId="1076"/>
          <ac:spMkLst>
            <pc:docMk/>
            <pc:sldMk cId="3189621074" sldId="333"/>
            <ac:spMk id="2" creationId="{70C8CAB6-7DD1-9465-6830-62985400B992}"/>
          </ac:spMkLst>
        </pc:spChg>
        <pc:spChg chg="del mod">
          <ac:chgData name="Ferry, Sherri L" userId="3b9a7ee3-4f46-4359-9007-2dcf45e25578" providerId="ADAL" clId="{527EB905-0ED7-4C83-AE65-09F5B94EEE1B}" dt="2023-06-09T18:00:21.332" v="1080" actId="21"/>
          <ac:spMkLst>
            <pc:docMk/>
            <pc:sldMk cId="3189621074" sldId="333"/>
            <ac:spMk id="3" creationId="{9A9715BB-9E5C-B5BE-4FF9-49F37FC15BA7}"/>
          </ac:spMkLst>
        </pc:spChg>
        <pc:spChg chg="add del">
          <ac:chgData name="Ferry, Sherri L" userId="3b9a7ee3-4f46-4359-9007-2dcf45e25578" providerId="ADAL" clId="{527EB905-0ED7-4C83-AE65-09F5B94EEE1B}" dt="2023-06-09T17:49:12.288" v="1061" actId="21"/>
          <ac:spMkLst>
            <pc:docMk/>
            <pc:sldMk cId="3189621074" sldId="333"/>
            <ac:spMk id="5" creationId="{B34B337A-C6CE-EAA6-AADF-E146D6820521}"/>
          </ac:spMkLst>
        </pc:spChg>
        <pc:spChg chg="add del">
          <ac:chgData name="Ferry, Sherri L" userId="3b9a7ee3-4f46-4359-9007-2dcf45e25578" providerId="ADAL" clId="{527EB905-0ED7-4C83-AE65-09F5B94EEE1B}" dt="2023-06-09T17:59:58.272" v="1075" actId="26606"/>
          <ac:spMkLst>
            <pc:docMk/>
            <pc:sldMk cId="3189621074" sldId="333"/>
            <ac:spMk id="2055" creationId="{8181FC64-B306-4821-98E2-780662EFC486}"/>
          </ac:spMkLst>
        </pc:spChg>
        <pc:spChg chg="add del">
          <ac:chgData name="Ferry, Sherri L" userId="3b9a7ee3-4f46-4359-9007-2dcf45e25578" providerId="ADAL" clId="{527EB905-0ED7-4C83-AE65-09F5B94EEE1B}" dt="2023-06-09T17:59:58.272" v="1075" actId="26606"/>
          <ac:spMkLst>
            <pc:docMk/>
            <pc:sldMk cId="3189621074" sldId="333"/>
            <ac:spMk id="2057" creationId="{5871FC61-DD4E-47D4-81FD-8A7E7D12B371}"/>
          </ac:spMkLst>
        </pc:spChg>
        <pc:spChg chg="add del">
          <ac:chgData name="Ferry, Sherri L" userId="3b9a7ee3-4f46-4359-9007-2dcf45e25578" providerId="ADAL" clId="{527EB905-0ED7-4C83-AE65-09F5B94EEE1B}" dt="2023-06-09T17:59:58.272" v="1075" actId="26606"/>
          <ac:spMkLst>
            <pc:docMk/>
            <pc:sldMk cId="3189621074" sldId="333"/>
            <ac:spMk id="2059" creationId="{F9EC3F91-A75C-4F74-867E-E4C28C13546B}"/>
          </ac:spMkLst>
        </pc:spChg>
        <pc:spChg chg="add del">
          <ac:chgData name="Ferry, Sherri L" userId="3b9a7ee3-4f46-4359-9007-2dcf45e25578" providerId="ADAL" clId="{527EB905-0ED7-4C83-AE65-09F5B94EEE1B}" dt="2023-06-09T17:59:58.272" v="1075" actId="26606"/>
          <ac:spMkLst>
            <pc:docMk/>
            <pc:sldMk cId="3189621074" sldId="333"/>
            <ac:spMk id="2061" creationId="{829A1E2C-5AC8-40FC-99E9-832069D39792}"/>
          </ac:spMkLst>
        </pc:spChg>
        <pc:spChg chg="add">
          <ac:chgData name="Ferry, Sherri L" userId="3b9a7ee3-4f46-4359-9007-2dcf45e25578" providerId="ADAL" clId="{527EB905-0ED7-4C83-AE65-09F5B94EEE1B}" dt="2023-06-09T17:59:58.284" v="1076" actId="26606"/>
          <ac:spMkLst>
            <pc:docMk/>
            <pc:sldMk cId="3189621074" sldId="333"/>
            <ac:spMk id="2063" creationId="{8F90786E-B72D-4C32-BDCE-A170B007822D}"/>
          </ac:spMkLst>
        </pc:spChg>
        <pc:spChg chg="add">
          <ac:chgData name="Ferry, Sherri L" userId="3b9a7ee3-4f46-4359-9007-2dcf45e25578" providerId="ADAL" clId="{527EB905-0ED7-4C83-AE65-09F5B94EEE1B}" dt="2023-06-09T17:59:58.284" v="1076" actId="26606"/>
          <ac:spMkLst>
            <pc:docMk/>
            <pc:sldMk cId="3189621074" sldId="333"/>
            <ac:spMk id="2064" creationId="{5E46F2E7-848F-4A6C-A098-4764FDEA771A}"/>
          </ac:spMkLst>
        </pc:spChg>
        <pc:picChg chg="add del mod ord">
          <ac:chgData name="Ferry, Sherri L" userId="3b9a7ee3-4f46-4359-9007-2dcf45e25578" providerId="ADAL" clId="{527EB905-0ED7-4C83-AE65-09F5B94EEE1B}" dt="2023-06-09T18:17:19.436" v="1401" actId="1076"/>
          <ac:picMkLst>
            <pc:docMk/>
            <pc:sldMk cId="3189621074" sldId="333"/>
            <ac:picMk id="2050" creationId="{002B33A7-FA45-3547-9CF5-9AB9BA4C3F7D}"/>
          </ac:picMkLst>
        </pc:picChg>
      </pc:sldChg>
      <pc:sldChg chg="addSp delSp modSp new mod setBg replTag delTag">
        <pc:chgData name="Ferry, Sherri L" userId="3b9a7ee3-4f46-4359-9007-2dcf45e25578" providerId="ADAL" clId="{527EB905-0ED7-4C83-AE65-09F5B94EEE1B}" dt="2023-06-29T12:31:57.965" v="1751"/>
        <pc:sldMkLst>
          <pc:docMk/>
          <pc:sldMk cId="3243407208" sldId="334"/>
        </pc:sldMkLst>
        <pc:spChg chg="mod">
          <ac:chgData name="Ferry, Sherri L" userId="3b9a7ee3-4f46-4359-9007-2dcf45e25578" providerId="ADAL" clId="{527EB905-0ED7-4C83-AE65-09F5B94EEE1B}" dt="2023-06-09T18:29:20.749" v="1452" actId="27636"/>
          <ac:spMkLst>
            <pc:docMk/>
            <pc:sldMk cId="3243407208" sldId="334"/>
            <ac:spMk id="2" creationId="{0C11189A-FAB7-B516-C480-E269E3FE82AF}"/>
          </ac:spMkLst>
        </pc:spChg>
        <pc:spChg chg="del">
          <ac:chgData name="Ferry, Sherri L" userId="3b9a7ee3-4f46-4359-9007-2dcf45e25578" providerId="ADAL" clId="{527EB905-0ED7-4C83-AE65-09F5B94EEE1B}" dt="2023-06-09T18:02:45.727" v="1149"/>
          <ac:spMkLst>
            <pc:docMk/>
            <pc:sldMk cId="3243407208" sldId="334"/>
            <ac:spMk id="3" creationId="{CFF9BB7D-9979-184D-764E-15585C5BD25C}"/>
          </ac:spMkLst>
        </pc:spChg>
        <pc:spChg chg="add mod">
          <ac:chgData name="Ferry, Sherri L" userId="3b9a7ee3-4f46-4359-9007-2dcf45e25578" providerId="ADAL" clId="{527EB905-0ED7-4C83-AE65-09F5B94EEE1B}" dt="2023-06-09T18:29:54.980" v="1458" actId="1076"/>
          <ac:spMkLst>
            <pc:docMk/>
            <pc:sldMk cId="3243407208" sldId="334"/>
            <ac:spMk id="5" creationId="{F02D8730-76E1-1F07-F60F-CB971843CC8A}"/>
          </ac:spMkLst>
        </pc:spChg>
        <pc:spChg chg="add mod">
          <ac:chgData name="Ferry, Sherri L" userId="3b9a7ee3-4f46-4359-9007-2dcf45e25578" providerId="ADAL" clId="{527EB905-0ED7-4C83-AE65-09F5B94EEE1B}" dt="2023-06-09T18:29:50.521" v="1457" actId="1076"/>
          <ac:spMkLst>
            <pc:docMk/>
            <pc:sldMk cId="3243407208" sldId="334"/>
            <ac:spMk id="6" creationId="{56A0A3CC-D70D-0A06-41BE-990D99B9E904}"/>
          </ac:spMkLst>
        </pc:spChg>
        <pc:spChg chg="add">
          <ac:chgData name="Ferry, Sherri L" userId="3b9a7ee3-4f46-4359-9007-2dcf45e25578" providerId="ADAL" clId="{527EB905-0ED7-4C83-AE65-09F5B94EEE1B}" dt="2023-06-09T18:03:53.902" v="1150" actId="26606"/>
          <ac:spMkLst>
            <pc:docMk/>
            <pc:sldMk cId="3243407208" sldId="334"/>
            <ac:spMk id="3079" creationId="{560AFAAC-EA6C-45A9-9E03-C9C9F0193B4F}"/>
          </ac:spMkLst>
        </pc:spChg>
        <pc:spChg chg="add">
          <ac:chgData name="Ferry, Sherri L" userId="3b9a7ee3-4f46-4359-9007-2dcf45e25578" providerId="ADAL" clId="{527EB905-0ED7-4C83-AE65-09F5B94EEE1B}" dt="2023-06-09T18:03:53.902" v="1150" actId="26606"/>
          <ac:spMkLst>
            <pc:docMk/>
            <pc:sldMk cId="3243407208" sldId="334"/>
            <ac:spMk id="3081" creationId="{83549E37-C86B-4401-90BD-D8BF83859F14}"/>
          </ac:spMkLst>
        </pc:spChg>
        <pc:spChg chg="add">
          <ac:chgData name="Ferry, Sherri L" userId="3b9a7ee3-4f46-4359-9007-2dcf45e25578" providerId="ADAL" clId="{527EB905-0ED7-4C83-AE65-09F5B94EEE1B}" dt="2023-06-09T18:03:53.902" v="1150" actId="26606"/>
          <ac:spMkLst>
            <pc:docMk/>
            <pc:sldMk cId="3243407208" sldId="334"/>
            <ac:spMk id="3083" creationId="{8A17784E-76D8-4521-A77D-0D2EBB923004}"/>
          </ac:spMkLst>
        </pc:spChg>
        <pc:spChg chg="add">
          <ac:chgData name="Ferry, Sherri L" userId="3b9a7ee3-4f46-4359-9007-2dcf45e25578" providerId="ADAL" clId="{527EB905-0ED7-4C83-AE65-09F5B94EEE1B}" dt="2023-06-09T18:03:53.902" v="1150" actId="26606"/>
          <ac:spMkLst>
            <pc:docMk/>
            <pc:sldMk cId="3243407208" sldId="334"/>
            <ac:spMk id="3085" creationId="{C0036C6B-F09C-4EAB-AE02-8D056EE74856}"/>
          </ac:spMkLst>
        </pc:spChg>
        <pc:spChg chg="add">
          <ac:chgData name="Ferry, Sherri L" userId="3b9a7ee3-4f46-4359-9007-2dcf45e25578" providerId="ADAL" clId="{527EB905-0ED7-4C83-AE65-09F5B94EEE1B}" dt="2023-06-09T18:03:53.902" v="1150" actId="26606"/>
          <ac:spMkLst>
            <pc:docMk/>
            <pc:sldMk cId="3243407208" sldId="334"/>
            <ac:spMk id="3087" creationId="{FC8D5885-2804-4D3C-BE31-902E4D3279B0}"/>
          </ac:spMkLst>
        </pc:spChg>
        <pc:picChg chg="add mod ord">
          <ac:chgData name="Ferry, Sherri L" userId="3b9a7ee3-4f46-4359-9007-2dcf45e25578" providerId="ADAL" clId="{527EB905-0ED7-4C83-AE65-09F5B94EEE1B}" dt="2023-06-09T18:03:53.902" v="1150" actId="26606"/>
          <ac:picMkLst>
            <pc:docMk/>
            <pc:sldMk cId="3243407208" sldId="334"/>
            <ac:picMk id="3074" creationId="{ED80035C-6549-C314-BEE0-3ECF8B15ABE2}"/>
          </ac:picMkLst>
        </pc:picChg>
        <pc:picChg chg="add del mod">
          <ac:chgData name="Ferry, Sherri L" userId="3b9a7ee3-4f46-4359-9007-2dcf45e25578" providerId="ADAL" clId="{527EB905-0ED7-4C83-AE65-09F5B94EEE1B}" dt="2023-06-09T18:15:14.094" v="1383" actId="21"/>
          <ac:picMkLst>
            <pc:docMk/>
            <pc:sldMk cId="3243407208" sldId="334"/>
            <ac:picMk id="3076" creationId="{75FA9A28-A0DC-5312-6DB3-5EC8E4DD525E}"/>
          </ac:picMkLst>
        </pc:picChg>
      </pc:sldChg>
    </pc:docChg>
  </pc:docChgLst>
  <pc:docChgLst>
    <pc:chgData name="Ferry, Sherri L" userId="S::sferry@christianacare.org::3b9a7ee3-4f46-4359-9007-2dcf45e25578" providerId="AD" clId="Web-{15161D94-DA96-2429-B0F2-39A75165A010}"/>
    <pc:docChg chg="modSld">
      <pc:chgData name="Ferry, Sherri L" userId="S::sferry@christianacare.org::3b9a7ee3-4f46-4359-9007-2dcf45e25578" providerId="AD" clId="Web-{15161D94-DA96-2429-B0F2-39A75165A010}" dt="2024-01-25T11:49:49.712" v="7" actId="20577"/>
      <pc:docMkLst>
        <pc:docMk/>
      </pc:docMkLst>
      <pc:sldChg chg="modSp">
        <pc:chgData name="Ferry, Sherri L" userId="S::sferry@christianacare.org::3b9a7ee3-4f46-4359-9007-2dcf45e25578" providerId="AD" clId="Web-{15161D94-DA96-2429-B0F2-39A75165A010}" dt="2024-01-25T11:49:49.712" v="7" actId="20577"/>
        <pc:sldMkLst>
          <pc:docMk/>
          <pc:sldMk cId="163139801" sldId="356"/>
        </pc:sldMkLst>
        <pc:spChg chg="mod">
          <ac:chgData name="Ferry, Sherri L" userId="S::sferry@christianacare.org::3b9a7ee3-4f46-4359-9007-2dcf45e25578" providerId="AD" clId="Web-{15161D94-DA96-2429-B0F2-39A75165A010}" dt="2024-01-25T11:49:40.123" v="4" actId="20577"/>
          <ac:spMkLst>
            <pc:docMk/>
            <pc:sldMk cId="163139801" sldId="356"/>
            <ac:spMk id="7" creationId="{F74028CD-883A-DC56-4F2A-7AAC4F0CFB4E}"/>
          </ac:spMkLst>
        </pc:spChg>
        <pc:spChg chg="mod">
          <ac:chgData name="Ferry, Sherri L" userId="S::sferry@christianacare.org::3b9a7ee3-4f46-4359-9007-2dcf45e25578" providerId="AD" clId="Web-{15161D94-DA96-2429-B0F2-39A75165A010}" dt="2024-01-25T11:49:49.712" v="7" actId="20577"/>
          <ac:spMkLst>
            <pc:docMk/>
            <pc:sldMk cId="163139801" sldId="356"/>
            <ac:spMk id="9" creationId="{397EBFA1-61BE-95DF-63D8-A4084DBE71A6}"/>
          </ac:spMkLst>
        </pc:spChg>
      </pc:sldChg>
    </pc:docChg>
  </pc:docChgLst>
  <pc:docChgLst>
    <pc:chgData name="Ferry, Sherri L" userId="S::sferry@christianacare.org::3b9a7ee3-4f46-4359-9007-2dcf45e25578" providerId="AD" clId="Web-{1D722346-9559-4AA3-B74C-E5F7D844CA85}"/>
    <pc:docChg chg="modSld">
      <pc:chgData name="Ferry, Sherri L" userId="S::sferry@christianacare.org::3b9a7ee3-4f46-4359-9007-2dcf45e25578" providerId="AD" clId="Web-{1D722346-9559-4AA3-B74C-E5F7D844CA85}" dt="2024-07-12T14:37:52.506" v="137"/>
      <pc:docMkLst>
        <pc:docMk/>
      </pc:docMkLst>
      <pc:sldChg chg="modSp delCm">
        <pc:chgData name="Ferry, Sherri L" userId="S::sferry@christianacare.org::3b9a7ee3-4f46-4359-9007-2dcf45e25578" providerId="AD" clId="Web-{1D722346-9559-4AA3-B74C-E5F7D844CA85}" dt="2024-07-12T14:27:24.190" v="19" actId="20577"/>
        <pc:sldMkLst>
          <pc:docMk/>
          <pc:sldMk cId="661765998" sldId="262"/>
        </pc:sldMkLst>
        <pc:spChg chg="mod">
          <ac:chgData name="Ferry, Sherri L" userId="S::sferry@christianacare.org::3b9a7ee3-4f46-4359-9007-2dcf45e25578" providerId="AD" clId="Web-{1D722346-9559-4AA3-B74C-E5F7D844CA85}" dt="2024-07-12T14:27:24.190" v="19" actId="20577"/>
          <ac:spMkLst>
            <pc:docMk/>
            <pc:sldMk cId="661765998" sldId="262"/>
            <ac:spMk id="6" creationId="{52098271-BE23-4C73-8CD1-032F6F4F4198}"/>
          </ac:spMkLst>
        </pc:spChg>
        <pc:extLst>
          <p:ext xmlns:p="http://schemas.openxmlformats.org/presentationml/2006/main" uri="{D6D511B9-2390-475A-947B-AFAB55BFBCF1}">
            <pc226:cmChg xmlns:pc226="http://schemas.microsoft.com/office/powerpoint/2022/06/main/command" chg="del">
              <pc226:chgData name="Ferry, Sherri L" userId="S::sferry@christianacare.org::3b9a7ee3-4f46-4359-9007-2dcf45e25578" providerId="AD" clId="Web-{1D722346-9559-4AA3-B74C-E5F7D844CA85}" dt="2024-07-12T14:26:51.001" v="0"/>
              <pc2:cmMkLst xmlns:pc2="http://schemas.microsoft.com/office/powerpoint/2019/9/main/command">
                <pc:docMk/>
                <pc:sldMk cId="661765998" sldId="262"/>
                <pc2:cmMk id="{FBF3043A-E2B4-43A9-B3F6-5C16FE1F5110}"/>
              </pc2:cmMkLst>
            </pc226:cmChg>
          </p:ext>
        </pc:extLst>
      </pc:sldChg>
      <pc:sldChg chg="addSp delSp modSp">
        <pc:chgData name="Ferry, Sherri L" userId="S::sferry@christianacare.org::3b9a7ee3-4f46-4359-9007-2dcf45e25578" providerId="AD" clId="Web-{1D722346-9559-4AA3-B74C-E5F7D844CA85}" dt="2024-07-12T14:37:52.506" v="137"/>
        <pc:sldMkLst>
          <pc:docMk/>
          <pc:sldMk cId="3994706289" sldId="367"/>
        </pc:sldMkLst>
        <pc:spChg chg="del">
          <ac:chgData name="Ferry, Sherri L" userId="S::sferry@christianacare.org::3b9a7ee3-4f46-4359-9007-2dcf45e25578" providerId="AD" clId="Web-{1D722346-9559-4AA3-B74C-E5F7D844CA85}" dt="2024-07-12T14:32:11.886" v="113"/>
          <ac:spMkLst>
            <pc:docMk/>
            <pc:sldMk cId="3994706289" sldId="367"/>
            <ac:spMk id="5" creationId="{97900033-231C-C3B4-51E1-DC103D0FE7AB}"/>
          </ac:spMkLst>
        </pc:spChg>
        <pc:spChg chg="del mod">
          <ac:chgData name="Ferry, Sherri L" userId="S::sferry@christianacare.org::3b9a7ee3-4f46-4359-9007-2dcf45e25578" providerId="AD" clId="Web-{1D722346-9559-4AA3-B74C-E5F7D844CA85}" dt="2024-07-12T14:32:08.058" v="112"/>
          <ac:spMkLst>
            <pc:docMk/>
            <pc:sldMk cId="3994706289" sldId="367"/>
            <ac:spMk id="7" creationId="{7BA85540-CDCB-EEAA-2E39-F2D04B675FBB}"/>
          </ac:spMkLst>
        </pc:spChg>
        <pc:spChg chg="mod">
          <ac:chgData name="Ferry, Sherri L" userId="S::sferry@christianacare.org::3b9a7ee3-4f46-4359-9007-2dcf45e25578" providerId="AD" clId="Web-{1D722346-9559-4AA3-B74C-E5F7D844CA85}" dt="2024-07-12T14:32:48.216" v="136" actId="1076"/>
          <ac:spMkLst>
            <pc:docMk/>
            <pc:sldMk cId="3994706289" sldId="367"/>
            <ac:spMk id="13" creationId="{4A1A4801-04A3-C834-01AD-D656DC7FFC2D}"/>
          </ac:spMkLst>
        </pc:spChg>
        <pc:spChg chg="mod">
          <ac:chgData name="Ferry, Sherri L" userId="S::sferry@christianacare.org::3b9a7ee3-4f46-4359-9007-2dcf45e25578" providerId="AD" clId="Web-{1D722346-9559-4AA3-B74C-E5F7D844CA85}" dt="2024-07-12T14:29:58.523" v="56" actId="20577"/>
          <ac:spMkLst>
            <pc:docMk/>
            <pc:sldMk cId="3994706289" sldId="367"/>
            <ac:spMk id="3085" creationId="{B9FF99BD-075F-4761-A995-6FC574BD25EA}"/>
          </ac:spMkLst>
        </pc:spChg>
        <pc:picChg chg="add mod">
          <ac:chgData name="Ferry, Sherri L" userId="S::sferry@christianacare.org::3b9a7ee3-4f46-4359-9007-2dcf45e25578" providerId="AD" clId="Web-{1D722346-9559-4AA3-B74C-E5F7D844CA85}" dt="2024-07-12T14:37:52.506" v="137"/>
          <ac:picMkLst>
            <pc:docMk/>
            <pc:sldMk cId="3994706289" sldId="367"/>
            <ac:picMk id="2" creationId="{10A80F5E-0146-D137-A06B-9EFCED4B8607}"/>
          </ac:picMkLst>
        </pc:picChg>
        <pc:picChg chg="del">
          <ac:chgData name="Ferry, Sherri L" userId="S::sferry@christianacare.org::3b9a7ee3-4f46-4359-9007-2dcf45e25578" providerId="AD" clId="Web-{1D722346-9559-4AA3-B74C-E5F7D844CA85}" dt="2024-07-12T14:29:28.944" v="20"/>
          <ac:picMkLst>
            <pc:docMk/>
            <pc:sldMk cId="3994706289" sldId="367"/>
            <ac:picMk id="10" creationId="{931EE128-953B-0D0B-CD30-90AACB1FB231}"/>
          </ac:picMkLst>
        </pc:picChg>
        <pc:picChg chg="del">
          <ac:chgData name="Ferry, Sherri L" userId="S::sferry@christianacare.org::3b9a7ee3-4f46-4359-9007-2dcf45e25578" providerId="AD" clId="Web-{1D722346-9559-4AA3-B74C-E5F7D844CA85}" dt="2024-07-12T14:31:50.870" v="110"/>
          <ac:picMkLst>
            <pc:docMk/>
            <pc:sldMk cId="3994706289" sldId="367"/>
            <ac:picMk id="3080" creationId="{4054F6C4-92EF-E734-025B-E947845F1A75}"/>
          </ac:picMkLst>
        </pc:picChg>
      </pc:sldChg>
    </pc:docChg>
  </pc:docChgLst>
  <pc:docChgLst>
    <pc:chgData name="Halbert DO, Caitlin A" userId="S::caitlin.a.halbert@christianacare.org::daa880d8-bcec-4e26-9e1c-aa7f84bed059" providerId="AD" clId="Web-{5E2106C8-A2F1-BE3D-C38D-9D97A7D6A83F}"/>
    <pc:docChg chg="modSld">
      <pc:chgData name="Halbert DO, Caitlin A" userId="S::caitlin.a.halbert@christianacare.org::daa880d8-bcec-4e26-9e1c-aa7f84bed059" providerId="AD" clId="Web-{5E2106C8-A2F1-BE3D-C38D-9D97A7D6A83F}" dt="2024-06-20T18:29:08.292" v="111"/>
      <pc:docMkLst>
        <pc:docMk/>
      </pc:docMkLst>
      <pc:sldChg chg="addSp modSp">
        <pc:chgData name="Halbert DO, Caitlin A" userId="S::caitlin.a.halbert@christianacare.org::daa880d8-bcec-4e26-9e1c-aa7f84bed059" providerId="AD" clId="Web-{5E2106C8-A2F1-BE3D-C38D-9D97A7D6A83F}" dt="2024-06-20T18:28:04.369" v="110" actId="20577"/>
        <pc:sldMkLst>
          <pc:docMk/>
          <pc:sldMk cId="119503454" sldId="263"/>
        </pc:sldMkLst>
        <pc:spChg chg="add mod">
          <ac:chgData name="Halbert DO, Caitlin A" userId="S::caitlin.a.halbert@christianacare.org::daa880d8-bcec-4e26-9e1c-aa7f84bed059" providerId="AD" clId="Web-{5E2106C8-A2F1-BE3D-C38D-9D97A7D6A83F}" dt="2024-06-20T18:27:44.229" v="108" actId="1076"/>
          <ac:spMkLst>
            <pc:docMk/>
            <pc:sldMk cId="119503454" sldId="263"/>
            <ac:spMk id="4" creationId="{BD371C13-3C8B-1464-3FDC-A1C18048EDC5}"/>
          </ac:spMkLst>
        </pc:spChg>
        <pc:spChg chg="mod">
          <ac:chgData name="Halbert DO, Caitlin A" userId="S::caitlin.a.halbert@christianacare.org::daa880d8-bcec-4e26-9e1c-aa7f84bed059" providerId="AD" clId="Web-{5E2106C8-A2F1-BE3D-C38D-9D97A7D6A83F}" dt="2024-06-20T18:26:41.056" v="84" actId="20577"/>
          <ac:spMkLst>
            <pc:docMk/>
            <pc:sldMk cId="119503454" sldId="263"/>
            <ac:spMk id="13" creationId="{A006964B-AE9E-CD4D-B4B6-163B4867ABDF}"/>
          </ac:spMkLst>
        </pc:spChg>
        <pc:spChg chg="mod">
          <ac:chgData name="Halbert DO, Caitlin A" userId="S::caitlin.a.halbert@christianacare.org::daa880d8-bcec-4e26-9e1c-aa7f84bed059" providerId="AD" clId="Web-{5E2106C8-A2F1-BE3D-C38D-9D97A7D6A83F}" dt="2024-06-20T18:28:04.369" v="110" actId="20577"/>
          <ac:spMkLst>
            <pc:docMk/>
            <pc:sldMk cId="119503454" sldId="263"/>
            <ac:spMk id="14" creationId="{DBB3F1BE-3309-694C-A489-0BB9EC4E09F1}"/>
          </ac:spMkLst>
        </pc:spChg>
        <pc:picChg chg="mod">
          <ac:chgData name="Halbert DO, Caitlin A" userId="S::caitlin.a.halbert@christianacare.org::daa880d8-bcec-4e26-9e1c-aa7f84bed059" providerId="AD" clId="Web-{5E2106C8-A2F1-BE3D-C38D-9D97A7D6A83F}" dt="2024-06-20T18:26:20.446" v="74" actId="1076"/>
          <ac:picMkLst>
            <pc:docMk/>
            <pc:sldMk cId="119503454" sldId="263"/>
            <ac:picMk id="2" creationId="{3B42B2B3-4113-F20C-8615-28A4204A1759}"/>
          </ac:picMkLst>
        </pc:picChg>
      </pc:sldChg>
      <pc:sldChg chg="addCm">
        <pc:chgData name="Halbert DO, Caitlin A" userId="S::caitlin.a.halbert@christianacare.org::daa880d8-bcec-4e26-9e1c-aa7f84bed059" providerId="AD" clId="Web-{5E2106C8-A2F1-BE3D-C38D-9D97A7D6A83F}" dt="2024-06-20T18:29:08.292" v="111"/>
        <pc:sldMkLst>
          <pc:docMk/>
          <pc:sldMk cId="4017165826" sldId="368"/>
        </pc:sldMkLst>
        <pc:extLst>
          <p:ext xmlns:p="http://schemas.openxmlformats.org/presentationml/2006/main" uri="{D6D511B9-2390-475A-947B-AFAB55BFBCF1}">
            <pc226:cmChg xmlns:pc226="http://schemas.microsoft.com/office/powerpoint/2022/06/main/command" chg="add">
              <pc226:chgData name="Halbert DO, Caitlin A" userId="S::caitlin.a.halbert@christianacare.org::daa880d8-bcec-4e26-9e1c-aa7f84bed059" providerId="AD" clId="Web-{5E2106C8-A2F1-BE3D-C38D-9D97A7D6A83F}" dt="2024-06-20T18:29:08.292" v="111"/>
              <pc2:cmMkLst xmlns:pc2="http://schemas.microsoft.com/office/powerpoint/2019/9/main/command">
                <pc:docMk/>
                <pc:sldMk cId="4017165826" sldId="368"/>
                <pc2:cmMk id="{218A5E1A-04BE-41E4-ACED-B247F0392DD1}"/>
              </pc2:cmMkLst>
            </pc226:cmChg>
          </p:ext>
        </pc:extLst>
      </pc:sldChg>
    </pc:docChg>
  </pc:docChgLst>
  <pc:docChgLst>
    <pc:chgData name="Halbert DO, Caitlin A" userId="daa880d8-bcec-4e26-9e1c-aa7f84bed059" providerId="ADAL" clId="{ED30C51E-3234-4DAD-9DB1-BBF42425929C}"/>
    <pc:docChg chg="custSel modSld">
      <pc:chgData name="Halbert DO, Caitlin A" userId="daa880d8-bcec-4e26-9e1c-aa7f84bed059" providerId="ADAL" clId="{ED30C51E-3234-4DAD-9DB1-BBF42425929C}" dt="2023-10-27T12:15:17.739" v="74" actId="20577"/>
      <pc:docMkLst>
        <pc:docMk/>
      </pc:docMkLst>
      <pc:sldChg chg="modSp mod">
        <pc:chgData name="Halbert DO, Caitlin A" userId="daa880d8-bcec-4e26-9e1c-aa7f84bed059" providerId="ADAL" clId="{ED30C51E-3234-4DAD-9DB1-BBF42425929C}" dt="2023-10-27T12:15:17.739" v="74" actId="20577"/>
        <pc:sldMkLst>
          <pc:docMk/>
          <pc:sldMk cId="3657329186" sldId="350"/>
        </pc:sldMkLst>
        <pc:spChg chg="mod">
          <ac:chgData name="Halbert DO, Caitlin A" userId="daa880d8-bcec-4e26-9e1c-aa7f84bed059" providerId="ADAL" clId="{ED30C51E-3234-4DAD-9DB1-BBF42425929C}" dt="2023-10-27T12:14:51.600" v="0" actId="1076"/>
          <ac:spMkLst>
            <pc:docMk/>
            <pc:sldMk cId="3657329186" sldId="350"/>
            <ac:spMk id="2" creationId="{D622528F-684B-81BE-FC1C-873F1F7094E5}"/>
          </ac:spMkLst>
        </pc:spChg>
        <pc:spChg chg="mod">
          <ac:chgData name="Halbert DO, Caitlin A" userId="daa880d8-bcec-4e26-9e1c-aa7f84bed059" providerId="ADAL" clId="{ED30C51E-3234-4DAD-9DB1-BBF42425929C}" dt="2023-10-27T12:15:17.739" v="74" actId="20577"/>
          <ac:spMkLst>
            <pc:docMk/>
            <pc:sldMk cId="3657329186" sldId="350"/>
            <ac:spMk id="23" creationId="{1BE6C74A-CE7C-5948-9276-32D299AF4FC6}"/>
          </ac:spMkLst>
        </pc:spChg>
      </pc:sldChg>
    </pc:docChg>
  </pc:docChgLst>
  <pc:docChgLst>
    <pc:chgData name="Ferry, Sherri L" userId="S::sferry@christianacare.org::3b9a7ee3-4f46-4359-9007-2dcf45e25578" providerId="AD" clId="Web-{1FCE9C0F-2DA8-A8C8-2E93-A810D869C5C5}"/>
    <pc:docChg chg="modSld">
      <pc:chgData name="Ferry, Sherri L" userId="S::sferry@christianacare.org::3b9a7ee3-4f46-4359-9007-2dcf45e25578" providerId="AD" clId="Web-{1FCE9C0F-2DA8-A8C8-2E93-A810D869C5C5}" dt="2024-04-11T12:36:26.233" v="33" actId="1076"/>
      <pc:docMkLst>
        <pc:docMk/>
      </pc:docMkLst>
      <pc:sldChg chg="addSp delSp modSp">
        <pc:chgData name="Ferry, Sherri L" userId="S::sferry@christianacare.org::3b9a7ee3-4f46-4359-9007-2dcf45e25578" providerId="AD" clId="Web-{1FCE9C0F-2DA8-A8C8-2E93-A810D869C5C5}" dt="2024-04-11T12:36:26.233" v="33" actId="1076"/>
        <pc:sldMkLst>
          <pc:docMk/>
          <pc:sldMk cId="3894782012" sldId="329"/>
        </pc:sldMkLst>
        <pc:spChg chg="add del mod">
          <ac:chgData name="Ferry, Sherri L" userId="S::sferry@christianacare.org::3b9a7ee3-4f46-4359-9007-2dcf45e25578" providerId="AD" clId="Web-{1FCE9C0F-2DA8-A8C8-2E93-A810D869C5C5}" dt="2024-04-11T12:33:56.040" v="25"/>
          <ac:spMkLst>
            <pc:docMk/>
            <pc:sldMk cId="3894782012" sldId="329"/>
            <ac:spMk id="5" creationId="{BA70D8EA-CAAE-7E37-C0C4-825E3204B591}"/>
          </ac:spMkLst>
        </pc:spChg>
        <pc:spChg chg="mod">
          <ac:chgData name="Ferry, Sherri L" userId="S::sferry@christianacare.org::3b9a7ee3-4f46-4359-9007-2dcf45e25578" providerId="AD" clId="Web-{1FCE9C0F-2DA8-A8C8-2E93-A810D869C5C5}" dt="2024-04-11T12:30:58.175" v="8" actId="1076"/>
          <ac:spMkLst>
            <pc:docMk/>
            <pc:sldMk cId="3894782012" sldId="329"/>
            <ac:spMk id="12" creationId="{13DEDDB2-E471-C82A-C154-C80782639C5C}"/>
          </ac:spMkLst>
        </pc:spChg>
        <pc:spChg chg="mod">
          <ac:chgData name="Ferry, Sherri L" userId="S::sferry@christianacare.org::3b9a7ee3-4f46-4359-9007-2dcf45e25578" providerId="AD" clId="Web-{1FCE9C0F-2DA8-A8C8-2E93-A810D869C5C5}" dt="2024-04-11T12:36:26.233" v="33" actId="1076"/>
          <ac:spMkLst>
            <pc:docMk/>
            <pc:sldMk cId="3894782012" sldId="329"/>
            <ac:spMk id="14" creationId="{F7AD6CAC-8386-5350-B884-EE955C3E38B4}"/>
          </ac:spMkLst>
        </pc:spChg>
        <pc:picChg chg="add del mod">
          <ac:chgData name="Ferry, Sherri L" userId="S::sferry@christianacare.org::3b9a7ee3-4f46-4359-9007-2dcf45e25578" providerId="AD" clId="Web-{1FCE9C0F-2DA8-A8C8-2E93-A810D869C5C5}" dt="2024-04-11T12:33:53.212" v="24"/>
          <ac:picMkLst>
            <pc:docMk/>
            <pc:sldMk cId="3894782012" sldId="329"/>
            <ac:picMk id="2" creationId="{BF850059-800D-E29A-1FEC-3AB13797A2B8}"/>
          </ac:picMkLst>
        </pc:picChg>
        <pc:picChg chg="mod">
          <ac:chgData name="Ferry, Sherri L" userId="S::sferry@christianacare.org::3b9a7ee3-4f46-4359-9007-2dcf45e25578" providerId="AD" clId="Web-{1FCE9C0F-2DA8-A8C8-2E93-A810D869C5C5}" dt="2024-04-11T12:30:54.675" v="7" actId="1076"/>
          <ac:picMkLst>
            <pc:docMk/>
            <pc:sldMk cId="3894782012" sldId="329"/>
            <ac:picMk id="4" creationId="{5D5B78FC-1360-300D-2D91-C53826405953}"/>
          </ac:picMkLst>
        </pc:picChg>
        <pc:picChg chg="add del mod">
          <ac:chgData name="Ferry, Sherri L" userId="S::sferry@christianacare.org::3b9a7ee3-4f46-4359-9007-2dcf45e25578" providerId="AD" clId="Web-{1FCE9C0F-2DA8-A8C8-2E93-A810D869C5C5}" dt="2024-04-11T12:36:20.232" v="31"/>
          <ac:picMkLst>
            <pc:docMk/>
            <pc:sldMk cId="3894782012" sldId="329"/>
            <ac:picMk id="6" creationId="{EF2D228A-E75D-A4E7-372A-0B54316018B1}"/>
          </ac:picMkLst>
        </pc:picChg>
        <pc:picChg chg="add mod">
          <ac:chgData name="Ferry, Sherri L" userId="S::sferry@christianacare.org::3b9a7ee3-4f46-4359-9007-2dcf45e25578" providerId="AD" clId="Web-{1FCE9C0F-2DA8-A8C8-2E93-A810D869C5C5}" dt="2024-04-11T12:36:21.514" v="32" actId="1076"/>
          <ac:picMkLst>
            <pc:docMk/>
            <pc:sldMk cId="3894782012" sldId="329"/>
            <ac:picMk id="7" creationId="{CB3280EC-474A-19EA-E67C-48F22DFFF370}"/>
          </ac:picMkLst>
        </pc:picChg>
      </pc:sldChg>
    </pc:docChg>
  </pc:docChgLst>
  <pc:docChgLst>
    <pc:chgData name="Ferry, Sherri L" userId="S::sferry@christianacare.org::3b9a7ee3-4f46-4359-9007-2dcf45e25578" providerId="AD" clId="Web-{A77E9FDD-588C-70D6-0FAB-E5B3A807AD92}"/>
    <pc:docChg chg="modSld">
      <pc:chgData name="Ferry, Sherri L" userId="S::sferry@christianacare.org::3b9a7ee3-4f46-4359-9007-2dcf45e25578" providerId="AD" clId="Web-{A77E9FDD-588C-70D6-0FAB-E5B3A807AD92}" dt="2023-06-09T19:12:02.212" v="0" actId="14100"/>
      <pc:docMkLst>
        <pc:docMk/>
      </pc:docMkLst>
      <pc:sldChg chg="modSp">
        <pc:chgData name="Ferry, Sherri L" userId="S::sferry@christianacare.org::3b9a7ee3-4f46-4359-9007-2dcf45e25578" providerId="AD" clId="Web-{A77E9FDD-588C-70D6-0FAB-E5B3A807AD92}" dt="2023-06-09T19:12:02.212" v="0" actId="14100"/>
        <pc:sldMkLst>
          <pc:docMk/>
          <pc:sldMk cId="448847947" sldId="330"/>
        </pc:sldMkLst>
        <pc:spChg chg="mod">
          <ac:chgData name="Ferry, Sherri L" userId="S::sferry@christianacare.org::3b9a7ee3-4f46-4359-9007-2dcf45e25578" providerId="AD" clId="Web-{A77E9FDD-588C-70D6-0FAB-E5B3A807AD92}" dt="2023-06-09T19:12:02.212" v="0" actId="14100"/>
          <ac:spMkLst>
            <pc:docMk/>
            <pc:sldMk cId="448847947" sldId="330"/>
            <ac:spMk id="20" creationId="{D304BACF-A16C-F6A2-31FF-227A09CE4478}"/>
          </ac:spMkLst>
        </pc:spChg>
      </pc:sldChg>
    </pc:docChg>
  </pc:docChgLst>
  <pc:docChgLst>
    <pc:chgData name="Ferry, Sherri L" userId="S::sferry@christianacare.org::3b9a7ee3-4f46-4359-9007-2dcf45e25578" providerId="AD" clId="Web-{566D2762-98E6-4EE8-A686-FA872CC924FF}"/>
    <pc:docChg chg="addSld modSld">
      <pc:chgData name="Ferry, Sherri L" userId="S::sferry@christianacare.org::3b9a7ee3-4f46-4359-9007-2dcf45e25578" providerId="AD" clId="Web-{566D2762-98E6-4EE8-A686-FA872CC924FF}" dt="2023-12-06T17:43:15.783" v="6"/>
      <pc:docMkLst>
        <pc:docMk/>
      </pc:docMkLst>
      <pc:sldChg chg="addSp delSp modSp new mod setBg">
        <pc:chgData name="Ferry, Sherri L" userId="S::sferry@christianacare.org::3b9a7ee3-4f46-4359-9007-2dcf45e25578" providerId="AD" clId="Web-{566D2762-98E6-4EE8-A686-FA872CC924FF}" dt="2023-12-06T17:43:15.783" v="6"/>
        <pc:sldMkLst>
          <pc:docMk/>
          <pc:sldMk cId="3646327980" sldId="354"/>
        </pc:sldMkLst>
        <pc:spChg chg="add del">
          <ac:chgData name="Ferry, Sherri L" userId="S::sferry@christianacare.org::3b9a7ee3-4f46-4359-9007-2dcf45e25578" providerId="AD" clId="Web-{566D2762-98E6-4EE8-A686-FA872CC924FF}" dt="2023-12-06T17:43:14.643" v="5"/>
          <ac:spMkLst>
            <pc:docMk/>
            <pc:sldMk cId="3646327980" sldId="354"/>
            <ac:spMk id="2" creationId="{82975016-E033-E531-0708-547F8FEC37E9}"/>
          </ac:spMkLst>
        </pc:spChg>
        <pc:spChg chg="add del">
          <ac:chgData name="Ferry, Sherri L" userId="S::sferry@christianacare.org::3b9a7ee3-4f46-4359-9007-2dcf45e25578" providerId="AD" clId="Web-{566D2762-98E6-4EE8-A686-FA872CC924FF}" dt="2023-12-06T17:43:15.783" v="6"/>
          <ac:spMkLst>
            <pc:docMk/>
            <pc:sldMk cId="3646327980" sldId="354"/>
            <ac:spMk id="3" creationId="{963C7E0C-BA8B-B03B-9109-A509F8ECBF36}"/>
          </ac:spMkLst>
        </pc:spChg>
        <pc:spChg chg="add del mod">
          <ac:chgData name="Ferry, Sherri L" userId="S::sferry@christianacare.org::3b9a7ee3-4f46-4359-9007-2dcf45e25578" providerId="AD" clId="Web-{566D2762-98E6-4EE8-A686-FA872CC924FF}" dt="2023-12-06T17:43:13.674" v="4"/>
          <ac:spMkLst>
            <pc:docMk/>
            <pc:sldMk cId="3646327980" sldId="354"/>
            <ac:spMk id="6" creationId="{61A1CE2B-2361-4300-CCDF-80D4CD25CD30}"/>
          </ac:spMkLst>
        </pc:spChg>
        <pc:grpChg chg="add del">
          <ac:chgData name="Ferry, Sherri L" userId="S::sferry@christianacare.org::3b9a7ee3-4f46-4359-9007-2dcf45e25578" providerId="AD" clId="Web-{566D2762-98E6-4EE8-A686-FA872CC924FF}" dt="2023-12-06T17:43:14.643" v="5"/>
          <ac:grpSpMkLst>
            <pc:docMk/>
            <pc:sldMk cId="3646327980" sldId="354"/>
            <ac:grpSpMk id="9" creationId="{723C66ED-DBBF-12CA-7F5E-813E0E7D036A}"/>
          </ac:grpSpMkLst>
        </pc:grpChg>
        <pc:picChg chg="add del mod ord">
          <ac:chgData name="Ferry, Sherri L" userId="S::sferry@christianacare.org::3b9a7ee3-4f46-4359-9007-2dcf45e25578" providerId="AD" clId="Web-{566D2762-98E6-4EE8-A686-FA872CC924FF}" dt="2023-12-06T17:43:15.783" v="6"/>
          <ac:picMkLst>
            <pc:docMk/>
            <pc:sldMk cId="3646327980" sldId="354"/>
            <ac:picMk id="4" creationId="{18A2C2EF-E213-634E-20B0-50CA8EED3291}"/>
          </ac:picMkLst>
        </pc:picChg>
      </pc:sldChg>
    </pc:docChg>
  </pc:docChgLst>
  <pc:docChgLst>
    <pc:chgData name="Ferry, Sherri L" userId="3b9a7ee3-4f46-4359-9007-2dcf45e25578" providerId="ADAL" clId="{518A7E2B-9D87-45E5-A2CE-50245D5D9A8D}"/>
    <pc:docChg chg="undo custSel addSld delSld modSld replTag delTag">
      <pc:chgData name="Ferry, Sherri L" userId="3b9a7ee3-4f46-4359-9007-2dcf45e25578" providerId="ADAL" clId="{518A7E2B-9D87-45E5-A2CE-50245D5D9A8D}" dt="2024-02-20T18:01:31.747" v="562"/>
      <pc:docMkLst>
        <pc:docMk/>
      </pc:docMkLst>
      <pc:sldChg chg="replTag delTag">
        <pc:chgData name="Ferry, Sherri L" userId="3b9a7ee3-4f46-4359-9007-2dcf45e25578" providerId="ADAL" clId="{518A7E2B-9D87-45E5-A2CE-50245D5D9A8D}" dt="2024-02-20T17:58:26.215" v="542"/>
        <pc:sldMkLst>
          <pc:docMk/>
          <pc:sldMk cId="661765998" sldId="262"/>
        </pc:sldMkLst>
      </pc:sldChg>
      <pc:sldChg chg="replTag delTag">
        <pc:chgData name="Ferry, Sherri L" userId="3b9a7ee3-4f46-4359-9007-2dcf45e25578" providerId="ADAL" clId="{518A7E2B-9D87-45E5-A2CE-50245D5D9A8D}" dt="2024-02-20T18:01:31.746" v="560"/>
        <pc:sldMkLst>
          <pc:docMk/>
          <pc:sldMk cId="2851127434" sldId="290"/>
        </pc:sldMkLst>
      </pc:sldChg>
      <pc:sldChg chg="replTag delTag">
        <pc:chgData name="Ferry, Sherri L" userId="3b9a7ee3-4f46-4359-9007-2dcf45e25578" providerId="ADAL" clId="{518A7E2B-9D87-45E5-A2CE-50245D5D9A8D}" dt="2024-02-20T18:00:03.363" v="546"/>
        <pc:sldMkLst>
          <pc:docMk/>
          <pc:sldMk cId="3884308871" sldId="352"/>
        </pc:sldMkLst>
      </pc:sldChg>
      <pc:sldChg chg="replTag delTag">
        <pc:chgData name="Ferry, Sherri L" userId="3b9a7ee3-4f46-4359-9007-2dcf45e25578" providerId="ADAL" clId="{518A7E2B-9D87-45E5-A2CE-50245D5D9A8D}" dt="2024-02-20T18:00:21.746" v="549"/>
        <pc:sldMkLst>
          <pc:docMk/>
          <pc:sldMk cId="2378287567" sldId="353"/>
        </pc:sldMkLst>
      </pc:sldChg>
      <pc:sldChg chg="addSp delSp modSp mod setBg replTag delTag">
        <pc:chgData name="Ferry, Sherri L" userId="3b9a7ee3-4f46-4359-9007-2dcf45e25578" providerId="ADAL" clId="{518A7E2B-9D87-45E5-A2CE-50245D5D9A8D}" dt="2024-02-20T16:05:57.818" v="540" actId="1076"/>
        <pc:sldMkLst>
          <pc:docMk/>
          <pc:sldMk cId="3432927919" sldId="354"/>
        </pc:sldMkLst>
        <pc:spChg chg="add del">
          <ac:chgData name="Ferry, Sherri L" userId="3b9a7ee3-4f46-4359-9007-2dcf45e25578" providerId="ADAL" clId="{518A7E2B-9D87-45E5-A2CE-50245D5D9A8D}" dt="2024-02-20T15:43:39.455" v="16" actId="26606"/>
          <ac:spMkLst>
            <pc:docMk/>
            <pc:sldMk cId="3432927919" sldId="354"/>
            <ac:spMk id="2" creationId="{ABEE53D8-864D-AB59-0FCB-72A6C4AB3517}"/>
          </ac:spMkLst>
        </pc:spChg>
        <pc:spChg chg="del">
          <ac:chgData name="Ferry, Sherri L" userId="3b9a7ee3-4f46-4359-9007-2dcf45e25578" providerId="ADAL" clId="{518A7E2B-9D87-45E5-A2CE-50245D5D9A8D}" dt="2024-02-20T15:42:39.666" v="13" actId="22"/>
          <ac:spMkLst>
            <pc:docMk/>
            <pc:sldMk cId="3432927919" sldId="354"/>
            <ac:spMk id="3" creationId="{B24E7478-D8A8-2DA1-D01A-0387B4131FEE}"/>
          </ac:spMkLst>
        </pc:spChg>
        <pc:spChg chg="add del mod ord">
          <ac:chgData name="Ferry, Sherri L" userId="3b9a7ee3-4f46-4359-9007-2dcf45e25578" providerId="ADAL" clId="{518A7E2B-9D87-45E5-A2CE-50245D5D9A8D}" dt="2024-02-20T15:56:21.260" v="247" actId="21"/>
          <ac:spMkLst>
            <pc:docMk/>
            <pc:sldMk cId="3432927919" sldId="354"/>
            <ac:spMk id="6" creationId="{8631B69B-0421-ED2E-E4D8-D68E54AE3D93}"/>
          </ac:spMkLst>
        </pc:spChg>
        <pc:spChg chg="add del mod">
          <ac:chgData name="Ferry, Sherri L" userId="3b9a7ee3-4f46-4359-9007-2dcf45e25578" providerId="ADAL" clId="{518A7E2B-9D87-45E5-A2CE-50245D5D9A8D}" dt="2024-02-20T15:48:25.575" v="117" actId="21"/>
          <ac:spMkLst>
            <pc:docMk/>
            <pc:sldMk cId="3432927919" sldId="354"/>
            <ac:spMk id="9" creationId="{E9E9675A-8326-C11E-58AA-E6C78F70D4F1}"/>
          </ac:spMkLst>
        </pc:spChg>
        <pc:spChg chg="add del">
          <ac:chgData name="Ferry, Sherri L" userId="3b9a7ee3-4f46-4359-9007-2dcf45e25578" providerId="ADAL" clId="{518A7E2B-9D87-45E5-A2CE-50245D5D9A8D}" dt="2024-02-20T15:43:39.450" v="15" actId="26606"/>
          <ac:spMkLst>
            <pc:docMk/>
            <pc:sldMk cId="3432927919" sldId="354"/>
            <ac:spMk id="10" creationId="{ED55A19D-297C-4231-AD1F-08EF9B4AA8F4}"/>
          </ac:spMkLst>
        </pc:spChg>
        <pc:spChg chg="add del">
          <ac:chgData name="Ferry, Sherri L" userId="3b9a7ee3-4f46-4359-9007-2dcf45e25578" providerId="ADAL" clId="{518A7E2B-9D87-45E5-A2CE-50245D5D9A8D}" dt="2024-02-20T15:43:39.450" v="15" actId="26606"/>
          <ac:spMkLst>
            <pc:docMk/>
            <pc:sldMk cId="3432927919" sldId="354"/>
            <ac:spMk id="12" creationId="{EBAB6C56-3D38-4923-996E-BD474BBB91E9}"/>
          </ac:spMkLst>
        </pc:spChg>
        <pc:spChg chg="add del mod">
          <ac:chgData name="Ferry, Sherri L" userId="3b9a7ee3-4f46-4359-9007-2dcf45e25578" providerId="ADAL" clId="{518A7E2B-9D87-45E5-A2CE-50245D5D9A8D}" dt="2024-02-20T15:53:16.640" v="226" actId="21"/>
          <ac:spMkLst>
            <pc:docMk/>
            <pc:sldMk cId="3432927919" sldId="354"/>
            <ac:spMk id="13" creationId="{D31C0DE1-7400-FB40-E8B1-5A2B2E111F02}"/>
          </ac:spMkLst>
        </pc:spChg>
        <pc:spChg chg="add del">
          <ac:chgData name="Ferry, Sherri L" userId="3b9a7ee3-4f46-4359-9007-2dcf45e25578" providerId="ADAL" clId="{518A7E2B-9D87-45E5-A2CE-50245D5D9A8D}" dt="2024-02-20T15:43:39.450" v="15" actId="26606"/>
          <ac:spMkLst>
            <pc:docMk/>
            <pc:sldMk cId="3432927919" sldId="354"/>
            <ac:spMk id="14" creationId="{20CD21DB-082D-417D-A5AB-FC838AF9D944}"/>
          </ac:spMkLst>
        </pc:spChg>
        <pc:spChg chg="add del mod">
          <ac:chgData name="Ferry, Sherri L" userId="3b9a7ee3-4f46-4359-9007-2dcf45e25578" providerId="ADAL" clId="{518A7E2B-9D87-45E5-A2CE-50245D5D9A8D}" dt="2024-02-20T15:59:32.929" v="368" actId="21"/>
          <ac:spMkLst>
            <pc:docMk/>
            <pc:sldMk cId="3432927919" sldId="354"/>
            <ac:spMk id="15" creationId="{9D3CB683-6AC6-BA5F-03D6-E74906DFE5F5}"/>
          </ac:spMkLst>
        </pc:spChg>
        <pc:spChg chg="add mod">
          <ac:chgData name="Ferry, Sherri L" userId="3b9a7ee3-4f46-4359-9007-2dcf45e25578" providerId="ADAL" clId="{518A7E2B-9D87-45E5-A2CE-50245D5D9A8D}" dt="2024-02-20T16:05:03.199" v="539" actId="20577"/>
          <ac:spMkLst>
            <pc:docMk/>
            <pc:sldMk cId="3432927919" sldId="354"/>
            <ac:spMk id="18" creationId="{22EE7B2D-1485-6A3D-097C-4D30F20B9C4E}"/>
          </ac:spMkLst>
        </pc:spChg>
        <pc:spChg chg="add mod">
          <ac:chgData name="Ferry, Sherri L" userId="3b9a7ee3-4f46-4359-9007-2dcf45e25578" providerId="ADAL" clId="{518A7E2B-9D87-45E5-A2CE-50245D5D9A8D}" dt="2024-02-20T16:05:57.818" v="540" actId="1076"/>
          <ac:spMkLst>
            <pc:docMk/>
            <pc:sldMk cId="3432927919" sldId="354"/>
            <ac:spMk id="19" creationId="{B8428E37-3E16-3EAE-1EA2-33F6DD36DD26}"/>
          </ac:spMkLst>
        </pc:spChg>
        <pc:spChg chg="add del">
          <ac:chgData name="Ferry, Sherri L" userId="3b9a7ee3-4f46-4359-9007-2dcf45e25578" providerId="ADAL" clId="{518A7E2B-9D87-45E5-A2CE-50245D5D9A8D}" dt="2024-02-20T15:47:06.773" v="77" actId="26606"/>
          <ac:spMkLst>
            <pc:docMk/>
            <pc:sldMk cId="3432927919" sldId="354"/>
            <ac:spMk id="22" creationId="{D12DDE76-C203-4047-9998-63900085B5E8}"/>
          </ac:spMkLst>
        </pc:spChg>
        <pc:spChg chg="add del">
          <ac:chgData name="Ferry, Sherri L" userId="3b9a7ee3-4f46-4359-9007-2dcf45e25578" providerId="ADAL" clId="{518A7E2B-9D87-45E5-A2CE-50245D5D9A8D}" dt="2024-02-20T15:48:07.195" v="115" actId="26606"/>
          <ac:spMkLst>
            <pc:docMk/>
            <pc:sldMk cId="3432927919" sldId="354"/>
            <ac:spMk id="27" creationId="{6753252F-4873-4F63-801D-CC719279A7D5}"/>
          </ac:spMkLst>
        </pc:spChg>
        <pc:spChg chg="add del">
          <ac:chgData name="Ferry, Sherri L" userId="3b9a7ee3-4f46-4359-9007-2dcf45e25578" providerId="ADAL" clId="{518A7E2B-9D87-45E5-A2CE-50245D5D9A8D}" dt="2024-02-20T15:48:07.195" v="115" actId="26606"/>
          <ac:spMkLst>
            <pc:docMk/>
            <pc:sldMk cId="3432927919" sldId="354"/>
            <ac:spMk id="29" creationId="{047C8CCB-F95D-4249-92DD-651249D3535A}"/>
          </ac:spMkLst>
        </pc:spChg>
        <pc:spChg chg="add del">
          <ac:chgData name="Ferry, Sherri L" userId="3b9a7ee3-4f46-4359-9007-2dcf45e25578" providerId="ADAL" clId="{518A7E2B-9D87-45E5-A2CE-50245D5D9A8D}" dt="2024-02-20T15:49:25.779" v="123" actId="26606"/>
          <ac:spMkLst>
            <pc:docMk/>
            <pc:sldMk cId="3432927919" sldId="354"/>
            <ac:spMk id="34" creationId="{C0A1ED06-4733-4020-9C60-81D4D801408D}"/>
          </ac:spMkLst>
        </pc:spChg>
        <pc:spChg chg="add del">
          <ac:chgData name="Ferry, Sherri L" userId="3b9a7ee3-4f46-4359-9007-2dcf45e25578" providerId="ADAL" clId="{518A7E2B-9D87-45E5-A2CE-50245D5D9A8D}" dt="2024-02-20T15:49:25.779" v="123" actId="26606"/>
          <ac:spMkLst>
            <pc:docMk/>
            <pc:sldMk cId="3432927919" sldId="354"/>
            <ac:spMk id="36" creationId="{B0CA3509-3AF9-45FE-93ED-57BB5D5E8E07}"/>
          </ac:spMkLst>
        </pc:spChg>
        <pc:spChg chg="add">
          <ac:chgData name="Ferry, Sherri L" userId="3b9a7ee3-4f46-4359-9007-2dcf45e25578" providerId="ADAL" clId="{518A7E2B-9D87-45E5-A2CE-50245D5D9A8D}" dt="2024-02-20T15:49:25.779" v="123" actId="26606"/>
          <ac:spMkLst>
            <pc:docMk/>
            <pc:sldMk cId="3432927919" sldId="354"/>
            <ac:spMk id="41" creationId="{6753252F-4873-4F63-801D-CC719279A7D5}"/>
          </ac:spMkLst>
        </pc:spChg>
        <pc:spChg chg="add">
          <ac:chgData name="Ferry, Sherri L" userId="3b9a7ee3-4f46-4359-9007-2dcf45e25578" providerId="ADAL" clId="{518A7E2B-9D87-45E5-A2CE-50245D5D9A8D}" dt="2024-02-20T15:49:25.779" v="123" actId="26606"/>
          <ac:spMkLst>
            <pc:docMk/>
            <pc:sldMk cId="3432927919" sldId="354"/>
            <ac:spMk id="43" creationId="{047C8CCB-F95D-4249-92DD-651249D3535A}"/>
          </ac:spMkLst>
        </pc:spChg>
        <pc:grpChg chg="add del">
          <ac:chgData name="Ferry, Sherri L" userId="3b9a7ee3-4f46-4359-9007-2dcf45e25578" providerId="ADAL" clId="{518A7E2B-9D87-45E5-A2CE-50245D5D9A8D}" dt="2024-02-20T15:46:56.326" v="75" actId="26606"/>
          <ac:grpSpMkLst>
            <pc:docMk/>
            <pc:sldMk cId="3432927919" sldId="354"/>
            <ac:grpSpMk id="16" creationId="{28BE0C02-CBCA-69B2-5D32-1D724544D123}"/>
          </ac:grpSpMkLst>
        </pc:grpChg>
        <pc:picChg chg="add mod ord">
          <ac:chgData name="Ferry, Sherri L" userId="3b9a7ee3-4f46-4359-9007-2dcf45e25578" providerId="ADAL" clId="{518A7E2B-9D87-45E5-A2CE-50245D5D9A8D}" dt="2024-02-20T16:01:44.970" v="394" actId="1076"/>
          <ac:picMkLst>
            <pc:docMk/>
            <pc:sldMk cId="3432927919" sldId="354"/>
            <ac:picMk id="5" creationId="{9F451D74-473F-EF9F-1DA1-6D23C4C428A4}"/>
          </ac:picMkLst>
        </pc:picChg>
        <pc:picChg chg="add del mod">
          <ac:chgData name="Ferry, Sherri L" userId="3b9a7ee3-4f46-4359-9007-2dcf45e25578" providerId="ADAL" clId="{518A7E2B-9D87-45E5-A2CE-50245D5D9A8D}" dt="2024-02-20T15:46:42.864" v="74" actId="21"/>
          <ac:picMkLst>
            <pc:docMk/>
            <pc:sldMk cId="3432927919" sldId="354"/>
            <ac:picMk id="8" creationId="{AD57E6B5-4300-9134-F52C-66EAB707A96C}"/>
          </ac:picMkLst>
        </pc:picChg>
      </pc:sldChg>
      <pc:sldChg chg="delSp add del setBg replTag delTag delDesignElem">
        <pc:chgData name="Ferry, Sherri L" userId="3b9a7ee3-4f46-4359-9007-2dcf45e25578" providerId="ADAL" clId="{518A7E2B-9D87-45E5-A2CE-50245D5D9A8D}" dt="2024-02-20T18:01:31.744" v="558" actId="2696"/>
        <pc:sldMkLst>
          <pc:docMk/>
          <pc:sldMk cId="1154749193" sldId="355"/>
        </pc:sldMkLst>
        <pc:spChg chg="del">
          <ac:chgData name="Ferry, Sherri L" userId="3b9a7ee3-4f46-4359-9007-2dcf45e25578" providerId="ADAL" clId="{518A7E2B-9D87-45E5-A2CE-50245D5D9A8D}" dt="2024-02-20T18:00:23.366" v="551"/>
          <ac:spMkLst>
            <pc:docMk/>
            <pc:sldMk cId="1154749193" sldId="355"/>
            <ac:spMk id="11" creationId="{C681C32C-7AFC-4BB3-9088-65CBDFC5D1C2}"/>
          </ac:spMkLst>
        </pc:spChg>
        <pc:spChg chg="del">
          <ac:chgData name="Ferry, Sherri L" userId="3b9a7ee3-4f46-4359-9007-2dcf45e25578" providerId="ADAL" clId="{518A7E2B-9D87-45E5-A2CE-50245D5D9A8D}" dt="2024-02-20T18:00:23.366" v="551"/>
          <ac:spMkLst>
            <pc:docMk/>
            <pc:sldMk cId="1154749193" sldId="355"/>
            <ac:spMk id="13" creationId="{199C0ED0-69DE-4C31-A5CF-E2A46FD30226}"/>
          </ac:spMkLst>
        </pc:spChg>
        <pc:spChg chg="del">
          <ac:chgData name="Ferry, Sherri L" userId="3b9a7ee3-4f46-4359-9007-2dcf45e25578" providerId="ADAL" clId="{518A7E2B-9D87-45E5-A2CE-50245D5D9A8D}" dt="2024-02-20T18:00:23.366" v="551"/>
          <ac:spMkLst>
            <pc:docMk/>
            <pc:sldMk cId="1154749193" sldId="355"/>
            <ac:spMk id="15" creationId="{8D42B8BD-40AF-488E-8A79-D7256C917229}"/>
          </ac:spMkLst>
        </pc:spChg>
      </pc:sldChg>
    </pc:docChg>
  </pc:docChgLst>
  <pc:docChgLst>
    <pc:chgData clId="Web-{44E10C24-287A-4754-A68E-3607E7D2C467}"/>
    <pc:docChg chg="modSld">
      <pc:chgData name="" userId="" providerId="" clId="Web-{44E10C24-287A-4754-A68E-3607E7D2C467}" dt="2023-06-09T16:02:27.452" v="0" actId="1076"/>
      <pc:docMkLst>
        <pc:docMk/>
      </pc:docMkLst>
      <pc:sldChg chg="modSp">
        <pc:chgData name="" userId="" providerId="" clId="Web-{44E10C24-287A-4754-A68E-3607E7D2C467}" dt="2023-06-09T16:02:27.452" v="0" actId="1076"/>
        <pc:sldMkLst>
          <pc:docMk/>
          <pc:sldMk cId="661765998" sldId="262"/>
        </pc:sldMkLst>
        <pc:picChg chg="mod">
          <ac:chgData name="" userId="" providerId="" clId="Web-{44E10C24-287A-4754-A68E-3607E7D2C467}" dt="2023-06-09T16:02:27.452" v="0" actId="1076"/>
          <ac:picMkLst>
            <pc:docMk/>
            <pc:sldMk cId="661765998" sldId="262"/>
            <ac:picMk id="19" creationId="{8E6F9296-36A8-1EC3-62C3-45CF952C48C6}"/>
          </ac:picMkLst>
        </pc:picChg>
      </pc:sldChg>
    </pc:docChg>
  </pc:docChgLst>
  <pc:docChgLst>
    <pc:chgData name="Ferry, Sherri L" userId="S::sferry@christianacare.org::3b9a7ee3-4f46-4359-9007-2dcf45e25578" providerId="AD" clId="Web-{8F45B06F-5060-4693-87E1-8B7DB71509AF}"/>
    <pc:docChg chg="delSld">
      <pc:chgData name="Ferry, Sherri L" userId="S::sferry@christianacare.org::3b9a7ee3-4f46-4359-9007-2dcf45e25578" providerId="AD" clId="Web-{8F45B06F-5060-4693-87E1-8B7DB71509AF}" dt="2023-11-20T17:06:08.813" v="0"/>
      <pc:docMkLst>
        <pc:docMk/>
      </pc:docMkLst>
      <pc:sldChg chg="del">
        <pc:chgData name="Ferry, Sherri L" userId="S::sferry@christianacare.org::3b9a7ee3-4f46-4359-9007-2dcf45e25578" providerId="AD" clId="Web-{8F45B06F-5060-4693-87E1-8B7DB71509AF}" dt="2023-11-20T17:06:08.813" v="0"/>
        <pc:sldMkLst>
          <pc:docMk/>
          <pc:sldMk cId="184304364" sldId="354"/>
        </pc:sldMkLst>
      </pc:sldChg>
    </pc:docChg>
  </pc:docChgLst>
  <pc:docChgLst>
    <pc:chgData name="Ferry, Sherri L" userId="3b9a7ee3-4f46-4359-9007-2dcf45e25578" providerId="ADAL" clId="{FF5D62D1-D77C-4D96-BBE6-103CB02C19B5}"/>
    <pc:docChg chg="undo custSel addSld delSld modSld sldOrd replTag delTag">
      <pc:chgData name="Ferry, Sherri L" userId="3b9a7ee3-4f46-4359-9007-2dcf45e25578" providerId="ADAL" clId="{FF5D62D1-D77C-4D96-BBE6-103CB02C19B5}" dt="2023-11-01T14:28:37.035" v="7279"/>
      <pc:docMkLst>
        <pc:docMk/>
      </pc:docMkLst>
      <pc:sldChg chg="modSp mod replTag delTag">
        <pc:chgData name="Ferry, Sherri L" userId="3b9a7ee3-4f46-4359-9007-2dcf45e25578" providerId="ADAL" clId="{FF5D62D1-D77C-4D96-BBE6-103CB02C19B5}" dt="2023-11-01T14:21:39.759" v="7245"/>
        <pc:sldMkLst>
          <pc:docMk/>
          <pc:sldMk cId="661765998" sldId="262"/>
        </pc:sldMkLst>
        <pc:spChg chg="mod">
          <ac:chgData name="Ferry, Sherri L" userId="3b9a7ee3-4f46-4359-9007-2dcf45e25578" providerId="ADAL" clId="{FF5D62D1-D77C-4D96-BBE6-103CB02C19B5}" dt="2023-10-17T11:28:24.736" v="21" actId="27636"/>
          <ac:spMkLst>
            <pc:docMk/>
            <pc:sldMk cId="661765998" sldId="262"/>
            <ac:spMk id="6" creationId="{52098271-BE23-4C73-8CD1-032F6F4F4198}"/>
          </ac:spMkLst>
        </pc:spChg>
      </pc:sldChg>
      <pc:sldChg chg="replTag delTag">
        <pc:chgData name="Ferry, Sherri L" userId="3b9a7ee3-4f46-4359-9007-2dcf45e25578" providerId="ADAL" clId="{FF5D62D1-D77C-4D96-BBE6-103CB02C19B5}" dt="2023-11-01T14:27:42.868" v="7267"/>
        <pc:sldMkLst>
          <pc:docMk/>
          <pc:sldMk cId="2851127434" sldId="290"/>
        </pc:sldMkLst>
      </pc:sldChg>
      <pc:sldChg chg="del replTag delTag">
        <pc:chgData name="Ferry, Sherri L" userId="3b9a7ee3-4f46-4359-9007-2dcf45e25578" providerId="ADAL" clId="{FF5D62D1-D77C-4D96-BBE6-103CB02C19B5}" dt="2023-10-17T15:42:26.758" v="1863" actId="2696"/>
        <pc:sldMkLst>
          <pc:docMk/>
          <pc:sldMk cId="2113689922" sldId="291"/>
        </pc:sldMkLst>
      </pc:sldChg>
      <pc:sldChg chg="del replTag delTag">
        <pc:chgData name="Ferry, Sherri L" userId="3b9a7ee3-4f46-4359-9007-2dcf45e25578" providerId="ADAL" clId="{FF5D62D1-D77C-4D96-BBE6-103CB02C19B5}" dt="2023-11-01T14:22:43.548" v="7251"/>
        <pc:sldMkLst>
          <pc:docMk/>
          <pc:sldMk cId="242236647" sldId="308"/>
        </pc:sldMkLst>
      </pc:sldChg>
      <pc:sldChg chg="addSp delSp modSp del mod replTag delTag">
        <pc:chgData name="Ferry, Sherri L" userId="3b9a7ee3-4f46-4359-9007-2dcf45e25578" providerId="ADAL" clId="{FF5D62D1-D77C-4D96-BBE6-103CB02C19B5}" dt="2023-10-18T13:33:49.835" v="3895" actId="2696"/>
        <pc:sldMkLst>
          <pc:docMk/>
          <pc:sldMk cId="2016940247" sldId="327"/>
        </pc:sldMkLst>
        <pc:spChg chg="del">
          <ac:chgData name="Ferry, Sherri L" userId="3b9a7ee3-4f46-4359-9007-2dcf45e25578" providerId="ADAL" clId="{FF5D62D1-D77C-4D96-BBE6-103CB02C19B5}" dt="2023-10-17T16:45:28.870" v="2846" actId="21"/>
          <ac:spMkLst>
            <pc:docMk/>
            <pc:sldMk cId="2016940247" sldId="327"/>
            <ac:spMk id="2" creationId="{B05D540D-1D1E-512B-A4E0-D4C780C79C34}"/>
          </ac:spMkLst>
        </pc:spChg>
        <pc:spChg chg="del">
          <ac:chgData name="Ferry, Sherri L" userId="3b9a7ee3-4f46-4359-9007-2dcf45e25578" providerId="ADAL" clId="{FF5D62D1-D77C-4D96-BBE6-103CB02C19B5}" dt="2023-10-17T16:45:31.359" v="2847" actId="21"/>
          <ac:spMkLst>
            <pc:docMk/>
            <pc:sldMk cId="2016940247" sldId="327"/>
            <ac:spMk id="5" creationId="{11E469CF-F19A-8404-8E31-9A28BEB199AE}"/>
          </ac:spMkLst>
        </pc:spChg>
        <pc:spChg chg="add del mod">
          <ac:chgData name="Ferry, Sherri L" userId="3b9a7ee3-4f46-4359-9007-2dcf45e25578" providerId="ADAL" clId="{FF5D62D1-D77C-4D96-BBE6-103CB02C19B5}" dt="2023-10-18T13:20:48.744" v="3794"/>
          <ac:spMkLst>
            <pc:docMk/>
            <pc:sldMk cId="2016940247" sldId="327"/>
            <ac:spMk id="5" creationId="{94500C15-CA78-F4BD-286F-5561F509CF82}"/>
          </ac:spMkLst>
        </pc:spChg>
        <pc:spChg chg="add del mod">
          <ac:chgData name="Ferry, Sherri L" userId="3b9a7ee3-4f46-4359-9007-2dcf45e25578" providerId="ADAL" clId="{FF5D62D1-D77C-4D96-BBE6-103CB02C19B5}" dt="2023-10-18T13:28:29.614" v="3838"/>
          <ac:spMkLst>
            <pc:docMk/>
            <pc:sldMk cId="2016940247" sldId="327"/>
            <ac:spMk id="8" creationId="{6915EFB1-879E-C4B2-9B6A-B559C39263E2}"/>
          </ac:spMkLst>
        </pc:spChg>
        <pc:spChg chg="add mod">
          <ac:chgData name="Ferry, Sherri L" userId="3b9a7ee3-4f46-4359-9007-2dcf45e25578" providerId="ADAL" clId="{FF5D62D1-D77C-4D96-BBE6-103CB02C19B5}" dt="2023-10-18T13:31:27.297" v="3881" actId="1076"/>
          <ac:spMkLst>
            <pc:docMk/>
            <pc:sldMk cId="2016940247" sldId="327"/>
            <ac:spMk id="12" creationId="{80CF7F2A-B5B3-108C-153D-185133DD64E2}"/>
          </ac:spMkLst>
        </pc:spChg>
        <pc:picChg chg="add del mod">
          <ac:chgData name="Ferry, Sherri L" userId="3b9a7ee3-4f46-4359-9007-2dcf45e25578" providerId="ADAL" clId="{FF5D62D1-D77C-4D96-BBE6-103CB02C19B5}" dt="2023-10-18T13:20:42.809" v="3793" actId="21"/>
          <ac:picMkLst>
            <pc:docMk/>
            <pc:sldMk cId="2016940247" sldId="327"/>
            <ac:picMk id="2" creationId="{A60F9FF4-4873-7BE1-5514-95AC1331A942}"/>
          </ac:picMkLst>
        </pc:picChg>
        <pc:picChg chg="add del mod">
          <ac:chgData name="Ferry, Sherri L" userId="3b9a7ee3-4f46-4359-9007-2dcf45e25578" providerId="ADAL" clId="{FF5D62D1-D77C-4D96-BBE6-103CB02C19B5}" dt="2023-10-18T13:20:42.809" v="3793" actId="21"/>
          <ac:picMkLst>
            <pc:docMk/>
            <pc:sldMk cId="2016940247" sldId="327"/>
            <ac:picMk id="3" creationId="{659A4ED7-0DBB-73DD-7125-C9CA8A9E3A16}"/>
          </ac:picMkLst>
        </pc:picChg>
        <pc:picChg chg="add del mod">
          <ac:chgData name="Ferry, Sherri L" userId="3b9a7ee3-4f46-4359-9007-2dcf45e25578" providerId="ADAL" clId="{FF5D62D1-D77C-4D96-BBE6-103CB02C19B5}" dt="2023-10-18T13:31:24.772" v="3880" actId="21"/>
          <ac:picMkLst>
            <pc:docMk/>
            <pc:sldMk cId="2016940247" sldId="327"/>
            <ac:picMk id="7" creationId="{C9ACBCCB-548D-2DB3-9397-8DFD5504708F}"/>
          </ac:picMkLst>
        </pc:picChg>
        <pc:picChg chg="add del">
          <ac:chgData name="Ferry, Sherri L" userId="3b9a7ee3-4f46-4359-9007-2dcf45e25578" providerId="ADAL" clId="{FF5D62D1-D77C-4D96-BBE6-103CB02C19B5}" dt="2023-10-18T13:31:14.992" v="3877" actId="21"/>
          <ac:picMkLst>
            <pc:docMk/>
            <pc:sldMk cId="2016940247" sldId="327"/>
            <ac:picMk id="10" creationId="{99789160-A105-A2CD-9C48-595F5784DDA3}"/>
          </ac:picMkLst>
        </pc:picChg>
        <pc:picChg chg="del">
          <ac:chgData name="Ferry, Sherri L" userId="3b9a7ee3-4f46-4359-9007-2dcf45e25578" providerId="ADAL" clId="{FF5D62D1-D77C-4D96-BBE6-103CB02C19B5}" dt="2023-10-17T16:45:33.576" v="2848" actId="21"/>
          <ac:picMkLst>
            <pc:docMk/>
            <pc:sldMk cId="2016940247" sldId="327"/>
            <ac:picMk id="1026" creationId="{8B0032C4-8FCE-A3C3-7CDA-7B1F924A0CA1}"/>
          </ac:picMkLst>
        </pc:picChg>
        <pc:picChg chg="add del mod">
          <ac:chgData name="Ferry, Sherri L" userId="3b9a7ee3-4f46-4359-9007-2dcf45e25578" providerId="ADAL" clId="{FF5D62D1-D77C-4D96-BBE6-103CB02C19B5}" dt="2023-10-18T13:25:33.406" v="3815" actId="21"/>
          <ac:picMkLst>
            <pc:docMk/>
            <pc:sldMk cId="2016940247" sldId="327"/>
            <ac:picMk id="3074" creationId="{706ED059-666A-6D84-9FEC-218550C39268}"/>
          </ac:picMkLst>
        </pc:picChg>
        <pc:picChg chg="add del mod">
          <ac:chgData name="Ferry, Sherri L" userId="3b9a7ee3-4f46-4359-9007-2dcf45e25578" providerId="ADAL" clId="{FF5D62D1-D77C-4D96-BBE6-103CB02C19B5}" dt="2023-10-18T13:31:16.610" v="3878" actId="21"/>
          <ac:picMkLst>
            <pc:docMk/>
            <pc:sldMk cId="2016940247" sldId="327"/>
            <ac:picMk id="3076" creationId="{69319719-920D-B645-E948-8F3F4026C35A}"/>
          </ac:picMkLst>
        </pc:picChg>
      </pc:sldChg>
      <pc:sldChg chg="addSp delSp modSp mod setBg modClrScheme replTag delTag delDesignElem chgLayout">
        <pc:chgData name="Ferry, Sherri L" userId="3b9a7ee3-4f46-4359-9007-2dcf45e25578" providerId="ADAL" clId="{FF5D62D1-D77C-4D96-BBE6-103CB02C19B5}" dt="2023-11-01T14:28:07.962" v="7275"/>
        <pc:sldMkLst>
          <pc:docMk/>
          <pc:sldMk cId="2716150224" sldId="331"/>
        </pc:sldMkLst>
        <pc:spChg chg="add del mod">
          <ac:chgData name="Ferry, Sherri L" userId="3b9a7ee3-4f46-4359-9007-2dcf45e25578" providerId="ADAL" clId="{FF5D62D1-D77C-4D96-BBE6-103CB02C19B5}" dt="2023-10-17T15:31:54.257" v="1509" actId="21"/>
          <ac:spMkLst>
            <pc:docMk/>
            <pc:sldMk cId="2716150224" sldId="331"/>
            <ac:spMk id="3" creationId="{0AB1661F-F3F3-9ACB-C3CB-71CE68E3B7FB}"/>
          </ac:spMkLst>
        </pc:spChg>
        <pc:spChg chg="add mod">
          <ac:chgData name="Ferry, Sherri L" userId="3b9a7ee3-4f46-4359-9007-2dcf45e25578" providerId="ADAL" clId="{FF5D62D1-D77C-4D96-BBE6-103CB02C19B5}" dt="2023-10-26T12:31:14.807" v="6522" actId="1076"/>
          <ac:spMkLst>
            <pc:docMk/>
            <pc:sldMk cId="2716150224" sldId="331"/>
            <ac:spMk id="4" creationId="{448D0ACB-74A4-E3D6-EA29-E3BF91B52FBF}"/>
          </ac:spMkLst>
        </pc:spChg>
        <pc:spChg chg="mod ord">
          <ac:chgData name="Ferry, Sherri L" userId="3b9a7ee3-4f46-4359-9007-2dcf45e25578" providerId="ADAL" clId="{FF5D62D1-D77C-4D96-BBE6-103CB02C19B5}" dt="2023-10-18T15:49:23.239" v="4052"/>
          <ac:spMkLst>
            <pc:docMk/>
            <pc:sldMk cId="2716150224" sldId="331"/>
            <ac:spMk id="6" creationId="{72FEEF35-3AD0-7BEC-FA88-700359F1DD19}"/>
          </ac:spMkLst>
        </pc:spChg>
        <pc:spChg chg="del mod">
          <ac:chgData name="Ferry, Sherri L" userId="3b9a7ee3-4f46-4359-9007-2dcf45e25578" providerId="ADAL" clId="{FF5D62D1-D77C-4D96-BBE6-103CB02C19B5}" dt="2023-10-17T15:26:46.165" v="1430" actId="21"/>
          <ac:spMkLst>
            <pc:docMk/>
            <pc:sldMk cId="2716150224" sldId="331"/>
            <ac:spMk id="7" creationId="{71ABD60E-313F-EF5D-9172-F89536EE955F}"/>
          </ac:spMkLst>
        </pc:spChg>
        <pc:spChg chg="mod ord">
          <ac:chgData name="Ferry, Sherri L" userId="3b9a7ee3-4f46-4359-9007-2dcf45e25578" providerId="ADAL" clId="{FF5D62D1-D77C-4D96-BBE6-103CB02C19B5}" dt="2023-10-17T15:25:59.845" v="1423" actId="2085"/>
          <ac:spMkLst>
            <pc:docMk/>
            <pc:sldMk cId="2716150224" sldId="331"/>
            <ac:spMk id="8" creationId="{F5CDE940-F5E3-A04F-59D0-EB524F2D6BBD}"/>
          </ac:spMkLst>
        </pc:spChg>
        <pc:spChg chg="mod ord">
          <ac:chgData name="Ferry, Sherri L" userId="3b9a7ee3-4f46-4359-9007-2dcf45e25578" providerId="ADAL" clId="{FF5D62D1-D77C-4D96-BBE6-103CB02C19B5}" dt="2023-10-17T15:28:29.408" v="1452" actId="207"/>
          <ac:spMkLst>
            <pc:docMk/>
            <pc:sldMk cId="2716150224" sldId="331"/>
            <ac:spMk id="9" creationId="{72BED13A-19DD-3B3B-3B8F-9D51093BA026}"/>
          </ac:spMkLst>
        </pc:spChg>
        <pc:spChg chg="add del">
          <ac:chgData name="Ferry, Sherri L" userId="3b9a7ee3-4f46-4359-9007-2dcf45e25578" providerId="ADAL" clId="{FF5D62D1-D77C-4D96-BBE6-103CB02C19B5}" dt="2023-10-17T15:24:56.715" v="1416" actId="26606"/>
          <ac:spMkLst>
            <pc:docMk/>
            <pc:sldMk cId="2716150224" sldId="331"/>
            <ac:spMk id="14" creationId="{F13C74B1-5B17-4795-BED0-7140497B445A}"/>
          </ac:spMkLst>
        </pc:spChg>
        <pc:spChg chg="add del">
          <ac:chgData name="Ferry, Sherri L" userId="3b9a7ee3-4f46-4359-9007-2dcf45e25578" providerId="ADAL" clId="{FF5D62D1-D77C-4D96-BBE6-103CB02C19B5}" dt="2023-10-17T15:24:56.715" v="1416" actId="26606"/>
          <ac:spMkLst>
            <pc:docMk/>
            <pc:sldMk cId="2716150224" sldId="331"/>
            <ac:spMk id="16" creationId="{D4974D33-8DC5-464E-8C6D-BE58F0669C17}"/>
          </ac:spMkLst>
        </pc:spChg>
        <pc:spChg chg="add del">
          <ac:chgData name="Ferry, Sherri L" userId="3b9a7ee3-4f46-4359-9007-2dcf45e25578" providerId="ADAL" clId="{FF5D62D1-D77C-4D96-BBE6-103CB02C19B5}" dt="2023-10-17T15:25:14.769" v="1419" actId="26606"/>
          <ac:spMkLst>
            <pc:docMk/>
            <pc:sldMk cId="2716150224" sldId="331"/>
            <ac:spMk id="18" creationId="{04812C46-200A-4DEB-A05E-3ED6C68C2387}"/>
          </ac:spMkLst>
        </pc:spChg>
        <pc:spChg chg="add del">
          <ac:chgData name="Ferry, Sherri L" userId="3b9a7ee3-4f46-4359-9007-2dcf45e25578" providerId="ADAL" clId="{FF5D62D1-D77C-4D96-BBE6-103CB02C19B5}" dt="2023-10-17T15:25:14.769" v="1419" actId="26606"/>
          <ac:spMkLst>
            <pc:docMk/>
            <pc:sldMk cId="2716150224" sldId="331"/>
            <ac:spMk id="19" creationId="{D1EA859B-E555-4109-94F3-6700E046E008}"/>
          </ac:spMkLst>
        </pc:spChg>
        <pc:spChg chg="add">
          <ac:chgData name="Ferry, Sherri L" userId="3b9a7ee3-4f46-4359-9007-2dcf45e25578" providerId="ADAL" clId="{FF5D62D1-D77C-4D96-BBE6-103CB02C19B5}" dt="2023-10-17T15:25:14.769" v="1419" actId="26606"/>
          <ac:spMkLst>
            <pc:docMk/>
            <pc:sldMk cId="2716150224" sldId="331"/>
            <ac:spMk id="24" creationId="{23E547B5-89CF-4EC0-96DE-25771AED0799}"/>
          </ac:spMkLst>
        </pc:spChg>
        <pc:spChg chg="add">
          <ac:chgData name="Ferry, Sherri L" userId="3b9a7ee3-4f46-4359-9007-2dcf45e25578" providerId="ADAL" clId="{FF5D62D1-D77C-4D96-BBE6-103CB02C19B5}" dt="2023-10-17T15:25:14.769" v="1419" actId="26606"/>
          <ac:spMkLst>
            <pc:docMk/>
            <pc:sldMk cId="2716150224" sldId="331"/>
            <ac:spMk id="26" creationId="{3F0B8CEB-8279-4E5E-A0CE-1FC9F71736F2}"/>
          </ac:spMkLst>
        </pc:spChg>
        <pc:spChg chg="del">
          <ac:chgData name="Ferry, Sherri L" userId="3b9a7ee3-4f46-4359-9007-2dcf45e25578" providerId="ADAL" clId="{FF5D62D1-D77C-4D96-BBE6-103CB02C19B5}" dt="2023-10-17T15:21:26.991" v="1382" actId="700"/>
          <ac:spMkLst>
            <pc:docMk/>
            <pc:sldMk cId="2716150224" sldId="331"/>
            <ac:spMk id="7181" creationId="{3AFE8227-C443-417B-BA91-520EB1EF4559}"/>
          </ac:spMkLst>
        </pc:spChg>
        <pc:spChg chg="del">
          <ac:chgData name="Ferry, Sherri L" userId="3b9a7ee3-4f46-4359-9007-2dcf45e25578" providerId="ADAL" clId="{FF5D62D1-D77C-4D96-BBE6-103CB02C19B5}" dt="2023-10-17T15:21:26.991" v="1382" actId="700"/>
          <ac:spMkLst>
            <pc:docMk/>
            <pc:sldMk cId="2716150224" sldId="331"/>
            <ac:spMk id="7183" creationId="{907741FC-B544-4A6E-B831-6789D042333D}"/>
          </ac:spMkLst>
        </pc:spChg>
        <pc:spChg chg="del">
          <ac:chgData name="Ferry, Sherri L" userId="3b9a7ee3-4f46-4359-9007-2dcf45e25578" providerId="ADAL" clId="{FF5D62D1-D77C-4D96-BBE6-103CB02C19B5}" dt="2023-10-17T15:21:26.991" v="1382" actId="700"/>
          <ac:spMkLst>
            <pc:docMk/>
            <pc:sldMk cId="2716150224" sldId="331"/>
            <ac:spMk id="7185" creationId="{3F0BE7ED-7814-4273-B18A-F26CC0380380}"/>
          </ac:spMkLst>
        </pc:spChg>
        <pc:picChg chg="add mod ord">
          <ac:chgData name="Ferry, Sherri L" userId="3b9a7ee3-4f46-4359-9007-2dcf45e25578" providerId="ADAL" clId="{FF5D62D1-D77C-4D96-BBE6-103CB02C19B5}" dt="2023-10-17T15:25:14.769" v="1419" actId="26606"/>
          <ac:picMkLst>
            <pc:docMk/>
            <pc:sldMk cId="2716150224" sldId="331"/>
            <ac:picMk id="2" creationId="{6AF50697-66A4-91CF-3B5D-4E78108AAA86}"/>
          </ac:picMkLst>
        </pc:picChg>
        <pc:picChg chg="add del mod">
          <ac:chgData name="Ferry, Sherri L" userId="3b9a7ee3-4f46-4359-9007-2dcf45e25578" providerId="ADAL" clId="{FF5D62D1-D77C-4D96-BBE6-103CB02C19B5}" dt="2023-10-17T15:23:06.223" v="1399" actId="21"/>
          <ac:picMkLst>
            <pc:docMk/>
            <pc:sldMk cId="2716150224" sldId="331"/>
            <ac:picMk id="4098" creationId="{A44FC09A-A7C9-7D00-D2D6-A8B9ECE37D71}"/>
          </ac:picMkLst>
        </pc:picChg>
        <pc:picChg chg="del">
          <ac:chgData name="Ferry, Sherri L" userId="3b9a7ee3-4f46-4359-9007-2dcf45e25578" providerId="ADAL" clId="{FF5D62D1-D77C-4D96-BBE6-103CB02C19B5}" dt="2023-10-17T15:18:49.389" v="1372" actId="21"/>
          <ac:picMkLst>
            <pc:docMk/>
            <pc:sldMk cId="2716150224" sldId="331"/>
            <ac:picMk id="7174" creationId="{A6A794E4-0146-6B8E-0997-89289DC460D8}"/>
          </ac:picMkLst>
        </pc:picChg>
      </pc:sldChg>
      <pc:sldChg chg="addSp delSp modSp add del mod ord replTag delTag">
        <pc:chgData name="Ferry, Sherri L" userId="3b9a7ee3-4f46-4359-9007-2dcf45e25578" providerId="ADAL" clId="{FF5D62D1-D77C-4D96-BBE6-103CB02C19B5}" dt="2023-11-01T14:24:57.754" v="7259"/>
        <pc:sldMkLst>
          <pc:docMk/>
          <pc:sldMk cId="3291441069" sldId="332"/>
        </pc:sldMkLst>
        <pc:spChg chg="del">
          <ac:chgData name="Ferry, Sherri L" userId="3b9a7ee3-4f46-4359-9007-2dcf45e25578" providerId="ADAL" clId="{FF5D62D1-D77C-4D96-BBE6-103CB02C19B5}" dt="2023-10-17T16:13:19.821" v="1899" actId="21"/>
          <ac:spMkLst>
            <pc:docMk/>
            <pc:sldMk cId="3291441069" sldId="332"/>
            <ac:spMk id="2" creationId="{D6925E96-232B-1C06-02BD-9B150003532A}"/>
          </ac:spMkLst>
        </pc:spChg>
        <pc:spChg chg="add del mod">
          <ac:chgData name="Ferry, Sherri L" userId="3b9a7ee3-4f46-4359-9007-2dcf45e25578" providerId="ADAL" clId="{FF5D62D1-D77C-4D96-BBE6-103CB02C19B5}" dt="2023-10-17T16:13:07.634" v="1897" actId="21"/>
          <ac:spMkLst>
            <pc:docMk/>
            <pc:sldMk cId="3291441069" sldId="332"/>
            <ac:spMk id="5" creationId="{0E60F9E4-8790-309E-670C-9F69867AC220}"/>
          </ac:spMkLst>
        </pc:spChg>
        <pc:spChg chg="add del mod">
          <ac:chgData name="Ferry, Sherri L" userId="3b9a7ee3-4f46-4359-9007-2dcf45e25578" providerId="ADAL" clId="{FF5D62D1-D77C-4D96-BBE6-103CB02C19B5}" dt="2023-10-17T16:13:30.226" v="1901" actId="21"/>
          <ac:spMkLst>
            <pc:docMk/>
            <pc:sldMk cId="3291441069" sldId="332"/>
            <ac:spMk id="9" creationId="{FAD6B844-5576-D6D7-BEE0-98BC3F1D3B2B}"/>
          </ac:spMkLst>
        </pc:spChg>
        <pc:spChg chg="del">
          <ac:chgData name="Ferry, Sherri L" userId="3b9a7ee3-4f46-4359-9007-2dcf45e25578" providerId="ADAL" clId="{FF5D62D1-D77C-4D96-BBE6-103CB02C19B5}" dt="2023-10-17T16:13:01.868" v="1896" actId="21"/>
          <ac:spMkLst>
            <pc:docMk/>
            <pc:sldMk cId="3291441069" sldId="332"/>
            <ac:spMk id="14" creationId="{AC72EF6D-1961-4762-E7C9-21136DA460DC}"/>
          </ac:spMkLst>
        </pc:spChg>
        <pc:spChg chg="mod">
          <ac:chgData name="Ferry, Sherri L" userId="3b9a7ee3-4f46-4359-9007-2dcf45e25578" providerId="ADAL" clId="{FF5D62D1-D77C-4D96-BBE6-103CB02C19B5}" dt="2023-10-17T17:16:10.895" v="2865" actId="1076"/>
          <ac:spMkLst>
            <pc:docMk/>
            <pc:sldMk cId="3291441069" sldId="332"/>
            <ac:spMk id="18" creationId="{DA472410-E0D4-CF9B-BC86-1C4A8F427CEB}"/>
          </ac:spMkLst>
        </pc:spChg>
        <pc:spChg chg="add del mod">
          <ac:chgData name="Ferry, Sherri L" userId="3b9a7ee3-4f46-4359-9007-2dcf45e25578" providerId="ADAL" clId="{FF5D62D1-D77C-4D96-BBE6-103CB02C19B5}" dt="2023-10-17T16:32:49.492" v="2141" actId="21"/>
          <ac:spMkLst>
            <pc:docMk/>
            <pc:sldMk cId="3291441069" sldId="332"/>
            <ac:spMk id="24" creationId="{A912444D-7D75-6EB0-E3CD-B9B8D5E81783}"/>
          </ac:spMkLst>
        </pc:spChg>
        <pc:spChg chg="add mod">
          <ac:chgData name="Ferry, Sherri L" userId="3b9a7ee3-4f46-4359-9007-2dcf45e25578" providerId="ADAL" clId="{FF5D62D1-D77C-4D96-BBE6-103CB02C19B5}" dt="2023-10-17T17:16:02.811" v="2864" actId="948"/>
          <ac:spMkLst>
            <pc:docMk/>
            <pc:sldMk cId="3291441069" sldId="332"/>
            <ac:spMk id="30" creationId="{ED5BA90C-F2DE-305A-61D5-75B470BD2EE3}"/>
          </ac:spMkLst>
        </pc:spChg>
        <pc:picChg chg="del">
          <ac:chgData name="Ferry, Sherri L" userId="3b9a7ee3-4f46-4359-9007-2dcf45e25578" providerId="ADAL" clId="{FF5D62D1-D77C-4D96-BBE6-103CB02C19B5}" dt="2023-10-17T16:13:23.118" v="1900" actId="21"/>
          <ac:picMkLst>
            <pc:docMk/>
            <pc:sldMk cId="3291441069" sldId="332"/>
            <ac:picMk id="10" creationId="{89D39896-80F5-CD1C-8708-4EC87D49FB61}"/>
          </ac:picMkLst>
        </pc:picChg>
        <pc:picChg chg="add del mod">
          <ac:chgData name="Ferry, Sherri L" userId="3b9a7ee3-4f46-4359-9007-2dcf45e25578" providerId="ADAL" clId="{FF5D62D1-D77C-4D96-BBE6-103CB02C19B5}" dt="2023-10-17T16:17:37.374" v="1906" actId="21"/>
          <ac:picMkLst>
            <pc:docMk/>
            <pc:sldMk cId="3291441069" sldId="332"/>
            <ac:picMk id="12" creationId="{3E2BC3C1-0118-4D5C-1C12-42100AC95DE5}"/>
          </ac:picMkLst>
        </pc:picChg>
        <pc:picChg chg="del">
          <ac:chgData name="Ferry, Sherri L" userId="3b9a7ee3-4f46-4359-9007-2dcf45e25578" providerId="ADAL" clId="{FF5D62D1-D77C-4D96-BBE6-103CB02C19B5}" dt="2023-10-17T16:13:14.307" v="1898" actId="21"/>
          <ac:picMkLst>
            <pc:docMk/>
            <pc:sldMk cId="3291441069" sldId="332"/>
            <ac:picMk id="13" creationId="{24D5A096-AC6E-619B-8BB9-F88681BC56E3}"/>
          </ac:picMkLst>
        </pc:picChg>
        <pc:picChg chg="add del mod">
          <ac:chgData name="Ferry, Sherri L" userId="3b9a7ee3-4f46-4359-9007-2dcf45e25578" providerId="ADAL" clId="{FF5D62D1-D77C-4D96-BBE6-103CB02C19B5}" dt="2023-10-17T16:25:40.360" v="1917" actId="21"/>
          <ac:picMkLst>
            <pc:docMk/>
            <pc:sldMk cId="3291441069" sldId="332"/>
            <ac:picMk id="16" creationId="{46E28649-8891-03F7-E6ED-FBA1B5527B8F}"/>
          </ac:picMkLst>
        </pc:picChg>
        <pc:picChg chg="add del mod">
          <ac:chgData name="Ferry, Sherri L" userId="3b9a7ee3-4f46-4359-9007-2dcf45e25578" providerId="ADAL" clId="{FF5D62D1-D77C-4D96-BBE6-103CB02C19B5}" dt="2023-10-17T16:32:52.234" v="2142" actId="21"/>
          <ac:picMkLst>
            <pc:docMk/>
            <pc:sldMk cId="3291441069" sldId="332"/>
            <ac:picMk id="20" creationId="{CE744EFC-2886-540F-4931-0081B469C926}"/>
          </ac:picMkLst>
        </pc:picChg>
        <pc:picChg chg="add mod">
          <ac:chgData name="Ferry, Sherri L" userId="3b9a7ee3-4f46-4359-9007-2dcf45e25578" providerId="ADAL" clId="{FF5D62D1-D77C-4D96-BBE6-103CB02C19B5}" dt="2023-10-17T16:43:37.003" v="2756" actId="1076"/>
          <ac:picMkLst>
            <pc:docMk/>
            <pc:sldMk cId="3291441069" sldId="332"/>
            <ac:picMk id="22" creationId="{EDBE4EBB-F612-83DC-235D-12ECFB4203A7}"/>
          </ac:picMkLst>
        </pc:picChg>
        <pc:picChg chg="add mod">
          <ac:chgData name="Ferry, Sherri L" userId="3b9a7ee3-4f46-4359-9007-2dcf45e25578" providerId="ADAL" clId="{FF5D62D1-D77C-4D96-BBE6-103CB02C19B5}" dt="2023-10-17T17:15:38.290" v="2862" actId="1076"/>
          <ac:picMkLst>
            <pc:docMk/>
            <pc:sldMk cId="3291441069" sldId="332"/>
            <ac:picMk id="28" creationId="{01456519-5893-E11B-9989-C9425F2711C8}"/>
          </ac:picMkLst>
        </pc:picChg>
      </pc:sldChg>
      <pc:sldChg chg="addSp delSp modSp mod setBg replTag delTag">
        <pc:chgData name="Ferry, Sherri L" userId="3b9a7ee3-4f46-4359-9007-2dcf45e25578" providerId="ADAL" clId="{FF5D62D1-D77C-4D96-BBE6-103CB02C19B5}" dt="2023-11-01T14:28:37.035" v="7279"/>
        <pc:sldMkLst>
          <pc:docMk/>
          <pc:sldMk cId="2638634760" sldId="337"/>
        </pc:sldMkLst>
        <pc:spChg chg="del">
          <ac:chgData name="Ferry, Sherri L" userId="3b9a7ee3-4f46-4359-9007-2dcf45e25578" providerId="ADAL" clId="{FF5D62D1-D77C-4D96-BBE6-103CB02C19B5}" dt="2023-10-17T11:40:39.583" v="88" actId="21"/>
          <ac:spMkLst>
            <pc:docMk/>
            <pc:sldMk cId="2638634760" sldId="337"/>
            <ac:spMk id="12" creationId="{71841534-1382-2379-B452-895EA89598AE}"/>
          </ac:spMkLst>
        </pc:spChg>
        <pc:spChg chg="mod">
          <ac:chgData name="Ferry, Sherri L" userId="3b9a7ee3-4f46-4359-9007-2dcf45e25578" providerId="ADAL" clId="{FF5D62D1-D77C-4D96-BBE6-103CB02C19B5}" dt="2023-10-18T15:48:57.322" v="4040" actId="1076"/>
          <ac:spMkLst>
            <pc:docMk/>
            <pc:sldMk cId="2638634760" sldId="337"/>
            <ac:spMk id="15" creationId="{0F8207A6-5488-CA31-B7B4-88DA3DE3E263}"/>
          </ac:spMkLst>
        </pc:spChg>
        <pc:spChg chg="mod">
          <ac:chgData name="Ferry, Sherri L" userId="3b9a7ee3-4f46-4359-9007-2dcf45e25578" providerId="ADAL" clId="{FF5D62D1-D77C-4D96-BBE6-103CB02C19B5}" dt="2023-10-17T12:01:42.106" v="451" actId="207"/>
          <ac:spMkLst>
            <pc:docMk/>
            <pc:sldMk cId="2638634760" sldId="337"/>
            <ac:spMk id="16" creationId="{F3D5FA8E-C942-72A1-113B-503ECDAE7132}"/>
          </ac:spMkLst>
        </pc:spChg>
        <pc:picChg chg="add mod modCrop">
          <ac:chgData name="Ferry, Sherri L" userId="3b9a7ee3-4f46-4359-9007-2dcf45e25578" providerId="ADAL" clId="{FF5D62D1-D77C-4D96-BBE6-103CB02C19B5}" dt="2023-10-17T15:17:20.472" v="1356" actId="207"/>
          <ac:picMkLst>
            <pc:docMk/>
            <pc:sldMk cId="2638634760" sldId="337"/>
            <ac:picMk id="3" creationId="{491D708E-4C93-3AF7-7721-8BAD7392E603}"/>
          </ac:picMkLst>
        </pc:picChg>
        <pc:picChg chg="add del mod">
          <ac:chgData name="Ferry, Sherri L" userId="3b9a7ee3-4f46-4359-9007-2dcf45e25578" providerId="ADAL" clId="{FF5D62D1-D77C-4D96-BBE6-103CB02C19B5}" dt="2023-10-17T11:54:53.385" v="371" actId="21"/>
          <ac:picMkLst>
            <pc:docMk/>
            <pc:sldMk cId="2638634760" sldId="337"/>
            <ac:picMk id="1026" creationId="{E797FAEF-CD6A-646E-3A8D-FAFB6A746046}"/>
          </ac:picMkLst>
        </pc:picChg>
        <pc:picChg chg="mod">
          <ac:chgData name="Ferry, Sherri L" userId="3b9a7ee3-4f46-4359-9007-2dcf45e25578" providerId="ADAL" clId="{FF5D62D1-D77C-4D96-BBE6-103CB02C19B5}" dt="2023-10-17T11:53:00.877" v="370" actId="1076"/>
          <ac:picMkLst>
            <pc:docMk/>
            <pc:sldMk cId="2638634760" sldId="337"/>
            <ac:picMk id="2060" creationId="{38F32300-0121-B4F0-28CF-80D01EDCE64C}"/>
          </ac:picMkLst>
        </pc:picChg>
      </pc:sldChg>
      <pc:sldChg chg="addSp delSp modSp del mod setBg replTag delTag">
        <pc:chgData name="Ferry, Sherri L" userId="3b9a7ee3-4f46-4359-9007-2dcf45e25578" providerId="ADAL" clId="{FF5D62D1-D77C-4D96-BBE6-103CB02C19B5}" dt="2023-10-17T12:38:41.955" v="797" actId="2696"/>
        <pc:sldMkLst>
          <pc:docMk/>
          <pc:sldMk cId="415900586" sldId="340"/>
        </pc:sldMkLst>
        <pc:spChg chg="add del mod">
          <ac:chgData name="Ferry, Sherri L" userId="3b9a7ee3-4f46-4359-9007-2dcf45e25578" providerId="ADAL" clId="{FF5D62D1-D77C-4D96-BBE6-103CB02C19B5}" dt="2023-10-17T11:28:44.488" v="27" actId="21"/>
          <ac:spMkLst>
            <pc:docMk/>
            <pc:sldMk cId="415900586" sldId="340"/>
            <ac:spMk id="2" creationId="{B1E43D8E-A28D-5DC8-1885-2901381FAEFB}"/>
          </ac:spMkLst>
        </pc:spChg>
        <pc:spChg chg="add del mod">
          <ac:chgData name="Ferry, Sherri L" userId="3b9a7ee3-4f46-4359-9007-2dcf45e25578" providerId="ADAL" clId="{FF5D62D1-D77C-4D96-BBE6-103CB02C19B5}" dt="2023-10-17T11:33:21.586" v="53" actId="47"/>
          <ac:spMkLst>
            <pc:docMk/>
            <pc:sldMk cId="415900586" sldId="340"/>
            <ac:spMk id="3" creationId="{EBD8C575-330D-FF59-B0FF-B41B18C5E0DF}"/>
          </ac:spMkLst>
        </pc:spChg>
        <pc:spChg chg="mod">
          <ac:chgData name="Ferry, Sherri L" userId="3b9a7ee3-4f46-4359-9007-2dcf45e25578" providerId="ADAL" clId="{FF5D62D1-D77C-4D96-BBE6-103CB02C19B5}" dt="2023-10-17T12:16:37.007" v="579" actId="1076"/>
          <ac:spMkLst>
            <pc:docMk/>
            <pc:sldMk cId="415900586" sldId="340"/>
            <ac:spMk id="5" creationId="{D145D48B-7833-2809-51DB-DF5757761607}"/>
          </ac:spMkLst>
        </pc:spChg>
        <pc:spChg chg="add del mod">
          <ac:chgData name="Ferry, Sherri L" userId="3b9a7ee3-4f46-4359-9007-2dcf45e25578" providerId="ADAL" clId="{FF5D62D1-D77C-4D96-BBE6-103CB02C19B5}" dt="2023-10-17T12:05:46.552" v="463"/>
          <ac:spMkLst>
            <pc:docMk/>
            <pc:sldMk cId="415900586" sldId="340"/>
            <ac:spMk id="8" creationId="{0B226D8E-0965-A3DA-8AA3-54E505E3689D}"/>
          </ac:spMkLst>
        </pc:spChg>
        <pc:spChg chg="add mod">
          <ac:chgData name="Ferry, Sherri L" userId="3b9a7ee3-4f46-4359-9007-2dcf45e25578" providerId="ADAL" clId="{FF5D62D1-D77C-4D96-BBE6-103CB02C19B5}" dt="2023-10-17T12:18:23.919" v="598" actId="14100"/>
          <ac:spMkLst>
            <pc:docMk/>
            <pc:sldMk cId="415900586" sldId="340"/>
            <ac:spMk id="11" creationId="{82F8308D-E888-3DF9-05D9-D552B64F5ACE}"/>
          </ac:spMkLst>
        </pc:spChg>
        <pc:spChg chg="mod">
          <ac:chgData name="Ferry, Sherri L" userId="3b9a7ee3-4f46-4359-9007-2dcf45e25578" providerId="ADAL" clId="{FF5D62D1-D77C-4D96-BBE6-103CB02C19B5}" dt="2023-10-17T12:17:56.875" v="593" actId="403"/>
          <ac:spMkLst>
            <pc:docMk/>
            <pc:sldMk cId="415900586" sldId="340"/>
            <ac:spMk id="15" creationId="{0F8207A6-5488-CA31-B7B4-88DA3DE3E263}"/>
          </ac:spMkLst>
        </pc:spChg>
        <pc:picChg chg="mod modCrop">
          <ac:chgData name="Ferry, Sherri L" userId="3b9a7ee3-4f46-4359-9007-2dcf45e25578" providerId="ADAL" clId="{FF5D62D1-D77C-4D96-BBE6-103CB02C19B5}" dt="2023-10-17T12:25:55.030" v="667" actId="732"/>
          <ac:picMkLst>
            <pc:docMk/>
            <pc:sldMk cId="415900586" sldId="340"/>
            <ac:picMk id="4" creationId="{EDA0F948-301D-2507-8571-E336806262F5}"/>
          </ac:picMkLst>
        </pc:picChg>
        <pc:picChg chg="add del mod">
          <ac:chgData name="Ferry, Sherri L" userId="3b9a7ee3-4f46-4359-9007-2dcf45e25578" providerId="ADAL" clId="{FF5D62D1-D77C-4D96-BBE6-103CB02C19B5}" dt="2023-10-17T12:05:46.538" v="461" actId="21"/>
          <ac:picMkLst>
            <pc:docMk/>
            <pc:sldMk cId="415900586" sldId="340"/>
            <ac:picMk id="7" creationId="{992756B5-5F60-3BD9-DA4D-D12D9F330D96}"/>
          </ac:picMkLst>
        </pc:picChg>
        <pc:picChg chg="add mod modCrop">
          <ac:chgData name="Ferry, Sherri L" userId="3b9a7ee3-4f46-4359-9007-2dcf45e25578" providerId="ADAL" clId="{FF5D62D1-D77C-4D96-BBE6-103CB02C19B5}" dt="2023-10-17T12:18:17.839" v="597" actId="14100"/>
          <ac:picMkLst>
            <pc:docMk/>
            <pc:sldMk cId="415900586" sldId="340"/>
            <ac:picMk id="10" creationId="{D958A89C-5734-EF26-594B-934D7ECF21B8}"/>
          </ac:picMkLst>
        </pc:picChg>
      </pc:sldChg>
      <pc:sldChg chg="del replTag delTag">
        <pc:chgData name="Ferry, Sherri L" userId="3b9a7ee3-4f46-4359-9007-2dcf45e25578" providerId="ADAL" clId="{FF5D62D1-D77C-4D96-BBE6-103CB02C19B5}" dt="2023-10-17T15:42:06.123" v="1858" actId="2696"/>
        <pc:sldMkLst>
          <pc:docMk/>
          <pc:sldMk cId="132216771" sldId="341"/>
        </pc:sldMkLst>
      </pc:sldChg>
      <pc:sldChg chg="del replTag delTag">
        <pc:chgData name="Ferry, Sherri L" userId="3b9a7ee3-4f46-4359-9007-2dcf45e25578" providerId="ADAL" clId="{FF5D62D1-D77C-4D96-BBE6-103CB02C19B5}" dt="2023-10-17T15:58:54.806" v="1870" actId="2696"/>
        <pc:sldMkLst>
          <pc:docMk/>
          <pc:sldMk cId="3022196478" sldId="342"/>
        </pc:sldMkLst>
      </pc:sldChg>
      <pc:sldChg chg="del replTag delTag">
        <pc:chgData name="Ferry, Sherri L" userId="3b9a7ee3-4f46-4359-9007-2dcf45e25578" providerId="ADAL" clId="{FF5D62D1-D77C-4D96-BBE6-103CB02C19B5}" dt="2023-10-17T16:07:59.556" v="1889" actId="2696"/>
        <pc:sldMkLst>
          <pc:docMk/>
          <pc:sldMk cId="617676336" sldId="343"/>
        </pc:sldMkLst>
      </pc:sldChg>
      <pc:sldChg chg="addSp delSp modSp del mod replTag delTag">
        <pc:chgData name="Ferry, Sherri L" userId="3b9a7ee3-4f46-4359-9007-2dcf45e25578" providerId="ADAL" clId="{FF5D62D1-D77C-4D96-BBE6-103CB02C19B5}" dt="2023-10-17T15:15:40.539" v="1334" actId="2696"/>
        <pc:sldMkLst>
          <pc:docMk/>
          <pc:sldMk cId="455619465" sldId="345"/>
        </pc:sldMkLst>
        <pc:spChg chg="add mod">
          <ac:chgData name="Ferry, Sherri L" userId="3b9a7ee3-4f46-4359-9007-2dcf45e25578" providerId="ADAL" clId="{FF5D62D1-D77C-4D96-BBE6-103CB02C19B5}" dt="2023-10-17T13:17:18.886" v="906" actId="26606"/>
          <ac:spMkLst>
            <pc:docMk/>
            <pc:sldMk cId="455619465" sldId="345"/>
            <ac:spMk id="3" creationId="{1FB90B8E-AED0-36F8-8D39-83A78F625882}"/>
          </ac:spMkLst>
        </pc:spChg>
        <pc:spChg chg="add del">
          <ac:chgData name="Ferry, Sherri L" userId="3b9a7ee3-4f46-4359-9007-2dcf45e25578" providerId="ADAL" clId="{FF5D62D1-D77C-4D96-BBE6-103CB02C19B5}" dt="2023-10-17T13:17:18.886" v="906" actId="26606"/>
          <ac:spMkLst>
            <pc:docMk/>
            <pc:sldMk cId="455619465" sldId="345"/>
            <ac:spMk id="28" creationId="{E0399E09-82F1-47ED-6ED1-78D92968844C}"/>
          </ac:spMkLst>
        </pc:spChg>
        <pc:spChg chg="mod ord">
          <ac:chgData name="Ferry, Sherri L" userId="3b9a7ee3-4f46-4359-9007-2dcf45e25578" providerId="ADAL" clId="{FF5D62D1-D77C-4D96-BBE6-103CB02C19B5}" dt="2023-10-17T13:17:18.886" v="906" actId="26606"/>
          <ac:spMkLst>
            <pc:docMk/>
            <pc:sldMk cId="455619465" sldId="345"/>
            <ac:spMk id="32" creationId="{4D330217-AD93-EB85-3925-4197352B3258}"/>
          </ac:spMkLst>
        </pc:spChg>
        <pc:spChg chg="add del">
          <ac:chgData name="Ferry, Sherri L" userId="3b9a7ee3-4f46-4359-9007-2dcf45e25578" providerId="ADAL" clId="{FF5D62D1-D77C-4D96-BBE6-103CB02C19B5}" dt="2023-10-17T13:17:18.886" v="906" actId="26606"/>
          <ac:spMkLst>
            <pc:docMk/>
            <pc:sldMk cId="455619465" sldId="345"/>
            <ac:spMk id="98" creationId="{BA79A7CF-01AF-4178-9369-94E0C90EB046}"/>
          </ac:spMkLst>
        </pc:spChg>
        <pc:spChg chg="add del">
          <ac:chgData name="Ferry, Sherri L" userId="3b9a7ee3-4f46-4359-9007-2dcf45e25578" providerId="ADAL" clId="{FF5D62D1-D77C-4D96-BBE6-103CB02C19B5}" dt="2023-10-17T13:17:18.886" v="906" actId="26606"/>
          <ac:spMkLst>
            <pc:docMk/>
            <pc:sldMk cId="455619465" sldId="345"/>
            <ac:spMk id="100" creationId="{99413ED5-9ED4-4772-BCE4-2BCAE6B12E35}"/>
          </ac:spMkLst>
        </pc:spChg>
        <pc:spChg chg="add del">
          <ac:chgData name="Ferry, Sherri L" userId="3b9a7ee3-4f46-4359-9007-2dcf45e25578" providerId="ADAL" clId="{FF5D62D1-D77C-4D96-BBE6-103CB02C19B5}" dt="2023-10-17T13:17:18.886" v="906" actId="26606"/>
          <ac:spMkLst>
            <pc:docMk/>
            <pc:sldMk cId="455619465" sldId="345"/>
            <ac:spMk id="102" creationId="{04357C93-F0CB-4A1C-8F77-4E9063789819}"/>
          </ac:spMkLst>
        </pc:spChg>
        <pc:spChg chg="add del">
          <ac:chgData name="Ferry, Sherri L" userId="3b9a7ee3-4f46-4359-9007-2dcf45e25578" providerId="ADAL" clId="{FF5D62D1-D77C-4D96-BBE6-103CB02C19B5}" dt="2023-10-17T13:17:18.886" v="906" actId="26606"/>
          <ac:spMkLst>
            <pc:docMk/>
            <pc:sldMk cId="455619465" sldId="345"/>
            <ac:spMk id="104" creationId="{90F533E9-6690-41A8-A372-4C6C622D028D}"/>
          </ac:spMkLst>
        </pc:spChg>
        <pc:grpChg chg="add del">
          <ac:chgData name="Ferry, Sherri L" userId="3b9a7ee3-4f46-4359-9007-2dcf45e25578" providerId="ADAL" clId="{FF5D62D1-D77C-4D96-BBE6-103CB02C19B5}" dt="2023-10-17T13:17:18.886" v="906" actId="26606"/>
          <ac:grpSpMkLst>
            <pc:docMk/>
            <pc:sldMk cId="455619465" sldId="345"/>
            <ac:grpSpMk id="85" creationId="{63737881-458F-40AD-B72B-B57D267DC423}"/>
          </ac:grpSpMkLst>
        </pc:grpChg>
        <pc:picChg chg="del">
          <ac:chgData name="Ferry, Sherri L" userId="3b9a7ee3-4f46-4359-9007-2dcf45e25578" providerId="ADAL" clId="{FF5D62D1-D77C-4D96-BBE6-103CB02C19B5}" dt="2023-10-17T13:16:47.522" v="900" actId="21"/>
          <ac:picMkLst>
            <pc:docMk/>
            <pc:sldMk cId="455619465" sldId="345"/>
            <ac:picMk id="19" creationId="{F04B5A95-CC9F-5B7E-F3C2-95F4AE1ABB16}"/>
          </ac:picMkLst>
        </pc:picChg>
      </pc:sldChg>
      <pc:sldChg chg="addSp delSp modSp new mod setBg replTag delTag">
        <pc:chgData name="Ferry, Sherri L" userId="3b9a7ee3-4f46-4359-9007-2dcf45e25578" providerId="ADAL" clId="{FF5D62D1-D77C-4D96-BBE6-103CB02C19B5}" dt="2023-10-26T12:47:36.451" v="6606"/>
        <pc:sldMkLst>
          <pc:docMk/>
          <pc:sldMk cId="3382878483" sldId="346"/>
        </pc:sldMkLst>
        <pc:spChg chg="del">
          <ac:chgData name="Ferry, Sherri L" userId="3b9a7ee3-4f46-4359-9007-2dcf45e25578" providerId="ADAL" clId="{FF5D62D1-D77C-4D96-BBE6-103CB02C19B5}" dt="2023-10-17T12:18:46.618" v="605" actId="22"/>
          <ac:spMkLst>
            <pc:docMk/>
            <pc:sldMk cId="3382878483" sldId="346"/>
            <ac:spMk id="2" creationId="{C52941EA-3A94-6782-D290-DFB1C080A070}"/>
          </ac:spMkLst>
        </pc:spChg>
        <pc:spChg chg="add del mod">
          <ac:chgData name="Ferry, Sherri L" userId="3b9a7ee3-4f46-4359-9007-2dcf45e25578" providerId="ADAL" clId="{FF5D62D1-D77C-4D96-BBE6-103CB02C19B5}" dt="2023-10-17T12:19:13.657" v="609" actId="21"/>
          <ac:spMkLst>
            <pc:docMk/>
            <pc:sldMk cId="3382878483" sldId="346"/>
            <ac:spMk id="6" creationId="{AC214441-FC5D-3C60-E355-8558FC5C2824}"/>
          </ac:spMkLst>
        </pc:spChg>
        <pc:spChg chg="add mod ord">
          <ac:chgData name="Ferry, Sherri L" userId="3b9a7ee3-4f46-4359-9007-2dcf45e25578" providerId="ADAL" clId="{FF5D62D1-D77C-4D96-BBE6-103CB02C19B5}" dt="2023-10-17T13:15:38.894" v="891" actId="1076"/>
          <ac:spMkLst>
            <pc:docMk/>
            <pc:sldMk cId="3382878483" sldId="346"/>
            <ac:spMk id="12" creationId="{D73EDCAD-DA36-2F17-F555-34F50C34E26C}"/>
          </ac:spMkLst>
        </pc:spChg>
        <pc:spChg chg="add mod">
          <ac:chgData name="Ferry, Sherri L" userId="3b9a7ee3-4f46-4359-9007-2dcf45e25578" providerId="ADAL" clId="{FF5D62D1-D77C-4D96-BBE6-103CB02C19B5}" dt="2023-10-17T13:15:58.006" v="894" actId="1076"/>
          <ac:spMkLst>
            <pc:docMk/>
            <pc:sldMk cId="3382878483" sldId="346"/>
            <ac:spMk id="14" creationId="{6C70ABDF-762D-B025-B92D-F259CEEB2140}"/>
          </ac:spMkLst>
        </pc:spChg>
        <pc:spChg chg="add mod">
          <ac:chgData name="Ferry, Sherri L" userId="3b9a7ee3-4f46-4359-9007-2dcf45e25578" providerId="ADAL" clId="{FF5D62D1-D77C-4D96-BBE6-103CB02C19B5}" dt="2023-10-18T12:10:38.583" v="2899" actId="208"/>
          <ac:spMkLst>
            <pc:docMk/>
            <pc:sldMk cId="3382878483" sldId="346"/>
            <ac:spMk id="15" creationId="{2D90C1FE-4364-A99E-F4B5-1A5DF5DB38CE}"/>
          </ac:spMkLst>
        </pc:spChg>
        <pc:picChg chg="add del mod ord modCrop">
          <ac:chgData name="Ferry, Sherri L" userId="3b9a7ee3-4f46-4359-9007-2dcf45e25578" providerId="ADAL" clId="{FF5D62D1-D77C-4D96-BBE6-103CB02C19B5}" dt="2023-10-17T12:19:05.578" v="608" actId="21"/>
          <ac:picMkLst>
            <pc:docMk/>
            <pc:sldMk cId="3382878483" sldId="346"/>
            <ac:picMk id="4" creationId="{3CE0E839-648F-2388-E3E7-B3953151D474}"/>
          </ac:picMkLst>
        </pc:picChg>
        <pc:picChg chg="add del">
          <ac:chgData name="Ferry, Sherri L" userId="3b9a7ee3-4f46-4359-9007-2dcf45e25578" providerId="ADAL" clId="{FF5D62D1-D77C-4D96-BBE6-103CB02C19B5}" dt="2023-10-17T12:19:39.301" v="611" actId="21"/>
          <ac:picMkLst>
            <pc:docMk/>
            <pc:sldMk cId="3382878483" sldId="346"/>
            <ac:picMk id="8" creationId="{7EC2E82E-1A4E-ED7E-08DB-78EC022FE32A}"/>
          </ac:picMkLst>
        </pc:picChg>
        <pc:picChg chg="add del">
          <ac:chgData name="Ferry, Sherri L" userId="3b9a7ee3-4f46-4359-9007-2dcf45e25578" providerId="ADAL" clId="{FF5D62D1-D77C-4D96-BBE6-103CB02C19B5}" dt="2023-10-17T12:21:14.051" v="613" actId="21"/>
          <ac:picMkLst>
            <pc:docMk/>
            <pc:sldMk cId="3382878483" sldId="346"/>
            <ac:picMk id="9" creationId="{7A70A120-9A48-443F-EA07-E21E43EE0486}"/>
          </ac:picMkLst>
        </pc:picChg>
        <pc:picChg chg="add del mod">
          <ac:chgData name="Ferry, Sherri L" userId="3b9a7ee3-4f46-4359-9007-2dcf45e25578" providerId="ADAL" clId="{FF5D62D1-D77C-4D96-BBE6-103CB02C19B5}" dt="2023-10-17T12:21:42.768" v="626" actId="21"/>
          <ac:picMkLst>
            <pc:docMk/>
            <pc:sldMk cId="3382878483" sldId="346"/>
            <ac:picMk id="10" creationId="{F473E746-3438-6D06-9601-EDC0CAA1C32F}"/>
          </ac:picMkLst>
        </pc:picChg>
        <pc:picChg chg="add del mod">
          <ac:chgData name="Ferry, Sherri L" userId="3b9a7ee3-4f46-4359-9007-2dcf45e25578" providerId="ADAL" clId="{FF5D62D1-D77C-4D96-BBE6-103CB02C19B5}" dt="2023-10-17T12:22:55.796" v="632" actId="21"/>
          <ac:picMkLst>
            <pc:docMk/>
            <pc:sldMk cId="3382878483" sldId="346"/>
            <ac:picMk id="11" creationId="{7BB869E2-6B60-A6C4-2A4C-53F946B88D47}"/>
          </ac:picMkLst>
        </pc:picChg>
        <pc:picChg chg="add del mod modCrop">
          <ac:chgData name="Ferry, Sherri L" userId="3b9a7ee3-4f46-4359-9007-2dcf45e25578" providerId="ADAL" clId="{FF5D62D1-D77C-4D96-BBE6-103CB02C19B5}" dt="2023-10-17T15:59:40.703" v="1881" actId="21"/>
          <ac:picMkLst>
            <pc:docMk/>
            <pc:sldMk cId="3382878483" sldId="346"/>
            <ac:picMk id="13" creationId="{E281C604-29D1-C952-5E9C-6892E05B0C37}"/>
          </ac:picMkLst>
        </pc:picChg>
        <pc:picChg chg="add mod">
          <ac:chgData name="Ferry, Sherri L" userId="3b9a7ee3-4f46-4359-9007-2dcf45e25578" providerId="ADAL" clId="{FF5D62D1-D77C-4D96-BBE6-103CB02C19B5}" dt="2023-10-17T15:59:54.549" v="1886" actId="1440"/>
          <ac:picMkLst>
            <pc:docMk/>
            <pc:sldMk cId="3382878483" sldId="346"/>
            <ac:picMk id="17" creationId="{7A9C82D1-C670-605F-6C56-AFE3455839A7}"/>
          </ac:picMkLst>
        </pc:picChg>
        <pc:picChg chg="add del">
          <ac:chgData name="Ferry, Sherri L" userId="3b9a7ee3-4f46-4359-9007-2dcf45e25578" providerId="ADAL" clId="{FF5D62D1-D77C-4D96-BBE6-103CB02C19B5}" dt="2023-10-17T12:22:14.475" v="628" actId="21"/>
          <ac:picMkLst>
            <pc:docMk/>
            <pc:sldMk cId="3382878483" sldId="346"/>
            <ac:picMk id="2050" creationId="{439B27AB-11E0-6BFB-86E0-DDE72E4FDF3D}"/>
          </ac:picMkLst>
        </pc:picChg>
        <pc:picChg chg="add mod">
          <ac:chgData name="Ferry, Sherri L" userId="3b9a7ee3-4f46-4359-9007-2dcf45e25578" providerId="ADAL" clId="{FF5D62D1-D77C-4D96-BBE6-103CB02C19B5}" dt="2023-10-17T15:16:31.008" v="1348" actId="14861"/>
          <ac:picMkLst>
            <pc:docMk/>
            <pc:sldMk cId="3382878483" sldId="346"/>
            <ac:picMk id="2052" creationId="{819E45F1-0D93-8617-841D-FE02D3102857}"/>
          </ac:picMkLst>
        </pc:picChg>
      </pc:sldChg>
      <pc:sldChg chg="addSp delSp modSp new mod ord setBg replTag delTag setClrOvrMap">
        <pc:chgData name="Ferry, Sherri L" userId="3b9a7ee3-4f46-4359-9007-2dcf45e25578" providerId="ADAL" clId="{FF5D62D1-D77C-4D96-BBE6-103CB02C19B5}" dt="2023-11-01T14:27:45.943" v="7271"/>
        <pc:sldMkLst>
          <pc:docMk/>
          <pc:sldMk cId="376515531" sldId="347"/>
        </pc:sldMkLst>
        <pc:spChg chg="mod ord">
          <ac:chgData name="Ferry, Sherri L" userId="3b9a7ee3-4f46-4359-9007-2dcf45e25578" providerId="ADAL" clId="{FF5D62D1-D77C-4D96-BBE6-103CB02C19B5}" dt="2023-10-17T15:15:25.699" v="1330" actId="20577"/>
          <ac:spMkLst>
            <pc:docMk/>
            <pc:sldMk cId="376515531" sldId="347"/>
            <ac:spMk id="2" creationId="{89F10F36-33DE-67D4-D503-5996491E8B0D}"/>
          </ac:spMkLst>
        </pc:spChg>
        <pc:spChg chg="del">
          <ac:chgData name="Ferry, Sherri L" userId="3b9a7ee3-4f46-4359-9007-2dcf45e25578" providerId="ADAL" clId="{FF5D62D1-D77C-4D96-BBE6-103CB02C19B5}" dt="2023-10-17T13:25:49.161" v="913"/>
          <ac:spMkLst>
            <pc:docMk/>
            <pc:sldMk cId="376515531" sldId="347"/>
            <ac:spMk id="3" creationId="{43BEC902-FFAA-4793-0709-35D9AA1C239C}"/>
          </ac:spMkLst>
        </pc:spChg>
        <pc:spChg chg="add del">
          <ac:chgData name="Ferry, Sherri L" userId="3b9a7ee3-4f46-4359-9007-2dcf45e25578" providerId="ADAL" clId="{FF5D62D1-D77C-4D96-BBE6-103CB02C19B5}" dt="2023-10-17T13:28:09.571" v="915" actId="26606"/>
          <ac:spMkLst>
            <pc:docMk/>
            <pc:sldMk cId="376515531" sldId="347"/>
            <ac:spMk id="8" creationId="{70C9318A-7A55-B9F1-7512-6047D1A4F5DB}"/>
          </ac:spMkLst>
        </pc:spChg>
        <pc:spChg chg="add mod">
          <ac:chgData name="Ferry, Sherri L" userId="3b9a7ee3-4f46-4359-9007-2dcf45e25578" providerId="ADAL" clId="{FF5D62D1-D77C-4D96-BBE6-103CB02C19B5}" dt="2023-10-18T15:40:21.954" v="3928"/>
          <ac:spMkLst>
            <pc:docMk/>
            <pc:sldMk cId="376515531" sldId="347"/>
            <ac:spMk id="10" creationId="{F1790738-847D-AAF7-F61D-BA5AE80B2F86}"/>
          </ac:spMkLst>
        </pc:spChg>
        <pc:spChg chg="add del">
          <ac:chgData name="Ferry, Sherri L" userId="3b9a7ee3-4f46-4359-9007-2dcf45e25578" providerId="ADAL" clId="{FF5D62D1-D77C-4D96-BBE6-103CB02C19B5}" dt="2023-10-17T13:28:09.571" v="915" actId="26606"/>
          <ac:spMkLst>
            <pc:docMk/>
            <pc:sldMk cId="376515531" sldId="347"/>
            <ac:spMk id="11" creationId="{327D73B4-9F5C-4A64-A179-51B9500CB8B5}"/>
          </ac:spMkLst>
        </pc:spChg>
        <pc:spChg chg="add del">
          <ac:chgData name="Ferry, Sherri L" userId="3b9a7ee3-4f46-4359-9007-2dcf45e25578" providerId="ADAL" clId="{FF5D62D1-D77C-4D96-BBE6-103CB02C19B5}" dt="2023-10-17T13:28:09.571" v="915" actId="26606"/>
          <ac:spMkLst>
            <pc:docMk/>
            <pc:sldMk cId="376515531" sldId="347"/>
            <ac:spMk id="13" creationId="{C1F06963-6374-4B48-844F-071A9BAAAE02}"/>
          </ac:spMkLst>
        </pc:spChg>
        <pc:spChg chg="add del">
          <ac:chgData name="Ferry, Sherri L" userId="3b9a7ee3-4f46-4359-9007-2dcf45e25578" providerId="ADAL" clId="{FF5D62D1-D77C-4D96-BBE6-103CB02C19B5}" dt="2023-10-17T13:28:09.571" v="915" actId="26606"/>
          <ac:spMkLst>
            <pc:docMk/>
            <pc:sldMk cId="376515531" sldId="347"/>
            <ac:spMk id="15" creationId="{6CB927A4-E432-4310-9CD5-E89FF5063179}"/>
          </ac:spMkLst>
        </pc:spChg>
        <pc:spChg chg="add del">
          <ac:chgData name="Ferry, Sherri L" userId="3b9a7ee3-4f46-4359-9007-2dcf45e25578" providerId="ADAL" clId="{FF5D62D1-D77C-4D96-BBE6-103CB02C19B5}" dt="2023-10-17T13:28:09.571" v="915" actId="26606"/>
          <ac:spMkLst>
            <pc:docMk/>
            <pc:sldMk cId="376515531" sldId="347"/>
            <ac:spMk id="17" creationId="{1453BF6C-B012-48B7-B4E8-6D7AC7C27D02}"/>
          </ac:spMkLst>
        </pc:spChg>
        <pc:spChg chg="add del">
          <ac:chgData name="Ferry, Sherri L" userId="3b9a7ee3-4f46-4359-9007-2dcf45e25578" providerId="ADAL" clId="{FF5D62D1-D77C-4D96-BBE6-103CB02C19B5}" dt="2023-10-17T13:28:09.571" v="915" actId="26606"/>
          <ac:spMkLst>
            <pc:docMk/>
            <pc:sldMk cId="376515531" sldId="347"/>
            <ac:spMk id="19" creationId="{E3020543-B24B-4EC4-8FFC-8DD88EEA91A8}"/>
          </ac:spMkLst>
        </pc:spChg>
        <pc:spChg chg="add del">
          <ac:chgData name="Ferry, Sherri L" userId="3b9a7ee3-4f46-4359-9007-2dcf45e25578" providerId="ADAL" clId="{FF5D62D1-D77C-4D96-BBE6-103CB02C19B5}" dt="2023-10-17T13:28:18.148" v="917" actId="26606"/>
          <ac:spMkLst>
            <pc:docMk/>
            <pc:sldMk cId="376515531" sldId="347"/>
            <ac:spMk id="26" creationId="{47704D16-1083-A414-AAEB-629C1024FBEB}"/>
          </ac:spMkLst>
        </pc:spChg>
        <pc:spChg chg="add del">
          <ac:chgData name="Ferry, Sherri L" userId="3b9a7ee3-4f46-4359-9007-2dcf45e25578" providerId="ADAL" clId="{FF5D62D1-D77C-4D96-BBE6-103CB02C19B5}" dt="2023-10-17T13:28:24.183" v="919" actId="26606"/>
          <ac:spMkLst>
            <pc:docMk/>
            <pc:sldMk cId="376515531" sldId="347"/>
            <ac:spMk id="28" creationId="{560AFAAC-EA6C-45A9-9E03-C9C9F0193B4F}"/>
          </ac:spMkLst>
        </pc:spChg>
        <pc:spChg chg="add del">
          <ac:chgData name="Ferry, Sherri L" userId="3b9a7ee3-4f46-4359-9007-2dcf45e25578" providerId="ADAL" clId="{FF5D62D1-D77C-4D96-BBE6-103CB02C19B5}" dt="2023-10-17T13:28:24.183" v="919" actId="26606"/>
          <ac:spMkLst>
            <pc:docMk/>
            <pc:sldMk cId="376515531" sldId="347"/>
            <ac:spMk id="29" creationId="{83549E37-C86B-4401-90BD-D8BF83859F14}"/>
          </ac:spMkLst>
        </pc:spChg>
        <pc:spChg chg="add del">
          <ac:chgData name="Ferry, Sherri L" userId="3b9a7ee3-4f46-4359-9007-2dcf45e25578" providerId="ADAL" clId="{FF5D62D1-D77C-4D96-BBE6-103CB02C19B5}" dt="2023-10-17T13:28:24.183" v="919" actId="26606"/>
          <ac:spMkLst>
            <pc:docMk/>
            <pc:sldMk cId="376515531" sldId="347"/>
            <ac:spMk id="30" creationId="{8A17784E-76D8-4521-A77D-0D2EBB923004}"/>
          </ac:spMkLst>
        </pc:spChg>
        <pc:spChg chg="add del">
          <ac:chgData name="Ferry, Sherri L" userId="3b9a7ee3-4f46-4359-9007-2dcf45e25578" providerId="ADAL" clId="{FF5D62D1-D77C-4D96-BBE6-103CB02C19B5}" dt="2023-10-17T13:28:24.183" v="919" actId="26606"/>
          <ac:spMkLst>
            <pc:docMk/>
            <pc:sldMk cId="376515531" sldId="347"/>
            <ac:spMk id="31" creationId="{C0036C6B-F09C-4EAB-AE02-8D056EE74856}"/>
          </ac:spMkLst>
        </pc:spChg>
        <pc:spChg chg="add del">
          <ac:chgData name="Ferry, Sherri L" userId="3b9a7ee3-4f46-4359-9007-2dcf45e25578" providerId="ADAL" clId="{FF5D62D1-D77C-4D96-BBE6-103CB02C19B5}" dt="2023-10-17T13:28:24.183" v="919" actId="26606"/>
          <ac:spMkLst>
            <pc:docMk/>
            <pc:sldMk cId="376515531" sldId="347"/>
            <ac:spMk id="32" creationId="{FC8D5885-2804-4D3C-BE31-902E4D3279B0}"/>
          </ac:spMkLst>
        </pc:spChg>
        <pc:spChg chg="add del">
          <ac:chgData name="Ferry, Sherri L" userId="3b9a7ee3-4f46-4359-9007-2dcf45e25578" providerId="ADAL" clId="{FF5D62D1-D77C-4D96-BBE6-103CB02C19B5}" dt="2023-10-17T13:28:24.183" v="919" actId="26606"/>
          <ac:spMkLst>
            <pc:docMk/>
            <pc:sldMk cId="376515531" sldId="347"/>
            <ac:spMk id="33" creationId="{E90EFB59-D228-D7CC-83A2-2AB55C345F28}"/>
          </ac:spMkLst>
        </pc:spChg>
        <pc:spChg chg="add del">
          <ac:chgData name="Ferry, Sherri L" userId="3b9a7ee3-4f46-4359-9007-2dcf45e25578" providerId="ADAL" clId="{FF5D62D1-D77C-4D96-BBE6-103CB02C19B5}" dt="2023-10-17T14:50:16.158" v="921" actId="26606"/>
          <ac:spMkLst>
            <pc:docMk/>
            <pc:sldMk cId="376515531" sldId="347"/>
            <ac:spMk id="35" creationId="{CE2956EB-1856-7F77-0DEB-AAD664CD74AD}"/>
          </ac:spMkLst>
        </pc:spChg>
        <pc:spChg chg="add del">
          <ac:chgData name="Ferry, Sherri L" userId="3b9a7ee3-4f46-4359-9007-2dcf45e25578" providerId="ADAL" clId="{FF5D62D1-D77C-4D96-BBE6-103CB02C19B5}" dt="2023-10-17T14:50:16.158" v="921" actId="26606"/>
          <ac:spMkLst>
            <pc:docMk/>
            <pc:sldMk cId="376515531" sldId="347"/>
            <ac:spMk id="36" creationId="{D7FC4EA4-7C4C-68F8-10F0-5D08208ADD85}"/>
          </ac:spMkLst>
        </pc:spChg>
        <pc:spChg chg="add del">
          <ac:chgData name="Ferry, Sherri L" userId="3b9a7ee3-4f46-4359-9007-2dcf45e25578" providerId="ADAL" clId="{FF5D62D1-D77C-4D96-BBE6-103CB02C19B5}" dt="2023-10-17T14:50:16.158" v="921" actId="26606"/>
          <ac:spMkLst>
            <pc:docMk/>
            <pc:sldMk cId="376515531" sldId="347"/>
            <ac:spMk id="37" creationId="{F5112072-0E82-3313-9492-F7C04F2C5449}"/>
          </ac:spMkLst>
        </pc:spChg>
        <pc:spChg chg="add del">
          <ac:chgData name="Ferry, Sherri L" userId="3b9a7ee3-4f46-4359-9007-2dcf45e25578" providerId="ADAL" clId="{FF5D62D1-D77C-4D96-BBE6-103CB02C19B5}" dt="2023-10-17T14:50:16.158" v="921" actId="26606"/>
          <ac:spMkLst>
            <pc:docMk/>
            <pc:sldMk cId="376515531" sldId="347"/>
            <ac:spMk id="38" creationId="{FFDECAB2-1CBC-FBCA-D8C5-CDBEFB26CBB3}"/>
          </ac:spMkLst>
        </pc:spChg>
        <pc:spChg chg="add del">
          <ac:chgData name="Ferry, Sherri L" userId="3b9a7ee3-4f46-4359-9007-2dcf45e25578" providerId="ADAL" clId="{FF5D62D1-D77C-4D96-BBE6-103CB02C19B5}" dt="2023-10-17T14:50:16.158" v="921" actId="26606"/>
          <ac:spMkLst>
            <pc:docMk/>
            <pc:sldMk cId="376515531" sldId="347"/>
            <ac:spMk id="39" creationId="{2CB74855-E97B-F6E6-9575-D05D40A4DCBF}"/>
          </ac:spMkLst>
        </pc:spChg>
        <pc:spChg chg="add del">
          <ac:chgData name="Ferry, Sherri L" userId="3b9a7ee3-4f46-4359-9007-2dcf45e25578" providerId="ADAL" clId="{FF5D62D1-D77C-4D96-BBE6-103CB02C19B5}" dt="2023-10-17T14:50:20.393" v="923" actId="26606"/>
          <ac:spMkLst>
            <pc:docMk/>
            <pc:sldMk cId="376515531" sldId="347"/>
            <ac:spMk id="41" creationId="{327D73B4-9F5C-4A64-A179-51B9500CB8B5}"/>
          </ac:spMkLst>
        </pc:spChg>
        <pc:spChg chg="add del">
          <ac:chgData name="Ferry, Sherri L" userId="3b9a7ee3-4f46-4359-9007-2dcf45e25578" providerId="ADAL" clId="{FF5D62D1-D77C-4D96-BBE6-103CB02C19B5}" dt="2023-10-17T14:50:20.393" v="923" actId="26606"/>
          <ac:spMkLst>
            <pc:docMk/>
            <pc:sldMk cId="376515531" sldId="347"/>
            <ac:spMk id="42" creationId="{C1F06963-6374-4B48-844F-071A9BAAAE02}"/>
          </ac:spMkLst>
        </pc:spChg>
        <pc:spChg chg="add del">
          <ac:chgData name="Ferry, Sherri L" userId="3b9a7ee3-4f46-4359-9007-2dcf45e25578" providerId="ADAL" clId="{FF5D62D1-D77C-4D96-BBE6-103CB02C19B5}" dt="2023-10-17T14:50:20.393" v="923" actId="26606"/>
          <ac:spMkLst>
            <pc:docMk/>
            <pc:sldMk cId="376515531" sldId="347"/>
            <ac:spMk id="43" creationId="{6CB927A4-E432-4310-9CD5-E89FF5063179}"/>
          </ac:spMkLst>
        </pc:spChg>
        <pc:spChg chg="add del">
          <ac:chgData name="Ferry, Sherri L" userId="3b9a7ee3-4f46-4359-9007-2dcf45e25578" providerId="ADAL" clId="{FF5D62D1-D77C-4D96-BBE6-103CB02C19B5}" dt="2023-10-17T14:50:20.393" v="923" actId="26606"/>
          <ac:spMkLst>
            <pc:docMk/>
            <pc:sldMk cId="376515531" sldId="347"/>
            <ac:spMk id="44" creationId="{1453BF6C-B012-48B7-B4E8-6D7AC7C27D02}"/>
          </ac:spMkLst>
        </pc:spChg>
        <pc:spChg chg="add del">
          <ac:chgData name="Ferry, Sherri L" userId="3b9a7ee3-4f46-4359-9007-2dcf45e25578" providerId="ADAL" clId="{FF5D62D1-D77C-4D96-BBE6-103CB02C19B5}" dt="2023-10-17T14:50:20.393" v="923" actId="26606"/>
          <ac:spMkLst>
            <pc:docMk/>
            <pc:sldMk cId="376515531" sldId="347"/>
            <ac:spMk id="45" creationId="{70C9318A-7A55-B9F1-7512-6047D1A4F5DB}"/>
          </ac:spMkLst>
        </pc:spChg>
        <pc:spChg chg="add del">
          <ac:chgData name="Ferry, Sherri L" userId="3b9a7ee3-4f46-4359-9007-2dcf45e25578" providerId="ADAL" clId="{FF5D62D1-D77C-4D96-BBE6-103CB02C19B5}" dt="2023-10-17T14:50:20.393" v="923" actId="26606"/>
          <ac:spMkLst>
            <pc:docMk/>
            <pc:sldMk cId="376515531" sldId="347"/>
            <ac:spMk id="46" creationId="{E3020543-B24B-4EC4-8FFC-8DD88EEA91A8}"/>
          </ac:spMkLst>
        </pc:spChg>
        <pc:spChg chg="add del">
          <ac:chgData name="Ferry, Sherri L" userId="3b9a7ee3-4f46-4359-9007-2dcf45e25578" providerId="ADAL" clId="{FF5D62D1-D77C-4D96-BBE6-103CB02C19B5}" dt="2023-10-17T14:50:23.277" v="925" actId="26606"/>
          <ac:spMkLst>
            <pc:docMk/>
            <pc:sldMk cId="376515531" sldId="347"/>
            <ac:spMk id="49" creationId="{E0F17845-6623-B3D2-0D68-A659D6A107A9}"/>
          </ac:spMkLst>
        </pc:spChg>
        <pc:spChg chg="add del">
          <ac:chgData name="Ferry, Sherri L" userId="3b9a7ee3-4f46-4359-9007-2dcf45e25578" providerId="ADAL" clId="{FF5D62D1-D77C-4D96-BBE6-103CB02C19B5}" dt="2023-10-17T14:50:23.277" v="925" actId="26606"/>
          <ac:spMkLst>
            <pc:docMk/>
            <pc:sldMk cId="376515531" sldId="347"/>
            <ac:spMk id="50" creationId="{AE3A741D-C19B-960A-5803-1C5887147820}"/>
          </ac:spMkLst>
        </pc:spChg>
        <pc:spChg chg="add del">
          <ac:chgData name="Ferry, Sherri L" userId="3b9a7ee3-4f46-4359-9007-2dcf45e25578" providerId="ADAL" clId="{FF5D62D1-D77C-4D96-BBE6-103CB02C19B5}" dt="2023-10-17T14:50:23.277" v="925" actId="26606"/>
          <ac:spMkLst>
            <pc:docMk/>
            <pc:sldMk cId="376515531" sldId="347"/>
            <ac:spMk id="51" creationId="{9C3A50E9-9119-7BC3-083B-2D84CCC78E47}"/>
          </ac:spMkLst>
        </pc:spChg>
        <pc:spChg chg="add del">
          <ac:chgData name="Ferry, Sherri L" userId="3b9a7ee3-4f46-4359-9007-2dcf45e25578" providerId="ADAL" clId="{FF5D62D1-D77C-4D96-BBE6-103CB02C19B5}" dt="2023-10-17T14:50:23.277" v="925" actId="26606"/>
          <ac:spMkLst>
            <pc:docMk/>
            <pc:sldMk cId="376515531" sldId="347"/>
            <ac:spMk id="52" creationId="{DC39DE25-0E4E-0AA7-0932-1D78C2372786}"/>
          </ac:spMkLst>
        </pc:spChg>
        <pc:spChg chg="add del">
          <ac:chgData name="Ferry, Sherri L" userId="3b9a7ee3-4f46-4359-9007-2dcf45e25578" providerId="ADAL" clId="{FF5D62D1-D77C-4D96-BBE6-103CB02C19B5}" dt="2023-10-17T14:50:23.277" v="925" actId="26606"/>
          <ac:spMkLst>
            <pc:docMk/>
            <pc:sldMk cId="376515531" sldId="347"/>
            <ac:spMk id="53" creationId="{8D6EA299-0840-6DEA-E670-C49AEBC87E89}"/>
          </ac:spMkLst>
        </pc:spChg>
        <pc:spChg chg="add del">
          <ac:chgData name="Ferry, Sherri L" userId="3b9a7ee3-4f46-4359-9007-2dcf45e25578" providerId="ADAL" clId="{FF5D62D1-D77C-4D96-BBE6-103CB02C19B5}" dt="2023-10-17T14:50:31.660" v="927" actId="26606"/>
          <ac:spMkLst>
            <pc:docMk/>
            <pc:sldMk cId="376515531" sldId="347"/>
            <ac:spMk id="56" creationId="{CE431999-FDFF-09A5-CDF5-79D0E8F498F4}"/>
          </ac:spMkLst>
        </pc:spChg>
        <pc:spChg chg="add del">
          <ac:chgData name="Ferry, Sherri L" userId="3b9a7ee3-4f46-4359-9007-2dcf45e25578" providerId="ADAL" clId="{FF5D62D1-D77C-4D96-BBE6-103CB02C19B5}" dt="2023-10-17T14:50:39.266" v="929" actId="26606"/>
          <ac:spMkLst>
            <pc:docMk/>
            <pc:sldMk cId="376515531" sldId="347"/>
            <ac:spMk id="58" creationId="{04812C46-200A-4DEB-A05E-3ED6C68C2387}"/>
          </ac:spMkLst>
        </pc:spChg>
        <pc:spChg chg="add del">
          <ac:chgData name="Ferry, Sherri L" userId="3b9a7ee3-4f46-4359-9007-2dcf45e25578" providerId="ADAL" clId="{FF5D62D1-D77C-4D96-BBE6-103CB02C19B5}" dt="2023-10-17T14:50:39.266" v="929" actId="26606"/>
          <ac:spMkLst>
            <pc:docMk/>
            <pc:sldMk cId="376515531" sldId="347"/>
            <ac:spMk id="59" creationId="{D1EA859B-E555-4109-94F3-6700E046E008}"/>
          </ac:spMkLst>
        </pc:spChg>
        <pc:spChg chg="add del">
          <ac:chgData name="Ferry, Sherri L" userId="3b9a7ee3-4f46-4359-9007-2dcf45e25578" providerId="ADAL" clId="{FF5D62D1-D77C-4D96-BBE6-103CB02C19B5}" dt="2023-10-17T14:50:39.266" v="929" actId="26606"/>
          <ac:spMkLst>
            <pc:docMk/>
            <pc:sldMk cId="376515531" sldId="347"/>
            <ac:spMk id="60" creationId="{E6FC0FA9-8511-B3A7-635F-15AC57C063F4}"/>
          </ac:spMkLst>
        </pc:spChg>
        <pc:spChg chg="add del">
          <ac:chgData name="Ferry, Sherri L" userId="3b9a7ee3-4f46-4359-9007-2dcf45e25578" providerId="ADAL" clId="{FF5D62D1-D77C-4D96-BBE6-103CB02C19B5}" dt="2023-10-17T14:51:20.216" v="937" actId="26606"/>
          <ac:spMkLst>
            <pc:docMk/>
            <pc:sldMk cId="376515531" sldId="347"/>
            <ac:spMk id="62" creationId="{5A0118C5-4F8D-4CF4-BADD-53FEACC6C42A}"/>
          </ac:spMkLst>
        </pc:spChg>
        <pc:spChg chg="add mod">
          <ac:chgData name="Ferry, Sherri L" userId="3b9a7ee3-4f46-4359-9007-2dcf45e25578" providerId="ADAL" clId="{FF5D62D1-D77C-4D96-BBE6-103CB02C19B5}" dt="2023-10-17T15:14:45.794" v="1326" actId="1076"/>
          <ac:spMkLst>
            <pc:docMk/>
            <pc:sldMk cId="376515531" sldId="347"/>
            <ac:spMk id="65" creationId="{02B8E8B9-FC00-FF49-4607-0B7B2061FB3C}"/>
          </ac:spMkLst>
        </pc:spChg>
        <pc:spChg chg="add del">
          <ac:chgData name="Ferry, Sherri L" userId="3b9a7ee3-4f46-4359-9007-2dcf45e25578" providerId="ADAL" clId="{FF5D62D1-D77C-4D96-BBE6-103CB02C19B5}" dt="2023-10-17T14:53:56.781" v="1151" actId="26606"/>
          <ac:spMkLst>
            <pc:docMk/>
            <pc:sldMk cId="376515531" sldId="347"/>
            <ac:spMk id="73" creationId="{9228552E-C8B1-4A80-8448-0787CE0FC704}"/>
          </ac:spMkLst>
        </pc:spChg>
        <pc:spChg chg="add">
          <ac:chgData name="Ferry, Sherri L" userId="3b9a7ee3-4f46-4359-9007-2dcf45e25578" providerId="ADAL" clId="{FF5D62D1-D77C-4D96-BBE6-103CB02C19B5}" dt="2023-10-17T14:53:56.781" v="1151" actId="26606"/>
          <ac:spMkLst>
            <pc:docMk/>
            <pc:sldMk cId="376515531" sldId="347"/>
            <ac:spMk id="78" creationId="{F13C74B1-5B17-4795-BED0-7140497B445A}"/>
          </ac:spMkLst>
        </pc:spChg>
        <pc:spChg chg="add">
          <ac:chgData name="Ferry, Sherri L" userId="3b9a7ee3-4f46-4359-9007-2dcf45e25578" providerId="ADAL" clId="{FF5D62D1-D77C-4D96-BBE6-103CB02C19B5}" dt="2023-10-17T14:53:56.781" v="1151" actId="26606"/>
          <ac:spMkLst>
            <pc:docMk/>
            <pc:sldMk cId="376515531" sldId="347"/>
            <ac:spMk id="80" creationId="{D4974D33-8DC5-464E-8C6D-BE58F0669C17}"/>
          </ac:spMkLst>
        </pc:spChg>
        <pc:grpChg chg="add del">
          <ac:chgData name="Ferry, Sherri L" userId="3b9a7ee3-4f46-4359-9007-2dcf45e25578" providerId="ADAL" clId="{FF5D62D1-D77C-4D96-BBE6-103CB02C19B5}" dt="2023-10-17T13:28:18.148" v="917" actId="26606"/>
          <ac:grpSpMkLst>
            <pc:docMk/>
            <pc:sldMk cId="376515531" sldId="347"/>
            <ac:grpSpMk id="23" creationId="{A825BD3A-E149-3C61-449F-23D1B09562D9}"/>
          </ac:grpSpMkLst>
        </pc:grpChg>
        <pc:grpChg chg="add del">
          <ac:chgData name="Ferry, Sherri L" userId="3b9a7ee3-4f46-4359-9007-2dcf45e25578" providerId="ADAL" clId="{FF5D62D1-D77C-4D96-BBE6-103CB02C19B5}" dt="2023-10-17T14:51:20.216" v="937" actId="26606"/>
          <ac:grpSpMkLst>
            <pc:docMk/>
            <pc:sldMk cId="376515531" sldId="347"/>
            <ac:grpSpMk id="63" creationId="{B894EFA8-F425-4D19-A94B-445388B31E20}"/>
          </ac:grpSpMkLst>
        </pc:grpChg>
        <pc:grpChg chg="add del">
          <ac:chgData name="Ferry, Sherri L" userId="3b9a7ee3-4f46-4359-9007-2dcf45e25578" providerId="ADAL" clId="{FF5D62D1-D77C-4D96-BBE6-103CB02C19B5}" dt="2023-10-17T14:51:20.216" v="937" actId="26606"/>
          <ac:grpSpMkLst>
            <pc:docMk/>
            <pc:sldMk cId="376515531" sldId="347"/>
            <ac:grpSpMk id="66" creationId="{582A903B-6B78-4F0A-B7C9-3D80499020B8}"/>
          </ac:grpSpMkLst>
        </pc:grpChg>
        <pc:picChg chg="add mod ord">
          <ac:chgData name="Ferry, Sherri L" userId="3b9a7ee3-4f46-4359-9007-2dcf45e25578" providerId="ADAL" clId="{FF5D62D1-D77C-4D96-BBE6-103CB02C19B5}" dt="2023-10-17T14:53:56.781" v="1151" actId="26606"/>
          <ac:picMkLst>
            <pc:docMk/>
            <pc:sldMk cId="376515531" sldId="347"/>
            <ac:picMk id="4" creationId="{BD50260D-1530-F7DC-C412-C0AD5AB5D822}"/>
          </ac:picMkLst>
        </pc:picChg>
        <pc:picChg chg="add del mod modCrop">
          <ac:chgData name="Ferry, Sherri L" userId="3b9a7ee3-4f46-4359-9007-2dcf45e25578" providerId="ADAL" clId="{FF5D62D1-D77C-4D96-BBE6-103CB02C19B5}" dt="2023-10-17T15:13:16.676" v="1308" actId="21"/>
          <ac:picMkLst>
            <pc:docMk/>
            <pc:sldMk cId="376515531" sldId="347"/>
            <ac:picMk id="6" creationId="{364A5B38-2FDF-61D8-5147-6D04B302582F}"/>
          </ac:picMkLst>
        </pc:picChg>
        <pc:picChg chg="add mod modCrop">
          <ac:chgData name="Ferry, Sherri L" userId="3b9a7ee3-4f46-4359-9007-2dcf45e25578" providerId="ADAL" clId="{FF5D62D1-D77C-4D96-BBE6-103CB02C19B5}" dt="2023-10-17T15:15:20.111" v="1329" actId="1076"/>
          <ac:picMkLst>
            <pc:docMk/>
            <pc:sldMk cId="376515531" sldId="347"/>
            <ac:picMk id="9" creationId="{D5C88B60-22DB-8EB7-4B71-A320BA109A52}"/>
          </ac:picMkLst>
        </pc:picChg>
        <pc:picChg chg="add del mod">
          <ac:chgData name="Ferry, Sherri L" userId="3b9a7ee3-4f46-4359-9007-2dcf45e25578" providerId="ADAL" clId="{FF5D62D1-D77C-4D96-BBE6-103CB02C19B5}" dt="2023-10-17T15:13:45.876" v="1309" actId="21"/>
          <ac:picMkLst>
            <pc:docMk/>
            <pc:sldMk cId="376515531" sldId="347"/>
            <ac:picMk id="3074" creationId="{0DFE8E54-B1D0-0631-6B0A-FDC6DB453D03}"/>
          </ac:picMkLst>
        </pc:picChg>
        <pc:cxnChg chg="add del">
          <ac:chgData name="Ferry, Sherri L" userId="3b9a7ee3-4f46-4359-9007-2dcf45e25578" providerId="ADAL" clId="{FF5D62D1-D77C-4D96-BBE6-103CB02C19B5}" dt="2023-10-17T13:28:09.571" v="915" actId="26606"/>
          <ac:cxnSpMkLst>
            <pc:docMk/>
            <pc:sldMk cId="376515531" sldId="347"/>
            <ac:cxnSpMk id="21" creationId="{C49DA8F6-BCC1-4447-B54C-57856834B94B}"/>
          </ac:cxnSpMkLst>
        </pc:cxnChg>
        <pc:cxnChg chg="add del">
          <ac:chgData name="Ferry, Sherri L" userId="3b9a7ee3-4f46-4359-9007-2dcf45e25578" providerId="ADAL" clId="{FF5D62D1-D77C-4D96-BBE6-103CB02C19B5}" dt="2023-10-17T14:50:20.393" v="923" actId="26606"/>
          <ac:cxnSpMkLst>
            <pc:docMk/>
            <pc:sldMk cId="376515531" sldId="347"/>
            <ac:cxnSpMk id="47" creationId="{C49DA8F6-BCC1-4447-B54C-57856834B94B}"/>
          </ac:cxnSpMkLst>
        </pc:cxnChg>
        <pc:cxnChg chg="add del">
          <ac:chgData name="Ferry, Sherri L" userId="3b9a7ee3-4f46-4359-9007-2dcf45e25578" providerId="ADAL" clId="{FF5D62D1-D77C-4D96-BBE6-103CB02C19B5}" dt="2023-10-17T14:50:31.660" v="927" actId="26606"/>
          <ac:cxnSpMkLst>
            <pc:docMk/>
            <pc:sldMk cId="376515531" sldId="347"/>
            <ac:cxnSpMk id="55" creationId="{1503BFE4-729B-D9D0-C17B-501E6AF1127A}"/>
          </ac:cxnSpMkLst>
        </pc:cxnChg>
      </pc:sldChg>
      <pc:sldChg chg="addSp delSp modSp new add del mod setBg replTag delTag">
        <pc:chgData name="Ferry, Sherri L" userId="3b9a7ee3-4f46-4359-9007-2dcf45e25578" providerId="ADAL" clId="{FF5D62D1-D77C-4D96-BBE6-103CB02C19B5}" dt="2023-11-01T14:23:29.121" v="7255"/>
        <pc:sldMkLst>
          <pc:docMk/>
          <pc:sldMk cId="1665447703" sldId="348"/>
        </pc:sldMkLst>
        <pc:spChg chg="add del mod">
          <ac:chgData name="Ferry, Sherri L" userId="3b9a7ee3-4f46-4359-9007-2dcf45e25578" providerId="ADAL" clId="{FF5D62D1-D77C-4D96-BBE6-103CB02C19B5}" dt="2023-10-18T12:19:11.753" v="2949" actId="26606"/>
          <ac:spMkLst>
            <pc:docMk/>
            <pc:sldMk cId="1665447703" sldId="348"/>
            <ac:spMk id="2" creationId="{B0EC551A-2AA6-2F56-A4A0-5B3AD5DB4B24}"/>
          </ac:spMkLst>
        </pc:spChg>
        <pc:spChg chg="del">
          <ac:chgData name="Ferry, Sherri L" userId="3b9a7ee3-4f46-4359-9007-2dcf45e25578" providerId="ADAL" clId="{FF5D62D1-D77C-4D96-BBE6-103CB02C19B5}" dt="2023-10-18T12:14:46.481" v="2936"/>
          <ac:spMkLst>
            <pc:docMk/>
            <pc:sldMk cId="1665447703" sldId="348"/>
            <ac:spMk id="3" creationId="{812911F0-2080-7F31-BFD2-4162BDB50FC1}"/>
          </ac:spMkLst>
        </pc:spChg>
        <pc:spChg chg="add del mod">
          <ac:chgData name="Ferry, Sherri L" userId="3b9a7ee3-4f46-4359-9007-2dcf45e25578" providerId="ADAL" clId="{FF5D62D1-D77C-4D96-BBE6-103CB02C19B5}" dt="2023-10-18T12:15:00.462" v="2938"/>
          <ac:spMkLst>
            <pc:docMk/>
            <pc:sldMk cId="1665447703" sldId="348"/>
            <ac:spMk id="4" creationId="{E58E6D0F-8AC8-6CC9-8A93-EB8D566DF9C1}"/>
          </ac:spMkLst>
        </pc:spChg>
        <pc:spChg chg="add del mod">
          <ac:chgData name="Ferry, Sherri L" userId="3b9a7ee3-4f46-4359-9007-2dcf45e25578" providerId="ADAL" clId="{FF5D62D1-D77C-4D96-BBE6-103CB02C19B5}" dt="2023-10-18T12:15:15.610" v="2940"/>
          <ac:spMkLst>
            <pc:docMk/>
            <pc:sldMk cId="1665447703" sldId="348"/>
            <ac:spMk id="7" creationId="{30B89F72-737B-E86A-BD56-11EDA9970BEC}"/>
          </ac:spMkLst>
        </pc:spChg>
        <pc:spChg chg="add del mod">
          <ac:chgData name="Ferry, Sherri L" userId="3b9a7ee3-4f46-4359-9007-2dcf45e25578" providerId="ADAL" clId="{FF5D62D1-D77C-4D96-BBE6-103CB02C19B5}" dt="2023-10-18T12:18:38.524" v="2942"/>
          <ac:spMkLst>
            <pc:docMk/>
            <pc:sldMk cId="1665447703" sldId="348"/>
            <ac:spMk id="10" creationId="{94FEFBA7-D721-67F9-C19E-CEFD1D430FC2}"/>
          </ac:spMkLst>
        </pc:spChg>
        <pc:spChg chg="add del mod">
          <ac:chgData name="Ferry, Sherri L" userId="3b9a7ee3-4f46-4359-9007-2dcf45e25578" providerId="ADAL" clId="{FF5D62D1-D77C-4D96-BBE6-103CB02C19B5}" dt="2023-10-18T12:21:19.771" v="2966" actId="21"/>
          <ac:spMkLst>
            <pc:docMk/>
            <pc:sldMk cId="1665447703" sldId="348"/>
            <ac:spMk id="12" creationId="{5FE16644-0BFF-BFDA-7D97-D575D0E60A66}"/>
          </ac:spMkLst>
        </pc:spChg>
        <pc:spChg chg="add del">
          <ac:chgData name="Ferry, Sherri L" userId="3b9a7ee3-4f46-4359-9007-2dcf45e25578" providerId="ADAL" clId="{FF5D62D1-D77C-4D96-BBE6-103CB02C19B5}" dt="2023-10-18T12:19:05.136" v="2946" actId="26606"/>
          <ac:spMkLst>
            <pc:docMk/>
            <pc:sldMk cId="1665447703" sldId="348"/>
            <ac:spMk id="13" creationId="{B0EC551A-2AA6-2F56-A4A0-5B3AD5DB4B24}"/>
          </ac:spMkLst>
        </pc:spChg>
        <pc:spChg chg="add del">
          <ac:chgData name="Ferry, Sherri L" userId="3b9a7ee3-4f46-4359-9007-2dcf45e25578" providerId="ADAL" clId="{FF5D62D1-D77C-4D96-BBE6-103CB02C19B5}" dt="2023-10-18T12:19:05.136" v="2946" actId="26606"/>
          <ac:spMkLst>
            <pc:docMk/>
            <pc:sldMk cId="1665447703" sldId="348"/>
            <ac:spMk id="15" creationId="{8E923EAD-4F2D-C3CD-9999-85DE694D0548}"/>
          </ac:spMkLst>
        </pc:spChg>
        <pc:spChg chg="add del">
          <ac:chgData name="Ferry, Sherri L" userId="3b9a7ee3-4f46-4359-9007-2dcf45e25578" providerId="ADAL" clId="{FF5D62D1-D77C-4D96-BBE6-103CB02C19B5}" dt="2023-10-18T12:19:11.749" v="2948" actId="26606"/>
          <ac:spMkLst>
            <pc:docMk/>
            <pc:sldMk cId="1665447703" sldId="348"/>
            <ac:spMk id="16" creationId="{11B2B030-4738-4359-9E46-144B7C8BFF8B}"/>
          </ac:spMkLst>
        </pc:spChg>
        <pc:spChg chg="add del mod">
          <ac:chgData name="Ferry, Sherri L" userId="3b9a7ee3-4f46-4359-9007-2dcf45e25578" providerId="ADAL" clId="{FF5D62D1-D77C-4D96-BBE6-103CB02C19B5}" dt="2023-10-18T12:21:14.409" v="2965" actId="21"/>
          <ac:spMkLst>
            <pc:docMk/>
            <pc:sldMk cId="1665447703" sldId="348"/>
            <ac:spMk id="17" creationId="{0EF21507-3A66-632A-0DFC-AD833446B7FD}"/>
          </ac:spMkLst>
        </pc:spChg>
        <pc:spChg chg="add del">
          <ac:chgData name="Ferry, Sherri L" userId="3b9a7ee3-4f46-4359-9007-2dcf45e25578" providerId="ADAL" clId="{FF5D62D1-D77C-4D96-BBE6-103CB02C19B5}" dt="2023-10-18T12:19:05.136" v="2946" actId="26606"/>
          <ac:spMkLst>
            <pc:docMk/>
            <pc:sldMk cId="1665447703" sldId="348"/>
            <ac:spMk id="18" creationId="{04812C46-200A-4DEB-A05E-3ED6C68C2387}"/>
          </ac:spMkLst>
        </pc:spChg>
        <pc:spChg chg="add del">
          <ac:chgData name="Ferry, Sherri L" userId="3b9a7ee3-4f46-4359-9007-2dcf45e25578" providerId="ADAL" clId="{FF5D62D1-D77C-4D96-BBE6-103CB02C19B5}" dt="2023-10-18T12:19:05.136" v="2946" actId="26606"/>
          <ac:spMkLst>
            <pc:docMk/>
            <pc:sldMk cId="1665447703" sldId="348"/>
            <ac:spMk id="20" creationId="{D1EA859B-E555-4109-94F3-6700E046E008}"/>
          </ac:spMkLst>
        </pc:spChg>
        <pc:spChg chg="add del">
          <ac:chgData name="Ferry, Sherri L" userId="3b9a7ee3-4f46-4359-9007-2dcf45e25578" providerId="ADAL" clId="{FF5D62D1-D77C-4D96-BBE6-103CB02C19B5}" dt="2023-10-18T12:35:41.267" v="2998" actId="26606"/>
          <ac:spMkLst>
            <pc:docMk/>
            <pc:sldMk cId="1665447703" sldId="348"/>
            <ac:spMk id="21" creationId="{42A4FC2C-047E-45A5-965D-8E1E3BF09BC6}"/>
          </ac:spMkLst>
        </pc:spChg>
        <pc:spChg chg="add del">
          <ac:chgData name="Ferry, Sherri L" userId="3b9a7ee3-4f46-4359-9007-2dcf45e25578" providerId="ADAL" clId="{FF5D62D1-D77C-4D96-BBE6-103CB02C19B5}" dt="2023-10-18T12:19:11.749" v="2948" actId="26606"/>
          <ac:spMkLst>
            <pc:docMk/>
            <pc:sldMk cId="1665447703" sldId="348"/>
            <ac:spMk id="22" creationId="{E722B2DD-E14D-4972-9D98-5D6E61B1B2D2}"/>
          </ac:spMkLst>
        </pc:spChg>
        <pc:spChg chg="add del">
          <ac:chgData name="Ferry, Sherri L" userId="3b9a7ee3-4f46-4359-9007-2dcf45e25578" providerId="ADAL" clId="{FF5D62D1-D77C-4D96-BBE6-103CB02C19B5}" dt="2023-10-18T12:23:25.269" v="2970" actId="26606"/>
          <ac:spMkLst>
            <pc:docMk/>
            <pc:sldMk cId="1665447703" sldId="348"/>
            <ac:spMk id="24" creationId="{E722B2DD-E14D-4972-9D98-5D6E61B1B2D2}"/>
          </ac:spMkLst>
        </pc:spChg>
        <pc:spChg chg="add del">
          <ac:chgData name="Ferry, Sherri L" userId="3b9a7ee3-4f46-4359-9007-2dcf45e25578" providerId="ADAL" clId="{FF5D62D1-D77C-4D96-BBE6-103CB02C19B5}" dt="2023-10-18T12:23:25.269" v="2970" actId="26606"/>
          <ac:spMkLst>
            <pc:docMk/>
            <pc:sldMk cId="1665447703" sldId="348"/>
            <ac:spMk id="25" creationId="{0CFB124C-4B0C-4A81-8633-17257B151642}"/>
          </ac:spMkLst>
        </pc:spChg>
        <pc:spChg chg="add mod ord">
          <ac:chgData name="Ferry, Sherri L" userId="3b9a7ee3-4f46-4359-9007-2dcf45e25578" providerId="ADAL" clId="{FF5D62D1-D77C-4D96-BBE6-103CB02C19B5}" dt="2023-10-19T18:34:45.731" v="4074" actId="20577"/>
          <ac:spMkLst>
            <pc:docMk/>
            <pc:sldMk cId="1665447703" sldId="348"/>
            <ac:spMk id="27" creationId="{3DBCF421-7A90-BD73-9B0E-A851567C09C6}"/>
          </ac:spMkLst>
        </pc:spChg>
        <pc:spChg chg="add del mod">
          <ac:chgData name="Ferry, Sherri L" userId="3b9a7ee3-4f46-4359-9007-2dcf45e25578" providerId="ADAL" clId="{FF5D62D1-D77C-4D96-BBE6-103CB02C19B5}" dt="2023-10-18T12:46:42.626" v="3371"/>
          <ac:spMkLst>
            <pc:docMk/>
            <pc:sldMk cId="1665447703" sldId="348"/>
            <ac:spMk id="28" creationId="{2D459A74-67AD-630C-1964-6EBA35EBA5CA}"/>
          </ac:spMkLst>
        </pc:spChg>
        <pc:spChg chg="add mod ord">
          <ac:chgData name="Ferry, Sherri L" userId="3b9a7ee3-4f46-4359-9007-2dcf45e25578" providerId="ADAL" clId="{FF5D62D1-D77C-4D96-BBE6-103CB02C19B5}" dt="2023-10-18T15:42:40.262" v="3964" actId="1076"/>
          <ac:spMkLst>
            <pc:docMk/>
            <pc:sldMk cId="1665447703" sldId="348"/>
            <ac:spMk id="30" creationId="{5E613C90-4AB1-6D4B-57FD-103534C97BB3}"/>
          </ac:spMkLst>
        </pc:spChg>
        <pc:spChg chg="add del">
          <ac:chgData name="Ferry, Sherri L" userId="3b9a7ee3-4f46-4359-9007-2dcf45e25578" providerId="ADAL" clId="{FF5D62D1-D77C-4D96-BBE6-103CB02C19B5}" dt="2023-10-18T12:23:25.269" v="2969" actId="26606"/>
          <ac:spMkLst>
            <pc:docMk/>
            <pc:sldMk cId="1665447703" sldId="348"/>
            <ac:spMk id="1033" creationId="{42A4FC2C-047E-45A5-965D-8E1E3BF09BC6}"/>
          </ac:spMkLst>
        </pc:spChg>
        <pc:spChg chg="add del">
          <ac:chgData name="Ferry, Sherri L" userId="3b9a7ee3-4f46-4359-9007-2dcf45e25578" providerId="ADAL" clId="{FF5D62D1-D77C-4D96-BBE6-103CB02C19B5}" dt="2023-10-18T12:35:22.631" v="2993" actId="26606"/>
          <ac:spMkLst>
            <pc:docMk/>
            <pc:sldMk cId="1665447703" sldId="348"/>
            <ac:spMk id="1035" creationId="{7387D158-9201-CC36-67B8-44A4BC5FC1BA}"/>
          </ac:spMkLst>
        </pc:spChg>
        <pc:spChg chg="add del">
          <ac:chgData name="Ferry, Sherri L" userId="3b9a7ee3-4f46-4359-9007-2dcf45e25578" providerId="ADAL" clId="{FF5D62D1-D77C-4D96-BBE6-103CB02C19B5}" dt="2023-10-18T12:35:22.631" v="2993" actId="26606"/>
          <ac:spMkLst>
            <pc:docMk/>
            <pc:sldMk cId="1665447703" sldId="348"/>
            <ac:spMk id="1037" creationId="{DCA7E4D5-2B30-4759-8A5A-477DD0755582}"/>
          </ac:spMkLst>
        </pc:spChg>
        <pc:spChg chg="add del">
          <ac:chgData name="Ferry, Sherri L" userId="3b9a7ee3-4f46-4359-9007-2dcf45e25578" providerId="ADAL" clId="{FF5D62D1-D77C-4D96-BBE6-103CB02C19B5}" dt="2023-10-18T12:35:22.631" v="2993" actId="26606"/>
          <ac:spMkLst>
            <pc:docMk/>
            <pc:sldMk cId="1665447703" sldId="348"/>
            <ac:spMk id="1039" creationId="{19A68E78-DAD3-C320-C882-96205236BBD2}"/>
          </ac:spMkLst>
        </pc:spChg>
        <pc:spChg chg="add del">
          <ac:chgData name="Ferry, Sherri L" userId="3b9a7ee3-4f46-4359-9007-2dcf45e25578" providerId="ADAL" clId="{FF5D62D1-D77C-4D96-BBE6-103CB02C19B5}" dt="2023-10-18T12:35:22.631" v="2993" actId="26606"/>
          <ac:spMkLst>
            <pc:docMk/>
            <pc:sldMk cId="1665447703" sldId="348"/>
            <ac:spMk id="1041" creationId="{67062260-CFF7-27D7-299D-5D1780278847}"/>
          </ac:spMkLst>
        </pc:spChg>
        <pc:spChg chg="add del">
          <ac:chgData name="Ferry, Sherri L" userId="3b9a7ee3-4f46-4359-9007-2dcf45e25578" providerId="ADAL" clId="{FF5D62D1-D77C-4D96-BBE6-103CB02C19B5}" dt="2023-10-18T12:35:22.631" v="2993" actId="26606"/>
          <ac:spMkLst>
            <pc:docMk/>
            <pc:sldMk cId="1665447703" sldId="348"/>
            <ac:spMk id="1043" creationId="{FBA78B03-F6C4-F2F0-F401-8D686BC53C76}"/>
          </ac:spMkLst>
        </pc:spChg>
        <pc:spChg chg="add del">
          <ac:chgData name="Ferry, Sherri L" userId="3b9a7ee3-4f46-4359-9007-2dcf45e25578" providerId="ADAL" clId="{FF5D62D1-D77C-4D96-BBE6-103CB02C19B5}" dt="2023-10-18T12:35:22.631" v="2993" actId="26606"/>
          <ac:spMkLst>
            <pc:docMk/>
            <pc:sldMk cId="1665447703" sldId="348"/>
            <ac:spMk id="1045" creationId="{50242C1C-C38F-765C-423E-66DBDD3E78C9}"/>
          </ac:spMkLst>
        </pc:spChg>
        <pc:spChg chg="add del">
          <ac:chgData name="Ferry, Sherri L" userId="3b9a7ee3-4f46-4359-9007-2dcf45e25578" providerId="ADAL" clId="{FF5D62D1-D77C-4D96-BBE6-103CB02C19B5}" dt="2023-10-18T12:35:22.631" v="2993" actId="26606"/>
          <ac:spMkLst>
            <pc:docMk/>
            <pc:sldMk cId="1665447703" sldId="348"/>
            <ac:spMk id="1047" creationId="{4107B540-B9C5-D9E2-A821-31C426CF097E}"/>
          </ac:spMkLst>
        </pc:spChg>
        <pc:spChg chg="add del">
          <ac:chgData name="Ferry, Sherri L" userId="3b9a7ee3-4f46-4359-9007-2dcf45e25578" providerId="ADAL" clId="{FF5D62D1-D77C-4D96-BBE6-103CB02C19B5}" dt="2023-10-18T12:35:22.631" v="2993" actId="26606"/>
          <ac:spMkLst>
            <pc:docMk/>
            <pc:sldMk cId="1665447703" sldId="348"/>
            <ac:spMk id="1049" creationId="{E34248A1-56A8-E734-08D1-4F1C69DD9CC7}"/>
          </ac:spMkLst>
        </pc:spChg>
        <pc:spChg chg="add del">
          <ac:chgData name="Ferry, Sherri L" userId="3b9a7ee3-4f46-4359-9007-2dcf45e25578" providerId="ADAL" clId="{FF5D62D1-D77C-4D96-BBE6-103CB02C19B5}" dt="2023-10-18T12:35:22.631" v="2993" actId="26606"/>
          <ac:spMkLst>
            <pc:docMk/>
            <pc:sldMk cId="1665447703" sldId="348"/>
            <ac:spMk id="1051" creationId="{13D0B7B5-9512-F256-B6B9-69BC35CC28C5}"/>
          </ac:spMkLst>
        </pc:spChg>
        <pc:spChg chg="add del">
          <ac:chgData name="Ferry, Sherri L" userId="3b9a7ee3-4f46-4359-9007-2dcf45e25578" providerId="ADAL" clId="{FF5D62D1-D77C-4D96-BBE6-103CB02C19B5}" dt="2023-10-18T12:35:22.631" v="2993" actId="26606"/>
          <ac:spMkLst>
            <pc:docMk/>
            <pc:sldMk cId="1665447703" sldId="348"/>
            <ac:spMk id="1053" creationId="{2C32232B-7FD7-8703-814D-8B654A4961A6}"/>
          </ac:spMkLst>
        </pc:spChg>
        <pc:spChg chg="add del">
          <ac:chgData name="Ferry, Sherri L" userId="3b9a7ee3-4f46-4359-9007-2dcf45e25578" providerId="ADAL" clId="{FF5D62D1-D77C-4D96-BBE6-103CB02C19B5}" dt="2023-10-18T12:35:22.631" v="2993" actId="26606"/>
          <ac:spMkLst>
            <pc:docMk/>
            <pc:sldMk cId="1665447703" sldId="348"/>
            <ac:spMk id="1055" creationId="{ADD86487-95D6-F07B-D710-E6CA159D2DEF}"/>
          </ac:spMkLst>
        </pc:spChg>
        <pc:spChg chg="add del">
          <ac:chgData name="Ferry, Sherri L" userId="3b9a7ee3-4f46-4359-9007-2dcf45e25578" providerId="ADAL" clId="{FF5D62D1-D77C-4D96-BBE6-103CB02C19B5}" dt="2023-10-18T12:35:22.631" v="2993" actId="26606"/>
          <ac:spMkLst>
            <pc:docMk/>
            <pc:sldMk cId="1665447703" sldId="348"/>
            <ac:spMk id="1057" creationId="{87F904BA-ACD9-EB51-0611-86CDB5810EF7}"/>
          </ac:spMkLst>
        </pc:spChg>
        <pc:spChg chg="add del">
          <ac:chgData name="Ferry, Sherri L" userId="3b9a7ee3-4f46-4359-9007-2dcf45e25578" providerId="ADAL" clId="{FF5D62D1-D77C-4D96-BBE6-103CB02C19B5}" dt="2023-10-18T12:35:22.631" v="2993" actId="26606"/>
          <ac:spMkLst>
            <pc:docMk/>
            <pc:sldMk cId="1665447703" sldId="348"/>
            <ac:spMk id="1059" creationId="{5E715880-0810-8A03-C2BC-DB53142FA867}"/>
          </ac:spMkLst>
        </pc:spChg>
        <pc:spChg chg="add del">
          <ac:chgData name="Ferry, Sherri L" userId="3b9a7ee3-4f46-4359-9007-2dcf45e25578" providerId="ADAL" clId="{FF5D62D1-D77C-4D96-BBE6-103CB02C19B5}" dt="2023-10-18T12:35:22.631" v="2993" actId="26606"/>
          <ac:spMkLst>
            <pc:docMk/>
            <pc:sldMk cId="1665447703" sldId="348"/>
            <ac:spMk id="1061" creationId="{09E08DF6-E001-C236-F072-92AC24B340CF}"/>
          </ac:spMkLst>
        </pc:spChg>
        <pc:spChg chg="add del">
          <ac:chgData name="Ferry, Sherri L" userId="3b9a7ee3-4f46-4359-9007-2dcf45e25578" providerId="ADAL" clId="{FF5D62D1-D77C-4D96-BBE6-103CB02C19B5}" dt="2023-10-18T12:35:22.631" v="2993" actId="26606"/>
          <ac:spMkLst>
            <pc:docMk/>
            <pc:sldMk cId="1665447703" sldId="348"/>
            <ac:spMk id="1063" creationId="{6300EF64-AFB1-B1DA-0360-E6BC547D7048}"/>
          </ac:spMkLst>
        </pc:spChg>
        <pc:spChg chg="add del">
          <ac:chgData name="Ferry, Sherri L" userId="3b9a7ee3-4f46-4359-9007-2dcf45e25578" providerId="ADAL" clId="{FF5D62D1-D77C-4D96-BBE6-103CB02C19B5}" dt="2023-10-18T12:35:41.251" v="2997" actId="26606"/>
          <ac:spMkLst>
            <pc:docMk/>
            <pc:sldMk cId="1665447703" sldId="348"/>
            <ac:spMk id="1069" creationId="{8950AD4C-6AF3-49F8-94E1-DBCAFB39478B}"/>
          </ac:spMkLst>
        </pc:spChg>
        <pc:spChg chg="add del">
          <ac:chgData name="Ferry, Sherri L" userId="3b9a7ee3-4f46-4359-9007-2dcf45e25578" providerId="ADAL" clId="{FF5D62D1-D77C-4D96-BBE6-103CB02C19B5}" dt="2023-10-18T12:35:41.251" v="2997" actId="26606"/>
          <ac:spMkLst>
            <pc:docMk/>
            <pc:sldMk cId="1665447703" sldId="348"/>
            <ac:spMk id="1070" creationId="{8DBEAE55-3EA1-41D7-A212-5F7D8986C1F2}"/>
          </ac:spMkLst>
        </pc:spChg>
        <pc:spChg chg="add del">
          <ac:chgData name="Ferry, Sherri L" userId="3b9a7ee3-4f46-4359-9007-2dcf45e25578" providerId="ADAL" clId="{FF5D62D1-D77C-4D96-BBE6-103CB02C19B5}" dt="2023-10-18T12:35:41.251" v="2997" actId="26606"/>
          <ac:spMkLst>
            <pc:docMk/>
            <pc:sldMk cId="1665447703" sldId="348"/>
            <ac:spMk id="1071" creationId="{CFC5F0E7-644F-4101-BE72-12825CF537E7}"/>
          </ac:spMkLst>
        </pc:spChg>
        <pc:spChg chg="add del">
          <ac:chgData name="Ferry, Sherri L" userId="3b9a7ee3-4f46-4359-9007-2dcf45e25578" providerId="ADAL" clId="{FF5D62D1-D77C-4D96-BBE6-103CB02C19B5}" dt="2023-10-18T12:35:41.251" v="2997" actId="26606"/>
          <ac:spMkLst>
            <pc:docMk/>
            <pc:sldMk cId="1665447703" sldId="348"/>
            <ac:spMk id="1072" creationId="{B1F9B6B4-B0C4-45C6-A086-901C960D03E7}"/>
          </ac:spMkLst>
        </pc:spChg>
        <pc:spChg chg="add del">
          <ac:chgData name="Ferry, Sherri L" userId="3b9a7ee3-4f46-4359-9007-2dcf45e25578" providerId="ADAL" clId="{FF5D62D1-D77C-4D96-BBE6-103CB02C19B5}" dt="2023-10-18T12:36:11.056" v="3001" actId="26606"/>
          <ac:spMkLst>
            <pc:docMk/>
            <pc:sldMk cId="1665447703" sldId="348"/>
            <ac:spMk id="1074" creationId="{32BC26D8-82FB-445E-AA49-62A77D7C1EE0}"/>
          </ac:spMkLst>
        </pc:spChg>
        <pc:spChg chg="add del">
          <ac:chgData name="Ferry, Sherri L" userId="3b9a7ee3-4f46-4359-9007-2dcf45e25578" providerId="ADAL" clId="{FF5D62D1-D77C-4D96-BBE6-103CB02C19B5}" dt="2023-10-18T12:36:11.056" v="3001" actId="26606"/>
          <ac:spMkLst>
            <pc:docMk/>
            <pc:sldMk cId="1665447703" sldId="348"/>
            <ac:spMk id="1075" creationId="{CB44330D-EA18-4254-AA95-EB49948539B8}"/>
          </ac:spMkLst>
        </pc:spChg>
        <pc:spChg chg="add del">
          <ac:chgData name="Ferry, Sherri L" userId="3b9a7ee3-4f46-4359-9007-2dcf45e25578" providerId="ADAL" clId="{FF5D62D1-D77C-4D96-BBE6-103CB02C19B5}" dt="2023-10-18T12:36:55.442" v="3004" actId="26606"/>
          <ac:spMkLst>
            <pc:docMk/>
            <pc:sldMk cId="1665447703" sldId="348"/>
            <ac:spMk id="1080" creationId="{8950AD4C-6AF3-49F8-94E1-DBCAFB39478B}"/>
          </ac:spMkLst>
        </pc:spChg>
        <pc:spChg chg="add del">
          <ac:chgData name="Ferry, Sherri L" userId="3b9a7ee3-4f46-4359-9007-2dcf45e25578" providerId="ADAL" clId="{FF5D62D1-D77C-4D96-BBE6-103CB02C19B5}" dt="2023-10-18T12:36:55.442" v="3004" actId="26606"/>
          <ac:spMkLst>
            <pc:docMk/>
            <pc:sldMk cId="1665447703" sldId="348"/>
            <ac:spMk id="1082" creationId="{2F0E00C3-4613-415F-BE3A-78FBAD9061C0}"/>
          </ac:spMkLst>
        </pc:spChg>
        <pc:spChg chg="add del">
          <ac:chgData name="Ferry, Sherri L" userId="3b9a7ee3-4f46-4359-9007-2dcf45e25578" providerId="ADAL" clId="{FF5D62D1-D77C-4D96-BBE6-103CB02C19B5}" dt="2023-10-18T12:36:55.442" v="3004" actId="26606"/>
          <ac:spMkLst>
            <pc:docMk/>
            <pc:sldMk cId="1665447703" sldId="348"/>
            <ac:spMk id="1084" creationId="{8DBEAE55-3EA1-41D7-A212-5F7D8986C1F2}"/>
          </ac:spMkLst>
        </pc:spChg>
        <pc:spChg chg="add del">
          <ac:chgData name="Ferry, Sherri L" userId="3b9a7ee3-4f46-4359-9007-2dcf45e25578" providerId="ADAL" clId="{FF5D62D1-D77C-4D96-BBE6-103CB02C19B5}" dt="2023-10-18T12:36:55.442" v="3004" actId="26606"/>
          <ac:spMkLst>
            <pc:docMk/>
            <pc:sldMk cId="1665447703" sldId="348"/>
            <ac:spMk id="1086" creationId="{CFC5F0E7-644F-4101-BE72-12825CF537E7}"/>
          </ac:spMkLst>
        </pc:spChg>
        <pc:spChg chg="add del">
          <ac:chgData name="Ferry, Sherri L" userId="3b9a7ee3-4f46-4359-9007-2dcf45e25578" providerId="ADAL" clId="{FF5D62D1-D77C-4D96-BBE6-103CB02C19B5}" dt="2023-10-18T12:38:01.270" v="3010" actId="26606"/>
          <ac:spMkLst>
            <pc:docMk/>
            <pc:sldMk cId="1665447703" sldId="348"/>
            <ac:spMk id="1091" creationId="{8950AD4C-6AF3-49F8-94E1-DBCAFB39478B}"/>
          </ac:spMkLst>
        </pc:spChg>
        <pc:spChg chg="add del">
          <ac:chgData name="Ferry, Sherri L" userId="3b9a7ee3-4f46-4359-9007-2dcf45e25578" providerId="ADAL" clId="{FF5D62D1-D77C-4D96-BBE6-103CB02C19B5}" dt="2023-10-18T12:38:01.270" v="3010" actId="26606"/>
          <ac:spMkLst>
            <pc:docMk/>
            <pc:sldMk cId="1665447703" sldId="348"/>
            <ac:spMk id="1093" creationId="{C85F553D-483A-4D93-B429-9C1258836046}"/>
          </ac:spMkLst>
        </pc:spChg>
        <pc:spChg chg="add del">
          <ac:chgData name="Ferry, Sherri L" userId="3b9a7ee3-4f46-4359-9007-2dcf45e25578" providerId="ADAL" clId="{FF5D62D1-D77C-4D96-BBE6-103CB02C19B5}" dt="2023-10-18T12:38:01.270" v="3010" actId="26606"/>
          <ac:spMkLst>
            <pc:docMk/>
            <pc:sldMk cId="1665447703" sldId="348"/>
            <ac:spMk id="1095" creationId="{DB1626B1-BAC7-4893-A5AC-620597685187}"/>
          </ac:spMkLst>
        </pc:spChg>
        <pc:spChg chg="add del">
          <ac:chgData name="Ferry, Sherri L" userId="3b9a7ee3-4f46-4359-9007-2dcf45e25578" providerId="ADAL" clId="{FF5D62D1-D77C-4D96-BBE6-103CB02C19B5}" dt="2023-10-18T12:38:01.270" v="3010" actId="26606"/>
          <ac:spMkLst>
            <pc:docMk/>
            <pc:sldMk cId="1665447703" sldId="348"/>
            <ac:spMk id="1097" creationId="{D64E9910-51FE-45BF-973D-9D2401FD3C63}"/>
          </ac:spMkLst>
        </pc:spChg>
        <pc:spChg chg="add del">
          <ac:chgData name="Ferry, Sherri L" userId="3b9a7ee3-4f46-4359-9007-2dcf45e25578" providerId="ADAL" clId="{FF5D62D1-D77C-4D96-BBE6-103CB02C19B5}" dt="2023-10-18T12:38:16.032" v="3014" actId="26606"/>
          <ac:spMkLst>
            <pc:docMk/>
            <pc:sldMk cId="1665447703" sldId="348"/>
            <ac:spMk id="1104" creationId="{2F0E00C3-4613-415F-BE3A-78FBAD9061C0}"/>
          </ac:spMkLst>
        </pc:spChg>
        <pc:spChg chg="add del">
          <ac:chgData name="Ferry, Sherri L" userId="3b9a7ee3-4f46-4359-9007-2dcf45e25578" providerId="ADAL" clId="{FF5D62D1-D77C-4D96-BBE6-103CB02C19B5}" dt="2023-10-18T12:38:16.032" v="3014" actId="26606"/>
          <ac:spMkLst>
            <pc:docMk/>
            <pc:sldMk cId="1665447703" sldId="348"/>
            <ac:spMk id="1105" creationId="{8950AD4C-6AF3-49F8-94E1-DBCAFB39478B}"/>
          </ac:spMkLst>
        </pc:spChg>
        <pc:spChg chg="add del">
          <ac:chgData name="Ferry, Sherri L" userId="3b9a7ee3-4f46-4359-9007-2dcf45e25578" providerId="ADAL" clId="{FF5D62D1-D77C-4D96-BBE6-103CB02C19B5}" dt="2023-10-18T12:38:16.032" v="3014" actId="26606"/>
          <ac:spMkLst>
            <pc:docMk/>
            <pc:sldMk cId="1665447703" sldId="348"/>
            <ac:spMk id="1106" creationId="{8DBEAE55-3EA1-41D7-A212-5F7D8986C1F2}"/>
          </ac:spMkLst>
        </pc:spChg>
        <pc:spChg chg="add del">
          <ac:chgData name="Ferry, Sherri L" userId="3b9a7ee3-4f46-4359-9007-2dcf45e25578" providerId="ADAL" clId="{FF5D62D1-D77C-4D96-BBE6-103CB02C19B5}" dt="2023-10-18T12:38:16.032" v="3014" actId="26606"/>
          <ac:spMkLst>
            <pc:docMk/>
            <pc:sldMk cId="1665447703" sldId="348"/>
            <ac:spMk id="1108" creationId="{CFC5F0E7-644F-4101-BE72-12825CF537E7}"/>
          </ac:spMkLst>
        </pc:spChg>
        <pc:spChg chg="add del">
          <ac:chgData name="Ferry, Sherri L" userId="3b9a7ee3-4f46-4359-9007-2dcf45e25578" providerId="ADAL" clId="{FF5D62D1-D77C-4D96-BBE6-103CB02C19B5}" dt="2023-10-18T12:38:33.002" v="3020" actId="26606"/>
          <ac:spMkLst>
            <pc:docMk/>
            <pc:sldMk cId="1665447703" sldId="348"/>
            <ac:spMk id="1113" creationId="{8950AD4C-6AF3-49F8-94E1-DBCAFB39478B}"/>
          </ac:spMkLst>
        </pc:spChg>
        <pc:spChg chg="add del">
          <ac:chgData name="Ferry, Sherri L" userId="3b9a7ee3-4f46-4359-9007-2dcf45e25578" providerId="ADAL" clId="{FF5D62D1-D77C-4D96-BBE6-103CB02C19B5}" dt="2023-10-18T12:38:33.002" v="3020" actId="26606"/>
          <ac:spMkLst>
            <pc:docMk/>
            <pc:sldMk cId="1665447703" sldId="348"/>
            <ac:spMk id="1115" creationId="{C85F553D-483A-4D93-B429-9C1258836046}"/>
          </ac:spMkLst>
        </pc:spChg>
        <pc:spChg chg="add del">
          <ac:chgData name="Ferry, Sherri L" userId="3b9a7ee3-4f46-4359-9007-2dcf45e25578" providerId="ADAL" clId="{FF5D62D1-D77C-4D96-BBE6-103CB02C19B5}" dt="2023-10-18T12:38:33.002" v="3020" actId="26606"/>
          <ac:spMkLst>
            <pc:docMk/>
            <pc:sldMk cId="1665447703" sldId="348"/>
            <ac:spMk id="1117" creationId="{DB1626B1-BAC7-4893-A5AC-620597685187}"/>
          </ac:spMkLst>
        </pc:spChg>
        <pc:spChg chg="add del">
          <ac:chgData name="Ferry, Sherri L" userId="3b9a7ee3-4f46-4359-9007-2dcf45e25578" providerId="ADAL" clId="{FF5D62D1-D77C-4D96-BBE6-103CB02C19B5}" dt="2023-10-18T12:38:33.002" v="3020" actId="26606"/>
          <ac:spMkLst>
            <pc:docMk/>
            <pc:sldMk cId="1665447703" sldId="348"/>
            <ac:spMk id="1119" creationId="{D64E9910-51FE-45BF-973D-9D2401FD3C63}"/>
          </ac:spMkLst>
        </pc:spChg>
        <pc:spChg chg="add del">
          <ac:chgData name="Ferry, Sherri L" userId="3b9a7ee3-4f46-4359-9007-2dcf45e25578" providerId="ADAL" clId="{FF5D62D1-D77C-4D96-BBE6-103CB02C19B5}" dt="2023-10-18T12:48:25.289" v="3479" actId="26606"/>
          <ac:spMkLst>
            <pc:docMk/>
            <pc:sldMk cId="1665447703" sldId="348"/>
            <ac:spMk id="1124" creationId="{32BC26D8-82FB-445E-AA49-62A77D7C1EE0}"/>
          </ac:spMkLst>
        </pc:spChg>
        <pc:spChg chg="add del">
          <ac:chgData name="Ferry, Sherri L" userId="3b9a7ee3-4f46-4359-9007-2dcf45e25578" providerId="ADAL" clId="{FF5D62D1-D77C-4D96-BBE6-103CB02C19B5}" dt="2023-10-18T12:48:25.289" v="3479" actId="26606"/>
          <ac:spMkLst>
            <pc:docMk/>
            <pc:sldMk cId="1665447703" sldId="348"/>
            <ac:spMk id="1126" creationId="{CB44330D-EA18-4254-AA95-EB49948539B8}"/>
          </ac:spMkLst>
        </pc:spChg>
        <pc:spChg chg="add del">
          <ac:chgData name="Ferry, Sherri L" userId="3b9a7ee3-4f46-4359-9007-2dcf45e25578" providerId="ADAL" clId="{FF5D62D1-D77C-4D96-BBE6-103CB02C19B5}" dt="2023-10-18T12:48:58.353" v="3483" actId="26606"/>
          <ac:spMkLst>
            <pc:docMk/>
            <pc:sldMk cId="1665447703" sldId="348"/>
            <ac:spMk id="1131" creationId="{21AC6A30-4F22-4C0F-B278-19C5B8A80C55}"/>
          </ac:spMkLst>
        </pc:spChg>
        <pc:spChg chg="add del">
          <ac:chgData name="Ferry, Sherri L" userId="3b9a7ee3-4f46-4359-9007-2dcf45e25578" providerId="ADAL" clId="{FF5D62D1-D77C-4D96-BBE6-103CB02C19B5}" dt="2023-10-18T12:48:58.353" v="3483" actId="26606"/>
          <ac:spMkLst>
            <pc:docMk/>
            <pc:sldMk cId="1665447703" sldId="348"/>
            <ac:spMk id="1133" creationId="{BB4335AD-65B1-44E4-90AF-264024FE4BD2}"/>
          </ac:spMkLst>
        </pc:spChg>
        <pc:spChg chg="add del">
          <ac:chgData name="Ferry, Sherri L" userId="3b9a7ee3-4f46-4359-9007-2dcf45e25578" providerId="ADAL" clId="{FF5D62D1-D77C-4D96-BBE6-103CB02C19B5}" dt="2023-10-18T12:49:12.193" v="3486" actId="26606"/>
          <ac:spMkLst>
            <pc:docMk/>
            <pc:sldMk cId="1665447703" sldId="348"/>
            <ac:spMk id="1138" creationId="{2172A0AC-3DCE-4672-BCAF-28FEF91F6020}"/>
          </ac:spMkLst>
        </pc:spChg>
        <pc:spChg chg="add del">
          <ac:chgData name="Ferry, Sherri L" userId="3b9a7ee3-4f46-4359-9007-2dcf45e25578" providerId="ADAL" clId="{FF5D62D1-D77C-4D96-BBE6-103CB02C19B5}" dt="2023-10-18T12:49:12.193" v="3486" actId="26606"/>
          <ac:spMkLst>
            <pc:docMk/>
            <pc:sldMk cId="1665447703" sldId="348"/>
            <ac:spMk id="1140" creationId="{AE6F1C77-EDC9-4C5F-8C1C-62DD46BDA3C3}"/>
          </ac:spMkLst>
        </pc:spChg>
        <pc:spChg chg="add">
          <ac:chgData name="Ferry, Sherri L" userId="3b9a7ee3-4f46-4359-9007-2dcf45e25578" providerId="ADAL" clId="{FF5D62D1-D77C-4D96-BBE6-103CB02C19B5}" dt="2023-10-18T12:49:12.193" v="3486" actId="26606"/>
          <ac:spMkLst>
            <pc:docMk/>
            <pc:sldMk cId="1665447703" sldId="348"/>
            <ac:spMk id="1145" creationId="{21AC6A30-4F22-4C0F-B278-19C5B8A80C55}"/>
          </ac:spMkLst>
        </pc:spChg>
        <pc:spChg chg="add">
          <ac:chgData name="Ferry, Sherri L" userId="3b9a7ee3-4f46-4359-9007-2dcf45e25578" providerId="ADAL" clId="{FF5D62D1-D77C-4D96-BBE6-103CB02C19B5}" dt="2023-10-18T12:49:12.193" v="3486" actId="26606"/>
          <ac:spMkLst>
            <pc:docMk/>
            <pc:sldMk cId="1665447703" sldId="348"/>
            <ac:spMk id="1147" creationId="{BB4335AD-65B1-44E4-90AF-264024FE4BD2}"/>
          </ac:spMkLst>
        </pc:spChg>
        <pc:grpChg chg="add del">
          <ac:chgData name="Ferry, Sherri L" userId="3b9a7ee3-4f46-4359-9007-2dcf45e25578" providerId="ADAL" clId="{FF5D62D1-D77C-4D96-BBE6-103CB02C19B5}" dt="2023-10-18T12:35:27.003" v="2995" actId="26606"/>
          <ac:grpSpMkLst>
            <pc:docMk/>
            <pc:sldMk cId="1665447703" sldId="348"/>
            <ac:grpSpMk id="1065" creationId="{E0868B7F-2A7E-F846-B188-C396EA20D892}"/>
          </ac:grpSpMkLst>
        </pc:grpChg>
        <pc:picChg chg="add del mod">
          <ac:chgData name="Ferry, Sherri L" userId="3b9a7ee3-4f46-4359-9007-2dcf45e25578" providerId="ADAL" clId="{FF5D62D1-D77C-4D96-BBE6-103CB02C19B5}" dt="2023-10-18T12:15:05.567" v="2939" actId="21"/>
          <ac:picMkLst>
            <pc:docMk/>
            <pc:sldMk cId="1665447703" sldId="348"/>
            <ac:picMk id="5" creationId="{C131B2D3-5EC8-DE12-0362-E7596BFE4885}"/>
          </ac:picMkLst>
        </pc:picChg>
        <pc:picChg chg="add del mod">
          <ac:chgData name="Ferry, Sherri L" userId="3b9a7ee3-4f46-4359-9007-2dcf45e25578" providerId="ADAL" clId="{FF5D62D1-D77C-4D96-BBE6-103CB02C19B5}" dt="2023-10-18T12:16:02.255" v="2941" actId="21"/>
          <ac:picMkLst>
            <pc:docMk/>
            <pc:sldMk cId="1665447703" sldId="348"/>
            <ac:picMk id="8" creationId="{496FAE2B-90F8-A70B-CBF2-EE5CF8186717}"/>
          </ac:picMkLst>
        </pc:picChg>
        <pc:picChg chg="add del mod">
          <ac:chgData name="Ferry, Sherri L" userId="3b9a7ee3-4f46-4359-9007-2dcf45e25578" providerId="ADAL" clId="{FF5D62D1-D77C-4D96-BBE6-103CB02C19B5}" dt="2023-10-18T12:21:08.140" v="2964" actId="21"/>
          <ac:picMkLst>
            <pc:docMk/>
            <pc:sldMk cId="1665447703" sldId="348"/>
            <ac:picMk id="11" creationId="{FE7024E7-493E-D40A-8BB9-D01CF9C138BA}"/>
          </ac:picMkLst>
        </pc:picChg>
        <pc:picChg chg="add del mod">
          <ac:chgData name="Ferry, Sherri L" userId="3b9a7ee3-4f46-4359-9007-2dcf45e25578" providerId="ADAL" clId="{FF5D62D1-D77C-4D96-BBE6-103CB02C19B5}" dt="2023-10-18T12:24:04.767" v="2986" actId="21"/>
          <ac:picMkLst>
            <pc:docMk/>
            <pc:sldMk cId="1665447703" sldId="348"/>
            <ac:picMk id="19" creationId="{C955DDA2-F377-BCF5-B0BB-8FC9F9AEB226}"/>
          </ac:picMkLst>
        </pc:picChg>
        <pc:picChg chg="add del">
          <ac:chgData name="Ferry, Sherri L" userId="3b9a7ee3-4f46-4359-9007-2dcf45e25578" providerId="ADAL" clId="{FF5D62D1-D77C-4D96-BBE6-103CB02C19B5}" dt="2023-10-18T12:33:33.070" v="2988" actId="21"/>
          <ac:picMkLst>
            <pc:docMk/>
            <pc:sldMk cId="1665447703" sldId="348"/>
            <ac:picMk id="23" creationId="{FCC1C5E7-6195-ED47-AE7A-02A517E011AD}"/>
          </ac:picMkLst>
        </pc:picChg>
        <pc:picChg chg="add del">
          <ac:chgData name="Ferry, Sherri L" userId="3b9a7ee3-4f46-4359-9007-2dcf45e25578" providerId="ADAL" clId="{FF5D62D1-D77C-4D96-BBE6-103CB02C19B5}" dt="2023-10-18T12:34:25.977" v="2990" actId="21"/>
          <ac:picMkLst>
            <pc:docMk/>
            <pc:sldMk cId="1665447703" sldId="348"/>
            <ac:picMk id="26" creationId="{34AC5232-4529-0055-8DF7-98258B525185}"/>
          </ac:picMkLst>
        </pc:picChg>
        <pc:picChg chg="add mod ord">
          <ac:chgData name="Ferry, Sherri L" userId="3b9a7ee3-4f46-4359-9007-2dcf45e25578" providerId="ADAL" clId="{FF5D62D1-D77C-4D96-BBE6-103CB02C19B5}" dt="2023-10-18T12:49:12.193" v="3486" actId="26606"/>
          <ac:picMkLst>
            <pc:docMk/>
            <pc:sldMk cId="1665447703" sldId="348"/>
            <ac:picMk id="29" creationId="{C06D1A1F-D079-7F6E-A73C-895F0627A848}"/>
          </ac:picMkLst>
        </pc:picChg>
        <pc:picChg chg="add del mod">
          <ac:chgData name="Ferry, Sherri L" userId="3b9a7ee3-4f46-4359-9007-2dcf45e25578" providerId="ADAL" clId="{FF5D62D1-D77C-4D96-BBE6-103CB02C19B5}" dt="2023-10-18T12:14:52.568" v="2937" actId="21"/>
          <ac:picMkLst>
            <pc:docMk/>
            <pc:sldMk cId="1665447703" sldId="348"/>
            <ac:picMk id="1026" creationId="{84FA61DD-E17A-DEA6-6BFB-EC095EBE31F5}"/>
          </ac:picMkLst>
        </pc:picChg>
        <pc:picChg chg="add del mod">
          <ac:chgData name="Ferry, Sherri L" userId="3b9a7ee3-4f46-4359-9007-2dcf45e25578" providerId="ADAL" clId="{FF5D62D1-D77C-4D96-BBE6-103CB02C19B5}" dt="2023-10-18T12:23:40.716" v="2971" actId="21"/>
          <ac:picMkLst>
            <pc:docMk/>
            <pc:sldMk cId="1665447703" sldId="348"/>
            <ac:picMk id="1028" creationId="{A94BE200-5861-4707-1D92-4F00DBAE5F25}"/>
          </ac:picMkLst>
        </pc:picChg>
        <pc:picChg chg="add mod ord">
          <ac:chgData name="Ferry, Sherri L" userId="3b9a7ee3-4f46-4359-9007-2dcf45e25578" providerId="ADAL" clId="{FF5D62D1-D77C-4D96-BBE6-103CB02C19B5}" dt="2023-10-18T12:49:12.193" v="3486" actId="26606"/>
          <ac:picMkLst>
            <pc:docMk/>
            <pc:sldMk cId="1665447703" sldId="348"/>
            <ac:picMk id="1030" creationId="{46B7332D-DB54-E98F-F02E-1BE7AB567482}"/>
          </ac:picMkLst>
        </pc:picChg>
        <pc:cxnChg chg="add del">
          <ac:chgData name="Ferry, Sherri L" userId="3b9a7ee3-4f46-4359-9007-2dcf45e25578" providerId="ADAL" clId="{FF5D62D1-D77C-4D96-BBE6-103CB02C19B5}" dt="2023-10-18T12:38:01.262" v="3009" actId="26606"/>
          <ac:cxnSpMkLst>
            <pc:docMk/>
            <pc:sldMk cId="1665447703" sldId="348"/>
            <ac:cxnSpMk id="1102" creationId="{E12350F3-DB83-413A-980B-1CEB92498664}"/>
          </ac:cxnSpMkLst>
        </pc:cxnChg>
      </pc:sldChg>
      <pc:sldChg chg="addSp delSp modSp new mod setBg replTag delTag">
        <pc:chgData name="Ferry, Sherri L" userId="3b9a7ee3-4f46-4359-9007-2dcf45e25578" providerId="ADAL" clId="{FF5D62D1-D77C-4D96-BBE6-103CB02C19B5}" dt="2023-11-01T14:24:19.583" v="7257"/>
        <pc:sldMkLst>
          <pc:docMk/>
          <pc:sldMk cId="4037178859" sldId="349"/>
        </pc:sldMkLst>
        <pc:spChg chg="add del">
          <ac:chgData name="Ferry, Sherri L" userId="3b9a7ee3-4f46-4359-9007-2dcf45e25578" providerId="ADAL" clId="{FF5D62D1-D77C-4D96-BBE6-103CB02C19B5}" dt="2023-10-18T13:04:47.593" v="3591" actId="26606"/>
          <ac:spMkLst>
            <pc:docMk/>
            <pc:sldMk cId="4037178859" sldId="349"/>
            <ac:spMk id="2" creationId="{18E63F06-36D3-9A41-A2E0-40539691F182}"/>
          </ac:spMkLst>
        </pc:spChg>
        <pc:spChg chg="del">
          <ac:chgData name="Ferry, Sherri L" userId="3b9a7ee3-4f46-4359-9007-2dcf45e25578" providerId="ADAL" clId="{FF5D62D1-D77C-4D96-BBE6-103CB02C19B5}" dt="2023-10-18T13:04:22.604" v="3586"/>
          <ac:spMkLst>
            <pc:docMk/>
            <pc:sldMk cId="4037178859" sldId="349"/>
            <ac:spMk id="3" creationId="{2903C40A-4C3C-7A8F-8276-3B2E706CEC55}"/>
          </ac:spMkLst>
        </pc:spChg>
        <pc:spChg chg="add">
          <ac:chgData name="Ferry, Sherri L" userId="3b9a7ee3-4f46-4359-9007-2dcf45e25578" providerId="ADAL" clId="{FF5D62D1-D77C-4D96-BBE6-103CB02C19B5}" dt="2023-10-18T13:04:47.593" v="3591" actId="26606"/>
          <ac:spMkLst>
            <pc:docMk/>
            <pc:sldMk cId="4037178859" sldId="349"/>
            <ac:spMk id="6" creationId="{37C89E4B-3C9F-44B9-8B86-D9E3D112D8EC}"/>
          </ac:spMkLst>
        </pc:spChg>
        <pc:spChg chg="add mod">
          <ac:chgData name="Ferry, Sherri L" userId="3b9a7ee3-4f46-4359-9007-2dcf45e25578" providerId="ADAL" clId="{FF5D62D1-D77C-4D96-BBE6-103CB02C19B5}" dt="2023-10-18T15:46:19.713" v="4024" actId="20578"/>
          <ac:spMkLst>
            <pc:docMk/>
            <pc:sldMk cId="4037178859" sldId="349"/>
            <ac:spMk id="7" creationId="{18E63F06-36D3-9A41-A2E0-40539691F182}"/>
          </ac:spMkLst>
        </pc:spChg>
        <pc:spChg chg="add del mod">
          <ac:chgData name="Ferry, Sherri L" userId="3b9a7ee3-4f46-4359-9007-2dcf45e25578" providerId="ADAL" clId="{FF5D62D1-D77C-4D96-BBE6-103CB02C19B5}" dt="2023-10-18T13:20:34.112" v="3785" actId="21"/>
          <ac:spMkLst>
            <pc:docMk/>
            <pc:sldMk cId="4037178859" sldId="349"/>
            <ac:spMk id="16" creationId="{86FDA1C1-2EB3-2DC1-FC92-83960054E629}"/>
          </ac:spMkLst>
        </pc:spChg>
        <pc:grpChg chg="add del">
          <ac:chgData name="Ferry, Sherri L" userId="3b9a7ee3-4f46-4359-9007-2dcf45e25578" providerId="ADAL" clId="{FF5D62D1-D77C-4D96-BBE6-103CB02C19B5}" dt="2023-10-18T13:04:45.577" v="3588" actId="26606"/>
          <ac:grpSpMkLst>
            <pc:docMk/>
            <pc:sldMk cId="4037178859" sldId="349"/>
            <ac:grpSpMk id="9" creationId="{723C66ED-DBBF-12CA-7F5E-813E0E7D036A}"/>
          </ac:grpSpMkLst>
        </pc:grpChg>
        <pc:picChg chg="add mod">
          <ac:chgData name="Ferry, Sherri L" userId="3b9a7ee3-4f46-4359-9007-2dcf45e25578" providerId="ADAL" clId="{FF5D62D1-D77C-4D96-BBE6-103CB02C19B5}" dt="2023-10-18T15:46:35.881" v="4025" actId="14861"/>
          <ac:picMkLst>
            <pc:docMk/>
            <pc:sldMk cId="4037178859" sldId="349"/>
            <ac:picMk id="2" creationId="{61299E2B-CE3C-7D06-7080-4AE65B27C38B}"/>
          </ac:picMkLst>
        </pc:picChg>
        <pc:picChg chg="add del mod">
          <ac:chgData name="Ferry, Sherri L" userId="3b9a7ee3-4f46-4359-9007-2dcf45e25578" providerId="ADAL" clId="{FF5D62D1-D77C-4D96-BBE6-103CB02C19B5}" dt="2023-10-18T13:20:34.676" v="3786" actId="14100"/>
          <ac:picMkLst>
            <pc:docMk/>
            <pc:sldMk cId="4037178859" sldId="349"/>
            <ac:picMk id="4" creationId="{98637C1D-C0AC-540E-EC3A-E8290A0DBC4D}"/>
          </ac:picMkLst>
        </pc:picChg>
        <pc:picChg chg="add del mod">
          <ac:chgData name="Ferry, Sherri L" userId="3b9a7ee3-4f46-4359-9007-2dcf45e25578" providerId="ADAL" clId="{FF5D62D1-D77C-4D96-BBE6-103CB02C19B5}" dt="2023-10-18T13:14:07.253" v="3762" actId="21"/>
          <ac:picMkLst>
            <pc:docMk/>
            <pc:sldMk cId="4037178859" sldId="349"/>
            <ac:picMk id="8" creationId="{63FA4BE8-73F0-12B7-A6D3-01FA7192D684}"/>
          </ac:picMkLst>
        </pc:picChg>
        <pc:picChg chg="add mod">
          <ac:chgData name="Ferry, Sherri L" userId="3b9a7ee3-4f46-4359-9007-2dcf45e25578" providerId="ADAL" clId="{FF5D62D1-D77C-4D96-BBE6-103CB02C19B5}" dt="2023-10-18T15:45:26.974" v="4019" actId="1037"/>
          <ac:picMkLst>
            <pc:docMk/>
            <pc:sldMk cId="4037178859" sldId="349"/>
            <ac:picMk id="15" creationId="{3441A0F2-F405-67A8-4B39-31AAA54A40CC}"/>
          </ac:picMkLst>
        </pc:picChg>
        <pc:picChg chg="add del mod">
          <ac:chgData name="Ferry, Sherri L" userId="3b9a7ee3-4f46-4359-9007-2dcf45e25578" providerId="ADAL" clId="{FF5D62D1-D77C-4D96-BBE6-103CB02C19B5}" dt="2023-10-18T13:21:08.837" v="3803" actId="21"/>
          <ac:picMkLst>
            <pc:docMk/>
            <pc:sldMk cId="4037178859" sldId="349"/>
            <ac:picMk id="17" creationId="{E660D5C1-EF3C-EC5B-9F96-5FD97C132F95}"/>
          </ac:picMkLst>
        </pc:picChg>
        <pc:picChg chg="add del mod">
          <ac:chgData name="Ferry, Sherri L" userId="3b9a7ee3-4f46-4359-9007-2dcf45e25578" providerId="ADAL" clId="{FF5D62D1-D77C-4D96-BBE6-103CB02C19B5}" dt="2023-10-18T13:26:00.217" v="3827" actId="21"/>
          <ac:picMkLst>
            <pc:docMk/>
            <pc:sldMk cId="4037178859" sldId="349"/>
            <ac:picMk id="18" creationId="{F7B3EA2B-6FC8-234C-7FB4-8892334F6956}"/>
          </ac:picMkLst>
        </pc:picChg>
        <pc:picChg chg="add del mod modCrop">
          <ac:chgData name="Ferry, Sherri L" userId="3b9a7ee3-4f46-4359-9007-2dcf45e25578" providerId="ADAL" clId="{FF5D62D1-D77C-4D96-BBE6-103CB02C19B5}" dt="2023-10-18T13:29:12.909" v="3854" actId="21"/>
          <ac:picMkLst>
            <pc:docMk/>
            <pc:sldMk cId="4037178859" sldId="349"/>
            <ac:picMk id="19" creationId="{AF79AE62-E7EE-247E-FB02-731F0A35F65B}"/>
          </ac:picMkLst>
        </pc:picChg>
        <pc:picChg chg="add del mod">
          <ac:chgData name="Ferry, Sherri L" userId="3b9a7ee3-4f46-4359-9007-2dcf45e25578" providerId="ADAL" clId="{FF5D62D1-D77C-4D96-BBE6-103CB02C19B5}" dt="2023-10-18T13:30:58.951" v="3870" actId="21"/>
          <ac:picMkLst>
            <pc:docMk/>
            <pc:sldMk cId="4037178859" sldId="349"/>
            <ac:picMk id="20" creationId="{631A5648-692D-1FFD-81F7-9E9F36853F50}"/>
          </ac:picMkLst>
        </pc:picChg>
        <pc:picChg chg="add del mod">
          <ac:chgData name="Ferry, Sherri L" userId="3b9a7ee3-4f46-4359-9007-2dcf45e25578" providerId="ADAL" clId="{FF5D62D1-D77C-4D96-BBE6-103CB02C19B5}" dt="2023-10-18T13:20:35.247" v="3787"/>
          <ac:picMkLst>
            <pc:docMk/>
            <pc:sldMk cId="4037178859" sldId="349"/>
            <ac:picMk id="2050" creationId="{3249E5E5-65AF-CB17-17FA-7F9D77F2EC65}"/>
          </ac:picMkLst>
        </pc:picChg>
        <pc:cxnChg chg="add">
          <ac:chgData name="Ferry, Sherri L" userId="3b9a7ee3-4f46-4359-9007-2dcf45e25578" providerId="ADAL" clId="{FF5D62D1-D77C-4D96-BBE6-103CB02C19B5}" dt="2023-10-18T13:04:47.593" v="3591" actId="26606"/>
          <ac:cxnSpMkLst>
            <pc:docMk/>
            <pc:sldMk cId="4037178859" sldId="349"/>
            <ac:cxnSpMk id="11" creationId="{AA2EAA10-076F-46BD-8F0F-B9A2FB77A85C}"/>
          </ac:cxnSpMkLst>
        </pc:cxnChg>
        <pc:cxnChg chg="add">
          <ac:chgData name="Ferry, Sherri L" userId="3b9a7ee3-4f46-4359-9007-2dcf45e25578" providerId="ADAL" clId="{FF5D62D1-D77C-4D96-BBE6-103CB02C19B5}" dt="2023-10-18T13:04:47.593" v="3591" actId="26606"/>
          <ac:cxnSpMkLst>
            <pc:docMk/>
            <pc:sldMk cId="4037178859" sldId="349"/>
            <ac:cxnSpMk id="13" creationId="{D891E407-403B-4764-86C9-33A56D3BCAA3}"/>
          </ac:cxnSpMkLst>
        </pc:cxnChg>
      </pc:sldChg>
      <pc:sldChg chg="addSp delSp modSp mod setBg replTag delTag">
        <pc:chgData name="Ferry, Sherri L" userId="3b9a7ee3-4f46-4359-9007-2dcf45e25578" providerId="ADAL" clId="{FF5D62D1-D77C-4D96-BBE6-103CB02C19B5}" dt="2023-11-01T14:25:25.833" v="7261"/>
        <pc:sldMkLst>
          <pc:docMk/>
          <pc:sldMk cId="3657329186" sldId="350"/>
        </pc:sldMkLst>
        <pc:spChg chg="del mod">
          <ac:chgData name="Ferry, Sherri L" userId="3b9a7ee3-4f46-4359-9007-2dcf45e25578" providerId="ADAL" clId="{FF5D62D1-D77C-4D96-BBE6-103CB02C19B5}" dt="2023-10-26T11:17:35.855" v="4091" actId="26606"/>
          <ac:spMkLst>
            <pc:docMk/>
            <pc:sldMk cId="3657329186" sldId="350"/>
            <ac:spMk id="2" creationId="{AB8ACF4D-6D36-2685-5B71-E4BDD5D32710}"/>
          </ac:spMkLst>
        </pc:spChg>
        <pc:spChg chg="add mod">
          <ac:chgData name="Ferry, Sherri L" userId="3b9a7ee3-4f46-4359-9007-2dcf45e25578" providerId="ADAL" clId="{FF5D62D1-D77C-4D96-BBE6-103CB02C19B5}" dt="2023-10-27T13:34:40.923" v="7235" actId="1076"/>
          <ac:spMkLst>
            <pc:docMk/>
            <pc:sldMk cId="3657329186" sldId="350"/>
            <ac:spMk id="2" creationId="{D622528F-684B-81BE-FC1C-873F1F7094E5}"/>
          </ac:spMkLst>
        </pc:spChg>
        <pc:spChg chg="del">
          <ac:chgData name="Ferry, Sherri L" userId="3b9a7ee3-4f46-4359-9007-2dcf45e25578" providerId="ADAL" clId="{FF5D62D1-D77C-4D96-BBE6-103CB02C19B5}" dt="2023-10-26T11:16:27.140" v="4088"/>
          <ac:spMkLst>
            <pc:docMk/>
            <pc:sldMk cId="3657329186" sldId="350"/>
            <ac:spMk id="3" creationId="{D3641ACF-610D-3EB4-7A6D-7A7B8FEDF7DA}"/>
          </ac:spMkLst>
        </pc:spChg>
        <pc:spChg chg="add del mod">
          <ac:chgData name="Ferry, Sherri L" userId="3b9a7ee3-4f46-4359-9007-2dcf45e25578" providerId="ADAL" clId="{FF5D62D1-D77C-4D96-BBE6-103CB02C19B5}" dt="2023-10-26T11:40:16.276" v="5095" actId="21"/>
          <ac:spMkLst>
            <pc:docMk/>
            <pc:sldMk cId="3657329186" sldId="350"/>
            <ac:spMk id="7" creationId="{165A9663-60C9-555E-3FE4-989A0E579B6D}"/>
          </ac:spMkLst>
        </pc:spChg>
        <pc:spChg chg="add del">
          <ac:chgData name="Ferry, Sherri L" userId="3b9a7ee3-4f46-4359-9007-2dcf45e25578" providerId="ADAL" clId="{FF5D62D1-D77C-4D96-BBE6-103CB02C19B5}" dt="2023-10-26T11:17:35.851" v="4090" actId="26606"/>
          <ac:spMkLst>
            <pc:docMk/>
            <pc:sldMk cId="3657329186" sldId="350"/>
            <ac:spMk id="8" creationId="{46D464FA-7EEE-6403-B227-31D5A37DC3D8}"/>
          </ac:spMkLst>
        </pc:spChg>
        <pc:spChg chg="add del">
          <ac:chgData name="Ferry, Sherri L" userId="3b9a7ee3-4f46-4359-9007-2dcf45e25578" providerId="ADAL" clId="{FF5D62D1-D77C-4D96-BBE6-103CB02C19B5}" dt="2023-10-26T11:18:25.678" v="4099" actId="26606"/>
          <ac:spMkLst>
            <pc:docMk/>
            <pc:sldMk cId="3657329186" sldId="350"/>
            <ac:spMk id="9" creationId="{FE29D509-65D8-0297-0BE0-870D888D4A2F}"/>
          </ac:spMkLst>
        </pc:spChg>
        <pc:spChg chg="add del mod">
          <ac:chgData name="Ferry, Sherri L" userId="3b9a7ee3-4f46-4359-9007-2dcf45e25578" providerId="ADAL" clId="{FF5D62D1-D77C-4D96-BBE6-103CB02C19B5}" dt="2023-10-26T11:31:52.449" v="4875"/>
          <ac:spMkLst>
            <pc:docMk/>
            <pc:sldMk cId="3657329186" sldId="350"/>
            <ac:spMk id="10" creationId="{831772AA-56CB-048E-D651-B30DD2B37EF4}"/>
          </ac:spMkLst>
        </pc:spChg>
        <pc:spChg chg="add del">
          <ac:chgData name="Ferry, Sherri L" userId="3b9a7ee3-4f46-4359-9007-2dcf45e25578" providerId="ADAL" clId="{FF5D62D1-D77C-4D96-BBE6-103CB02C19B5}" dt="2023-10-26T11:17:35.851" v="4090" actId="26606"/>
          <ac:spMkLst>
            <pc:docMk/>
            <pc:sldMk cId="3657329186" sldId="350"/>
            <ac:spMk id="11" creationId="{B1595A09-E336-4D1B-9B3A-06A2287A54E2}"/>
          </ac:spMkLst>
        </pc:spChg>
        <pc:spChg chg="add del mod">
          <ac:chgData name="Ferry, Sherri L" userId="3b9a7ee3-4f46-4359-9007-2dcf45e25578" providerId="ADAL" clId="{FF5D62D1-D77C-4D96-BBE6-103CB02C19B5}" dt="2023-10-26T11:40:21.485" v="5097" actId="21"/>
          <ac:spMkLst>
            <pc:docMk/>
            <pc:sldMk cId="3657329186" sldId="350"/>
            <ac:spMk id="12" creationId="{B8B8F6D7-80EB-8C8E-01A4-468FC93297F5}"/>
          </ac:spMkLst>
        </pc:spChg>
        <pc:spChg chg="add del">
          <ac:chgData name="Ferry, Sherri L" userId="3b9a7ee3-4f46-4359-9007-2dcf45e25578" providerId="ADAL" clId="{FF5D62D1-D77C-4D96-BBE6-103CB02C19B5}" dt="2023-10-26T11:17:35.851" v="4090" actId="26606"/>
          <ac:spMkLst>
            <pc:docMk/>
            <pc:sldMk cId="3657329186" sldId="350"/>
            <ac:spMk id="13" creationId="{3540989C-C7B8-473B-BF87-6F2DA6A90006}"/>
          </ac:spMkLst>
        </pc:spChg>
        <pc:spChg chg="add del mod">
          <ac:chgData name="Ferry, Sherri L" userId="3b9a7ee3-4f46-4359-9007-2dcf45e25578" providerId="ADAL" clId="{FF5D62D1-D77C-4D96-BBE6-103CB02C19B5}" dt="2023-10-26T11:51:43.128" v="5691" actId="21"/>
          <ac:spMkLst>
            <pc:docMk/>
            <pc:sldMk cId="3657329186" sldId="350"/>
            <ac:spMk id="16" creationId="{0DF96644-8533-7EDE-ECD3-53D03E3BDDEC}"/>
          </ac:spMkLst>
        </pc:spChg>
        <pc:spChg chg="add del">
          <ac:chgData name="Ferry, Sherri L" userId="3b9a7ee3-4f46-4359-9007-2dcf45e25578" providerId="ADAL" clId="{FF5D62D1-D77C-4D96-BBE6-103CB02C19B5}" dt="2023-10-26T11:18:25.673" v="4098" actId="26606"/>
          <ac:spMkLst>
            <pc:docMk/>
            <pc:sldMk cId="3657329186" sldId="350"/>
            <ac:spMk id="19" creationId="{0FC5DD85-137D-7375-D1A0-9C0FBD4321E4}"/>
          </ac:spMkLst>
        </pc:spChg>
        <pc:spChg chg="add del">
          <ac:chgData name="Ferry, Sherri L" userId="3b9a7ee3-4f46-4359-9007-2dcf45e25578" providerId="ADAL" clId="{FF5D62D1-D77C-4D96-BBE6-103CB02C19B5}" dt="2023-10-26T11:17:56.154" v="4096" actId="26606"/>
          <ac:spMkLst>
            <pc:docMk/>
            <pc:sldMk cId="3657329186" sldId="350"/>
            <ac:spMk id="20" creationId="{2D2B266D-3625-4584-A5C3-7D3F672CFF30}"/>
          </ac:spMkLst>
        </pc:spChg>
        <pc:spChg chg="add del mod">
          <ac:chgData name="Ferry, Sherri L" userId="3b9a7ee3-4f46-4359-9007-2dcf45e25578" providerId="ADAL" clId="{FF5D62D1-D77C-4D96-BBE6-103CB02C19B5}" dt="2023-10-26T11:57:11.445" v="6002" actId="21"/>
          <ac:spMkLst>
            <pc:docMk/>
            <pc:sldMk cId="3657329186" sldId="350"/>
            <ac:spMk id="21" creationId="{A5581271-72B6-86F6-F4B1-A4D6E5BCE6BF}"/>
          </ac:spMkLst>
        </pc:spChg>
        <pc:spChg chg="add del">
          <ac:chgData name="Ferry, Sherri L" userId="3b9a7ee3-4f46-4359-9007-2dcf45e25578" providerId="ADAL" clId="{FF5D62D1-D77C-4D96-BBE6-103CB02C19B5}" dt="2023-10-26T11:17:56.154" v="4096" actId="26606"/>
          <ac:spMkLst>
            <pc:docMk/>
            <pc:sldMk cId="3657329186" sldId="350"/>
            <ac:spMk id="22" creationId="{C463B99A-73EE-4FBB-B7C4-F9F9BCC25C65}"/>
          </ac:spMkLst>
        </pc:spChg>
        <pc:spChg chg="add mod">
          <ac:chgData name="Ferry, Sherri L" userId="3b9a7ee3-4f46-4359-9007-2dcf45e25578" providerId="ADAL" clId="{FF5D62D1-D77C-4D96-BBE6-103CB02C19B5}" dt="2023-10-27T13:34:45.411" v="7236" actId="1076"/>
          <ac:spMkLst>
            <pc:docMk/>
            <pc:sldMk cId="3657329186" sldId="350"/>
            <ac:spMk id="23" creationId="{1BE6C74A-CE7C-5948-9276-32D299AF4FC6}"/>
          </ac:spMkLst>
        </pc:spChg>
        <pc:spChg chg="add del">
          <ac:chgData name="Ferry, Sherri L" userId="3b9a7ee3-4f46-4359-9007-2dcf45e25578" providerId="ADAL" clId="{FF5D62D1-D77C-4D96-BBE6-103CB02C19B5}" dt="2023-10-26T11:17:56.154" v="4096" actId="26606"/>
          <ac:spMkLst>
            <pc:docMk/>
            <pc:sldMk cId="3657329186" sldId="350"/>
            <ac:spMk id="24" creationId="{A5D2A5D1-BA0D-47D3-B051-DA7743C46E28}"/>
          </ac:spMkLst>
        </pc:spChg>
        <pc:spChg chg="add del">
          <ac:chgData name="Ferry, Sherri L" userId="3b9a7ee3-4f46-4359-9007-2dcf45e25578" providerId="ADAL" clId="{FF5D62D1-D77C-4D96-BBE6-103CB02C19B5}" dt="2023-10-26T11:18:25.673" v="4098" actId="26606"/>
          <ac:spMkLst>
            <pc:docMk/>
            <pc:sldMk cId="3657329186" sldId="350"/>
            <ac:spMk id="26" creationId="{3F0BE7ED-7814-4273-B18A-F26CC0380380}"/>
          </ac:spMkLst>
        </pc:spChg>
        <pc:spChg chg="add del">
          <ac:chgData name="Ferry, Sherri L" userId="3b9a7ee3-4f46-4359-9007-2dcf45e25578" providerId="ADAL" clId="{FF5D62D1-D77C-4D96-BBE6-103CB02C19B5}" dt="2023-10-26T11:18:25.673" v="4098" actId="26606"/>
          <ac:spMkLst>
            <pc:docMk/>
            <pc:sldMk cId="3657329186" sldId="350"/>
            <ac:spMk id="27" creationId="{3AFE8227-C443-417B-BA91-520EB1EF4559}"/>
          </ac:spMkLst>
        </pc:spChg>
        <pc:spChg chg="add del">
          <ac:chgData name="Ferry, Sherri L" userId="3b9a7ee3-4f46-4359-9007-2dcf45e25578" providerId="ADAL" clId="{FF5D62D1-D77C-4D96-BBE6-103CB02C19B5}" dt="2023-10-26T11:18:25.673" v="4098" actId="26606"/>
          <ac:spMkLst>
            <pc:docMk/>
            <pc:sldMk cId="3657329186" sldId="350"/>
            <ac:spMk id="28" creationId="{907741FC-B544-4A6E-B831-6789D042333D}"/>
          </ac:spMkLst>
        </pc:spChg>
        <pc:spChg chg="add del mod">
          <ac:chgData name="Ferry, Sherri L" userId="3b9a7ee3-4f46-4359-9007-2dcf45e25578" providerId="ADAL" clId="{FF5D62D1-D77C-4D96-BBE6-103CB02C19B5}" dt="2023-10-26T11:51:47.128" v="5692" actId="21"/>
          <ac:spMkLst>
            <pc:docMk/>
            <pc:sldMk cId="3657329186" sldId="350"/>
            <ac:spMk id="29" creationId="{6F29FD12-381B-F63F-6A12-3DD0041412CE}"/>
          </ac:spMkLst>
        </pc:spChg>
        <pc:spChg chg="add del">
          <ac:chgData name="Ferry, Sherri L" userId="3b9a7ee3-4f46-4359-9007-2dcf45e25578" providerId="ADAL" clId="{FF5D62D1-D77C-4D96-BBE6-103CB02C19B5}" dt="2023-10-26T11:40:42.965" v="5099" actId="26606"/>
          <ac:spMkLst>
            <pc:docMk/>
            <pc:sldMk cId="3657329186" sldId="350"/>
            <ac:spMk id="30" creationId="{C681C32C-7AFC-4BB3-9088-65CBDFC5D1C2}"/>
          </ac:spMkLst>
        </pc:spChg>
        <pc:spChg chg="add del mod">
          <ac:chgData name="Ferry, Sherri L" userId="3b9a7ee3-4f46-4359-9007-2dcf45e25578" providerId="ADAL" clId="{FF5D62D1-D77C-4D96-BBE6-103CB02C19B5}" dt="2023-10-26T11:40:19.127" v="5096" actId="21"/>
          <ac:spMkLst>
            <pc:docMk/>
            <pc:sldMk cId="3657329186" sldId="350"/>
            <ac:spMk id="31" creationId="{DD85969E-132E-7796-C94D-E496B2D94627}"/>
          </ac:spMkLst>
        </pc:spChg>
        <pc:spChg chg="add del">
          <ac:chgData name="Ferry, Sherri L" userId="3b9a7ee3-4f46-4359-9007-2dcf45e25578" providerId="ADAL" clId="{FF5D62D1-D77C-4D96-BBE6-103CB02C19B5}" dt="2023-10-26T11:40:42.965" v="5099" actId="26606"/>
          <ac:spMkLst>
            <pc:docMk/>
            <pc:sldMk cId="3657329186" sldId="350"/>
            <ac:spMk id="32" creationId="{199C0ED0-69DE-4C31-A5CF-E2A46FD30226}"/>
          </ac:spMkLst>
        </pc:spChg>
        <pc:spChg chg="add del">
          <ac:chgData name="Ferry, Sherri L" userId="3b9a7ee3-4f46-4359-9007-2dcf45e25578" providerId="ADAL" clId="{FF5D62D1-D77C-4D96-BBE6-103CB02C19B5}" dt="2023-10-26T11:40:42.965" v="5099" actId="26606"/>
          <ac:spMkLst>
            <pc:docMk/>
            <pc:sldMk cId="3657329186" sldId="350"/>
            <ac:spMk id="33" creationId="{8D42B8BD-40AF-488E-8A79-D7256C917229}"/>
          </ac:spMkLst>
        </pc:spChg>
        <pc:spChg chg="add mod">
          <ac:chgData name="Ferry, Sherri L" userId="3b9a7ee3-4f46-4359-9007-2dcf45e25578" providerId="ADAL" clId="{FF5D62D1-D77C-4D96-BBE6-103CB02C19B5}" dt="2023-10-27T13:34:50.173" v="7237" actId="1076"/>
          <ac:spMkLst>
            <pc:docMk/>
            <pc:sldMk cId="3657329186" sldId="350"/>
            <ac:spMk id="34" creationId="{23FB5F49-C09E-6F31-3D89-4587F89E98D4}"/>
          </ac:spMkLst>
        </pc:spChg>
        <pc:spChg chg="add">
          <ac:chgData name="Ferry, Sherri L" userId="3b9a7ee3-4f46-4359-9007-2dcf45e25578" providerId="ADAL" clId="{FF5D62D1-D77C-4D96-BBE6-103CB02C19B5}" dt="2023-10-26T11:40:42.965" v="5099" actId="26606"/>
          <ac:spMkLst>
            <pc:docMk/>
            <pc:sldMk cId="3657329186" sldId="350"/>
            <ac:spMk id="38" creationId="{3AFE8227-C443-417B-BA91-520EB1EF4559}"/>
          </ac:spMkLst>
        </pc:spChg>
        <pc:spChg chg="add">
          <ac:chgData name="Ferry, Sherri L" userId="3b9a7ee3-4f46-4359-9007-2dcf45e25578" providerId="ADAL" clId="{FF5D62D1-D77C-4D96-BBE6-103CB02C19B5}" dt="2023-10-26T11:40:42.965" v="5099" actId="26606"/>
          <ac:spMkLst>
            <pc:docMk/>
            <pc:sldMk cId="3657329186" sldId="350"/>
            <ac:spMk id="40" creationId="{907741FC-B544-4A6E-B831-6789D042333D}"/>
          </ac:spMkLst>
        </pc:spChg>
        <pc:spChg chg="add">
          <ac:chgData name="Ferry, Sherri L" userId="3b9a7ee3-4f46-4359-9007-2dcf45e25578" providerId="ADAL" clId="{FF5D62D1-D77C-4D96-BBE6-103CB02C19B5}" dt="2023-10-26T11:40:42.965" v="5099" actId="26606"/>
          <ac:spMkLst>
            <pc:docMk/>
            <pc:sldMk cId="3657329186" sldId="350"/>
            <ac:spMk id="42" creationId="{3F0BE7ED-7814-4273-B18A-F26CC0380380}"/>
          </ac:spMkLst>
        </pc:spChg>
        <pc:picChg chg="add mod">
          <ac:chgData name="Ferry, Sherri L" userId="3b9a7ee3-4f46-4359-9007-2dcf45e25578" providerId="ADAL" clId="{FF5D62D1-D77C-4D96-BBE6-103CB02C19B5}" dt="2023-10-27T13:34:26.629" v="7233" actId="1076"/>
          <ac:picMkLst>
            <pc:docMk/>
            <pc:sldMk cId="3657329186" sldId="350"/>
            <ac:picMk id="4" creationId="{8B31DFF4-3E2B-29E5-5E55-AD2D9AB55F54}"/>
          </ac:picMkLst>
        </pc:picChg>
        <pc:picChg chg="add del mod modCrop">
          <ac:chgData name="Ferry, Sherri L" userId="3b9a7ee3-4f46-4359-9007-2dcf45e25578" providerId="ADAL" clId="{FF5D62D1-D77C-4D96-BBE6-103CB02C19B5}" dt="2023-10-26T11:40:31.961" v="5098" actId="21"/>
          <ac:picMkLst>
            <pc:docMk/>
            <pc:sldMk cId="3657329186" sldId="350"/>
            <ac:picMk id="6" creationId="{B89D0DF1-A37A-BB75-7D3F-828B55D5C5C6}"/>
          </ac:picMkLst>
        </pc:picChg>
        <pc:picChg chg="add mod">
          <ac:chgData name="Ferry, Sherri L" userId="3b9a7ee3-4f46-4359-9007-2dcf45e25578" providerId="ADAL" clId="{FF5D62D1-D77C-4D96-BBE6-103CB02C19B5}" dt="2023-10-27T13:36:21.148" v="7239" actId="1076"/>
          <ac:picMkLst>
            <pc:docMk/>
            <pc:sldMk cId="3657329186" sldId="350"/>
            <ac:picMk id="18" creationId="{18F5AA84-C812-1609-EE08-4906135C3F90}"/>
          </ac:picMkLst>
        </pc:picChg>
        <pc:cxnChg chg="add del">
          <ac:chgData name="Ferry, Sherri L" userId="3b9a7ee3-4f46-4359-9007-2dcf45e25578" providerId="ADAL" clId="{FF5D62D1-D77C-4D96-BBE6-103CB02C19B5}" dt="2023-10-26T11:18:25.678" v="4099" actId="26606"/>
          <ac:cxnSpMkLst>
            <pc:docMk/>
            <pc:sldMk cId="3657329186" sldId="350"/>
            <ac:cxnSpMk id="15" creationId="{08671CFF-13CE-4046-6B91-44F30DCCF2E7}"/>
          </ac:cxnSpMkLst>
        </pc:cxnChg>
      </pc:sldChg>
    </pc:docChg>
  </pc:docChgLst>
  <pc:docChgLst>
    <pc:chgData name="Ferry, Sherri L" userId="S::sferry@christianacare.org::3b9a7ee3-4f46-4359-9007-2dcf45e25578" providerId="AD" clId="Web-{DDEBA70E-42B3-435F-AA78-71E63952AFF8}"/>
    <pc:docChg chg="addSld delSld modSld">
      <pc:chgData name="Ferry, Sherri L" userId="S::sferry@christianacare.org::3b9a7ee3-4f46-4359-9007-2dcf45e25578" providerId="AD" clId="Web-{DDEBA70E-42B3-435F-AA78-71E63952AFF8}" dt="2024-02-19T12:18:46.743" v="499" actId="1076"/>
      <pc:docMkLst>
        <pc:docMk/>
      </pc:docMkLst>
      <pc:sldChg chg="modSp">
        <pc:chgData name="Ferry, Sherri L" userId="S::sferry@christianacare.org::3b9a7ee3-4f46-4359-9007-2dcf45e25578" providerId="AD" clId="Web-{DDEBA70E-42B3-435F-AA78-71E63952AFF8}" dt="2024-02-19T10:49:40.953" v="154" actId="20577"/>
        <pc:sldMkLst>
          <pc:docMk/>
          <pc:sldMk cId="661765998" sldId="262"/>
        </pc:sldMkLst>
        <pc:spChg chg="mod">
          <ac:chgData name="Ferry, Sherri L" userId="S::sferry@christianacare.org::3b9a7ee3-4f46-4359-9007-2dcf45e25578" providerId="AD" clId="Web-{DDEBA70E-42B3-435F-AA78-71E63952AFF8}" dt="2024-02-19T10:49:40.953" v="154" actId="20577"/>
          <ac:spMkLst>
            <pc:docMk/>
            <pc:sldMk cId="661765998" sldId="262"/>
            <ac:spMk id="6" creationId="{52098271-BE23-4C73-8CD1-032F6F4F4198}"/>
          </ac:spMkLst>
        </pc:spChg>
      </pc:sldChg>
      <pc:sldChg chg="addSp delSp modSp">
        <pc:chgData name="Ferry, Sherri L" userId="S::sferry@christianacare.org::3b9a7ee3-4f46-4359-9007-2dcf45e25578" providerId="AD" clId="Web-{DDEBA70E-42B3-435F-AA78-71E63952AFF8}" dt="2024-02-19T12:15:13.107" v="474"/>
        <pc:sldMkLst>
          <pc:docMk/>
          <pc:sldMk cId="3894782012" sldId="329"/>
        </pc:sldMkLst>
        <pc:spChg chg="mod">
          <ac:chgData name="Ferry, Sherri L" userId="S::sferry@christianacare.org::3b9a7ee3-4f46-4359-9007-2dcf45e25578" providerId="AD" clId="Web-{DDEBA70E-42B3-435F-AA78-71E63952AFF8}" dt="2024-02-19T11:36:31.144" v="404" actId="20577"/>
          <ac:spMkLst>
            <pc:docMk/>
            <pc:sldMk cId="3894782012" sldId="329"/>
            <ac:spMk id="3" creationId="{DDE600AB-D159-B927-B191-E72CA6FFD56C}"/>
          </ac:spMkLst>
        </pc:spChg>
        <pc:picChg chg="del">
          <ac:chgData name="Ferry, Sherri L" userId="S::sferry@christianacare.org::3b9a7ee3-4f46-4359-9007-2dcf45e25578" providerId="AD" clId="Web-{DDEBA70E-42B3-435F-AA78-71E63952AFF8}" dt="2024-02-19T11:40:04.164" v="406"/>
          <ac:picMkLst>
            <pc:docMk/>
            <pc:sldMk cId="3894782012" sldId="329"/>
            <ac:picMk id="4" creationId="{E113A5F9-75AF-8A66-55AF-3FC162479BB8}"/>
          </ac:picMkLst>
        </pc:picChg>
        <pc:picChg chg="add mod">
          <ac:chgData name="Ferry, Sherri L" userId="S::sferry@christianacare.org::3b9a7ee3-4f46-4359-9007-2dcf45e25578" providerId="AD" clId="Web-{DDEBA70E-42B3-435F-AA78-71E63952AFF8}" dt="2024-02-19T12:15:13.107" v="474"/>
          <ac:picMkLst>
            <pc:docMk/>
            <pc:sldMk cId="3894782012" sldId="329"/>
            <ac:picMk id="5" creationId="{2AA96388-DC7F-A310-780B-658D727E3445}"/>
          </ac:picMkLst>
        </pc:picChg>
        <pc:picChg chg="mod">
          <ac:chgData name="Ferry, Sherri L" userId="S::sferry@christianacare.org::3b9a7ee3-4f46-4359-9007-2dcf45e25578" providerId="AD" clId="Web-{DDEBA70E-42B3-435F-AA78-71E63952AFF8}" dt="2024-02-19T12:14:18.885" v="468"/>
          <ac:picMkLst>
            <pc:docMk/>
            <pc:sldMk cId="3894782012" sldId="329"/>
            <ac:picMk id="2052" creationId="{613315ED-F046-4692-53F8-13BC4452F101}"/>
          </ac:picMkLst>
        </pc:picChg>
      </pc:sldChg>
      <pc:sldChg chg="addSp delSp modSp">
        <pc:chgData name="Ferry, Sherri L" userId="S::sferry@christianacare.org::3b9a7ee3-4f46-4359-9007-2dcf45e25578" providerId="AD" clId="Web-{DDEBA70E-42B3-435F-AA78-71E63952AFF8}" dt="2024-02-19T12:18:46.743" v="499" actId="1076"/>
        <pc:sldMkLst>
          <pc:docMk/>
          <pc:sldMk cId="3884308871" sldId="352"/>
        </pc:sldMkLst>
        <pc:spChg chg="del">
          <ac:chgData name="Ferry, Sherri L" userId="S::sferry@christianacare.org::3b9a7ee3-4f46-4359-9007-2dcf45e25578" providerId="AD" clId="Web-{DDEBA70E-42B3-435F-AA78-71E63952AFF8}" dt="2024-02-19T10:58:50.372" v="167"/>
          <ac:spMkLst>
            <pc:docMk/>
            <pc:sldMk cId="3884308871" sldId="352"/>
            <ac:spMk id="2" creationId="{B45241EF-3B33-AEFE-424C-BA0D3F4E8A03}"/>
          </ac:spMkLst>
        </pc:spChg>
        <pc:spChg chg="add del mod">
          <ac:chgData name="Ferry, Sherri L" userId="S::sferry@christianacare.org::3b9a7ee3-4f46-4359-9007-2dcf45e25578" providerId="AD" clId="Web-{DDEBA70E-42B3-435F-AA78-71E63952AFF8}" dt="2024-02-19T10:57:57.012" v="162"/>
          <ac:spMkLst>
            <pc:docMk/>
            <pc:sldMk cId="3884308871" sldId="352"/>
            <ac:spMk id="4" creationId="{40DC25D8-8EA6-0B5D-7D7C-04791D5AAA53}"/>
          </ac:spMkLst>
        </pc:spChg>
        <pc:spChg chg="add del mod">
          <ac:chgData name="Ferry, Sherri L" userId="S::sferry@christianacare.org::3b9a7ee3-4f46-4359-9007-2dcf45e25578" providerId="AD" clId="Web-{DDEBA70E-42B3-435F-AA78-71E63952AFF8}" dt="2024-02-19T10:58:28.278" v="164"/>
          <ac:spMkLst>
            <pc:docMk/>
            <pc:sldMk cId="3884308871" sldId="352"/>
            <ac:spMk id="7" creationId="{0B29E57F-59BF-A36A-355C-CF3896177EBC}"/>
          </ac:spMkLst>
        </pc:spChg>
        <pc:spChg chg="add del mod">
          <ac:chgData name="Ferry, Sherri L" userId="S::sferry@christianacare.org::3b9a7ee3-4f46-4359-9007-2dcf45e25578" providerId="AD" clId="Web-{DDEBA70E-42B3-435F-AA78-71E63952AFF8}" dt="2024-02-19T11:01:34.220" v="172"/>
          <ac:spMkLst>
            <pc:docMk/>
            <pc:sldMk cId="3884308871" sldId="352"/>
            <ac:spMk id="11" creationId="{4A9726F4-793B-D6AB-4AB2-4D19FA334A8B}"/>
          </ac:spMkLst>
        </pc:spChg>
        <pc:spChg chg="add mod ord">
          <ac:chgData name="Ferry, Sherri L" userId="S::sferry@christianacare.org::3b9a7ee3-4f46-4359-9007-2dcf45e25578" providerId="AD" clId="Web-{DDEBA70E-42B3-435F-AA78-71E63952AFF8}" dt="2024-02-19T12:17:49.834" v="488" actId="14100"/>
          <ac:spMkLst>
            <pc:docMk/>
            <pc:sldMk cId="3884308871" sldId="352"/>
            <ac:spMk id="12" creationId="{BC6CE61F-CFB8-4336-0228-A4473E2E9795}"/>
          </ac:spMkLst>
        </pc:spChg>
        <pc:spChg chg="add del mod">
          <ac:chgData name="Ferry, Sherri L" userId="S::sferry@christianacare.org::3b9a7ee3-4f46-4359-9007-2dcf45e25578" providerId="AD" clId="Web-{DDEBA70E-42B3-435F-AA78-71E63952AFF8}" dt="2024-02-19T11:15:02.583" v="257"/>
          <ac:spMkLst>
            <pc:docMk/>
            <pc:sldMk cId="3884308871" sldId="352"/>
            <ac:spMk id="14" creationId="{8CEA5FA1-6116-6922-0FCA-75B7ED0958FC}"/>
          </ac:spMkLst>
        </pc:spChg>
        <pc:spChg chg="add del">
          <ac:chgData name="Ferry, Sherri L" userId="S::sferry@christianacare.org::3b9a7ee3-4f46-4359-9007-2dcf45e25578" providerId="AD" clId="Web-{DDEBA70E-42B3-435F-AA78-71E63952AFF8}" dt="2024-02-19T11:11:40.922" v="254"/>
          <ac:spMkLst>
            <pc:docMk/>
            <pc:sldMk cId="3884308871" sldId="352"/>
            <ac:spMk id="16" creationId="{8950AD4C-6AF3-49F8-94E1-DBCAFB39478B}"/>
          </ac:spMkLst>
        </pc:spChg>
        <pc:spChg chg="add del">
          <ac:chgData name="Ferry, Sherri L" userId="S::sferry@christianacare.org::3b9a7ee3-4f46-4359-9007-2dcf45e25578" providerId="AD" clId="Web-{DDEBA70E-42B3-435F-AA78-71E63952AFF8}" dt="2024-02-19T11:11:40.922" v="254"/>
          <ac:spMkLst>
            <pc:docMk/>
            <pc:sldMk cId="3884308871" sldId="352"/>
            <ac:spMk id="18" creationId="{8DBEAE55-3EA1-41D7-A212-5F7D8986C1F2}"/>
          </ac:spMkLst>
        </pc:spChg>
        <pc:spChg chg="add del">
          <ac:chgData name="Ferry, Sherri L" userId="S::sferry@christianacare.org::3b9a7ee3-4f46-4359-9007-2dcf45e25578" providerId="AD" clId="Web-{DDEBA70E-42B3-435F-AA78-71E63952AFF8}" dt="2024-02-19T11:01:34.220" v="172"/>
          <ac:spMkLst>
            <pc:docMk/>
            <pc:sldMk cId="3884308871" sldId="352"/>
            <ac:spMk id="19" creationId="{37C89E4B-3C9F-44B9-8B86-D9E3D112D8EC}"/>
          </ac:spMkLst>
        </pc:spChg>
        <pc:spChg chg="add del">
          <ac:chgData name="Ferry, Sherri L" userId="S::sferry@christianacare.org::3b9a7ee3-4f46-4359-9007-2dcf45e25578" providerId="AD" clId="Web-{DDEBA70E-42B3-435F-AA78-71E63952AFF8}" dt="2024-02-19T11:11:40.922" v="254"/>
          <ac:spMkLst>
            <pc:docMk/>
            <pc:sldMk cId="3884308871" sldId="352"/>
            <ac:spMk id="22" creationId="{CFC5F0E7-644F-4101-BE72-12825CF537E7}"/>
          </ac:spMkLst>
        </pc:spChg>
        <pc:spChg chg="add del">
          <ac:chgData name="Ferry, Sherri L" userId="S::sferry@christianacare.org::3b9a7ee3-4f46-4359-9007-2dcf45e25578" providerId="AD" clId="Web-{DDEBA70E-42B3-435F-AA78-71E63952AFF8}" dt="2024-02-19T11:01:34.220" v="171"/>
          <ac:spMkLst>
            <pc:docMk/>
            <pc:sldMk cId="3884308871" sldId="352"/>
            <ac:spMk id="25" creationId="{06B83858-ED7D-57B6-6CAA-83168807C43C}"/>
          </ac:spMkLst>
        </pc:spChg>
        <pc:spChg chg="add del">
          <ac:chgData name="Ferry, Sherri L" userId="S::sferry@christianacare.org::3b9a7ee3-4f46-4359-9007-2dcf45e25578" providerId="AD" clId="Web-{DDEBA70E-42B3-435F-AA78-71E63952AFF8}" dt="2024-02-19T11:01:34.220" v="171"/>
          <ac:spMkLst>
            <pc:docMk/>
            <pc:sldMk cId="3884308871" sldId="352"/>
            <ac:spMk id="28" creationId="{4A9726F4-793B-D6AB-4AB2-4D19FA334A8B}"/>
          </ac:spMkLst>
        </pc:spChg>
        <pc:spChg chg="add del mod">
          <ac:chgData name="Ferry, Sherri L" userId="S::sferry@christianacare.org::3b9a7ee3-4f46-4359-9007-2dcf45e25578" providerId="AD" clId="Web-{DDEBA70E-42B3-435F-AA78-71E63952AFF8}" dt="2024-02-19T11:44:21.655" v="436"/>
          <ac:spMkLst>
            <pc:docMk/>
            <pc:sldMk cId="3884308871" sldId="352"/>
            <ac:spMk id="29" creationId="{7D462D0D-C275-08B7-E920-82C28D3296CF}"/>
          </ac:spMkLst>
        </pc:spChg>
        <pc:spChg chg="add del">
          <ac:chgData name="Ferry, Sherri L" userId="S::sferry@christianacare.org::3b9a7ee3-4f46-4359-9007-2dcf45e25578" providerId="AD" clId="Web-{DDEBA70E-42B3-435F-AA78-71E63952AFF8}" dt="2024-02-19T11:01:34.220" v="171"/>
          <ac:spMkLst>
            <pc:docMk/>
            <pc:sldMk cId="3884308871" sldId="352"/>
            <ac:spMk id="30" creationId="{D380959B-464C-9ED8-C9EB-AB6FC997C1B8}"/>
          </ac:spMkLst>
        </pc:spChg>
        <pc:spChg chg="add del">
          <ac:chgData name="Ferry, Sherri L" userId="S::sferry@christianacare.org::3b9a7ee3-4f46-4359-9007-2dcf45e25578" providerId="AD" clId="Web-{DDEBA70E-42B3-435F-AA78-71E63952AFF8}" dt="2024-02-19T11:01:34.220" v="171"/>
          <ac:spMkLst>
            <pc:docMk/>
            <pc:sldMk cId="3884308871" sldId="352"/>
            <ac:spMk id="33" creationId="{6D516D1B-71A4-69F7-918E-258C3545FB72}"/>
          </ac:spMkLst>
        </pc:spChg>
        <pc:spChg chg="add del">
          <ac:chgData name="Ferry, Sherri L" userId="S::sferry@christianacare.org::3b9a7ee3-4f46-4359-9007-2dcf45e25578" providerId="AD" clId="Web-{DDEBA70E-42B3-435F-AA78-71E63952AFF8}" dt="2024-02-19T11:01:34.220" v="171"/>
          <ac:spMkLst>
            <pc:docMk/>
            <pc:sldMk cId="3884308871" sldId="352"/>
            <ac:spMk id="34" creationId="{FF97FFD4-A8B9-3D4D-1623-7BE467E46A6A}"/>
          </ac:spMkLst>
        </pc:spChg>
        <pc:spChg chg="add del">
          <ac:chgData name="Ferry, Sherri L" userId="S::sferry@christianacare.org::3b9a7ee3-4f46-4359-9007-2dcf45e25578" providerId="AD" clId="Web-{DDEBA70E-42B3-435F-AA78-71E63952AFF8}" dt="2024-02-19T11:11:40.922" v="254"/>
          <ac:spMkLst>
            <pc:docMk/>
            <pc:sldMk cId="3884308871" sldId="352"/>
            <ac:spMk id="35" creationId="{B1F9B6B4-B0C4-45C6-A086-901C960D03E7}"/>
          </ac:spMkLst>
        </pc:spChg>
        <pc:spChg chg="add">
          <ac:chgData name="Ferry, Sherri L" userId="S::sferry@christianacare.org::3b9a7ee3-4f46-4359-9007-2dcf45e25578" providerId="AD" clId="Web-{DDEBA70E-42B3-435F-AA78-71E63952AFF8}" dt="2024-02-19T11:15:05.708" v="258"/>
          <ac:spMkLst>
            <pc:docMk/>
            <pc:sldMk cId="3884308871" sldId="352"/>
            <ac:spMk id="36" creationId="{42A4FC2C-047E-45A5-965D-8E1E3BF09BC6}"/>
          </ac:spMkLst>
        </pc:spChg>
        <pc:picChg chg="add del mod">
          <ac:chgData name="Ferry, Sherri L" userId="S::sferry@christianacare.org::3b9a7ee3-4f46-4359-9007-2dcf45e25578" providerId="AD" clId="Web-{DDEBA70E-42B3-435F-AA78-71E63952AFF8}" dt="2024-02-19T12:17:02.816" v="479"/>
          <ac:picMkLst>
            <pc:docMk/>
            <pc:sldMk cId="3884308871" sldId="352"/>
            <ac:picMk id="2" creationId="{85444461-5942-2036-E1FE-7DDC3612BB76}"/>
          </ac:picMkLst>
        </pc:picChg>
        <pc:picChg chg="add mod modCrop">
          <ac:chgData name="Ferry, Sherri L" userId="S::sferry@christianacare.org::3b9a7ee3-4f46-4359-9007-2dcf45e25578" providerId="AD" clId="Web-{DDEBA70E-42B3-435F-AA78-71E63952AFF8}" dt="2024-02-19T12:18:46.743" v="499" actId="1076"/>
          <ac:picMkLst>
            <pc:docMk/>
            <pc:sldMk cId="3884308871" sldId="352"/>
            <ac:picMk id="3" creationId="{A8E6849C-E668-DD73-5FC2-A631BCD17731}"/>
          </ac:picMkLst>
        </pc:picChg>
        <pc:picChg chg="add del mod ord">
          <ac:chgData name="Ferry, Sherri L" userId="S::sferry@christianacare.org::3b9a7ee3-4f46-4359-9007-2dcf45e25578" providerId="AD" clId="Web-{DDEBA70E-42B3-435F-AA78-71E63952AFF8}" dt="2024-02-19T10:58:02.637" v="163"/>
          <ac:picMkLst>
            <pc:docMk/>
            <pc:sldMk cId="3884308871" sldId="352"/>
            <ac:picMk id="5" creationId="{9DE89594-7AE6-27DA-C129-07756D64DC1F}"/>
          </ac:picMkLst>
        </pc:picChg>
        <pc:picChg chg="add del mod ord modCrop">
          <ac:chgData name="Ferry, Sherri L" userId="S::sferry@christianacare.org::3b9a7ee3-4f46-4359-9007-2dcf45e25578" providerId="AD" clId="Web-{DDEBA70E-42B3-435F-AA78-71E63952AFF8}" dt="2024-02-19T11:14:39.676" v="256"/>
          <ac:picMkLst>
            <pc:docMk/>
            <pc:sldMk cId="3884308871" sldId="352"/>
            <ac:picMk id="8" creationId="{4ADE7359-29AE-D198-9452-799E00A12D67}"/>
          </ac:picMkLst>
        </pc:picChg>
        <pc:picChg chg="del">
          <ac:chgData name="Ferry, Sherri L" userId="S::sferry@christianacare.org::3b9a7ee3-4f46-4359-9007-2dcf45e25578" providerId="AD" clId="Web-{DDEBA70E-42B3-435F-AA78-71E63952AFF8}" dt="2024-02-19T10:57:53.121" v="161"/>
          <ac:picMkLst>
            <pc:docMk/>
            <pc:sldMk cId="3884308871" sldId="352"/>
            <ac:picMk id="9" creationId="{77A06C48-566C-7679-22CC-2230D877C4A6}"/>
          </ac:picMkLst>
        </pc:picChg>
        <pc:picChg chg="add mod ord">
          <ac:chgData name="Ferry, Sherri L" userId="S::sferry@christianacare.org::3b9a7ee3-4f46-4359-9007-2dcf45e25578" providerId="AD" clId="Web-{DDEBA70E-42B3-435F-AA78-71E63952AFF8}" dt="2024-02-19T11:44:26.233" v="437" actId="1076"/>
          <ac:picMkLst>
            <pc:docMk/>
            <pc:sldMk cId="3884308871" sldId="352"/>
            <ac:picMk id="15" creationId="{65E2B90C-3926-1D1B-E3F4-CAEA48ADB97E}"/>
          </ac:picMkLst>
        </pc:picChg>
        <pc:picChg chg="add del mod">
          <ac:chgData name="Ferry, Sherri L" userId="S::sferry@christianacare.org::3b9a7ee3-4f46-4359-9007-2dcf45e25578" providerId="AD" clId="Web-{DDEBA70E-42B3-435F-AA78-71E63952AFF8}" dt="2024-02-19T11:42:23.152" v="421"/>
          <ac:picMkLst>
            <pc:docMk/>
            <pc:sldMk cId="3884308871" sldId="352"/>
            <ac:picMk id="17" creationId="{0FAF7DD1-113C-7933-2145-3E9046080337}"/>
          </ac:picMkLst>
        </pc:picChg>
        <pc:picChg chg="add del mod">
          <ac:chgData name="Ferry, Sherri L" userId="S::sferry@christianacare.org::3b9a7ee3-4f46-4359-9007-2dcf45e25578" providerId="AD" clId="Web-{DDEBA70E-42B3-435F-AA78-71E63952AFF8}" dt="2024-02-19T11:17:31.273" v="273"/>
          <ac:picMkLst>
            <pc:docMk/>
            <pc:sldMk cId="3884308871" sldId="352"/>
            <ac:picMk id="20" creationId="{15EAA384-7D83-80B9-C3C7-4043E0C1B419}"/>
          </ac:picMkLst>
        </pc:picChg>
        <pc:picChg chg="add del mod">
          <ac:chgData name="Ferry, Sherri L" userId="S::sferry@christianacare.org::3b9a7ee3-4f46-4359-9007-2dcf45e25578" providerId="AD" clId="Web-{DDEBA70E-42B3-435F-AA78-71E63952AFF8}" dt="2024-02-19T11:42:19.089" v="420"/>
          <ac:picMkLst>
            <pc:docMk/>
            <pc:sldMk cId="3884308871" sldId="352"/>
            <ac:picMk id="24" creationId="{B11796A8-3DD8-7A10-EF39-6AD9FD884C7D}"/>
          </ac:picMkLst>
        </pc:picChg>
        <pc:picChg chg="add del mod">
          <ac:chgData name="Ferry, Sherri L" userId="S::sferry@christianacare.org::3b9a7ee3-4f46-4359-9007-2dcf45e25578" providerId="AD" clId="Web-{DDEBA70E-42B3-435F-AA78-71E63952AFF8}" dt="2024-02-19T11:43:06.200" v="427"/>
          <ac:picMkLst>
            <pc:docMk/>
            <pc:sldMk cId="3884308871" sldId="352"/>
            <ac:picMk id="26" creationId="{B5D2BA82-CA27-A5FF-E977-3751B84822E1}"/>
          </ac:picMkLst>
        </pc:picChg>
        <pc:picChg chg="add del mod">
          <ac:chgData name="Ferry, Sherri L" userId="S::sferry@christianacare.org::3b9a7ee3-4f46-4359-9007-2dcf45e25578" providerId="AD" clId="Web-{DDEBA70E-42B3-435F-AA78-71E63952AFF8}" dt="2024-02-19T11:45:11.453" v="446"/>
          <ac:picMkLst>
            <pc:docMk/>
            <pc:sldMk cId="3884308871" sldId="352"/>
            <ac:picMk id="27" creationId="{A9C82C28-9BF4-9577-5877-8FACAA98DB50}"/>
          </ac:picMkLst>
        </pc:picChg>
        <pc:picChg chg="del">
          <ac:chgData name="Ferry, Sherri L" userId="S::sferry@christianacare.org::3b9a7ee3-4f46-4359-9007-2dcf45e25578" providerId="AD" clId="Web-{DDEBA70E-42B3-435F-AA78-71E63952AFF8}" dt="2024-02-19T10:58:41.513" v="166"/>
          <ac:picMkLst>
            <pc:docMk/>
            <pc:sldMk cId="3884308871" sldId="352"/>
            <ac:picMk id="31" creationId="{B17CAB85-A04C-A958-1741-674F90494E61}"/>
          </ac:picMkLst>
        </pc:picChg>
        <pc:picChg chg="del">
          <ac:chgData name="Ferry, Sherri L" userId="S::sferry@christianacare.org::3b9a7ee3-4f46-4359-9007-2dcf45e25578" providerId="AD" clId="Web-{DDEBA70E-42B3-435F-AA78-71E63952AFF8}" dt="2024-02-19T10:58:37.278" v="165"/>
          <ac:picMkLst>
            <pc:docMk/>
            <pc:sldMk cId="3884308871" sldId="352"/>
            <ac:picMk id="32" creationId="{0BB034AE-CF30-3C33-183B-42D5D0A21C3E}"/>
          </ac:picMkLst>
        </pc:picChg>
        <pc:picChg chg="add del mod">
          <ac:chgData name="Ferry, Sherri L" userId="S::sferry@christianacare.org::3b9a7ee3-4f46-4359-9007-2dcf45e25578" providerId="AD" clId="Web-{DDEBA70E-42B3-435F-AA78-71E63952AFF8}" dt="2024-02-19T11:46:28.939" v="454"/>
          <ac:picMkLst>
            <pc:docMk/>
            <pc:sldMk cId="3884308871" sldId="352"/>
            <ac:picMk id="38" creationId="{3679B526-8D0D-12E6-F5FD-AB7B538AB55B}"/>
          </ac:picMkLst>
        </pc:picChg>
        <pc:picChg chg="add del mod ord">
          <ac:chgData name="Ferry, Sherri L" userId="S::sferry@christianacare.org::3b9a7ee3-4f46-4359-9007-2dcf45e25578" providerId="AD" clId="Web-{DDEBA70E-42B3-435F-AA78-71E63952AFF8}" dt="2024-02-19T11:48:32.942" v="463"/>
          <ac:picMkLst>
            <pc:docMk/>
            <pc:sldMk cId="3884308871" sldId="352"/>
            <ac:picMk id="39" creationId="{A06D10D2-5F37-CD17-E9EA-CD434271A089}"/>
          </ac:picMkLst>
        </pc:picChg>
        <pc:picChg chg="add del mod">
          <ac:chgData name="Ferry, Sherri L" userId="S::sferry@christianacare.org::3b9a7ee3-4f46-4359-9007-2dcf45e25578" providerId="AD" clId="Web-{DDEBA70E-42B3-435F-AA78-71E63952AFF8}" dt="2024-02-19T11:49:14.802" v="465"/>
          <ac:picMkLst>
            <pc:docMk/>
            <pc:sldMk cId="3884308871" sldId="352"/>
            <ac:picMk id="40" creationId="{B0246331-606E-2EA6-927F-07DC6A340F07}"/>
          </ac:picMkLst>
        </pc:picChg>
        <pc:cxnChg chg="add del">
          <ac:chgData name="Ferry, Sherri L" userId="S::sferry@christianacare.org::3b9a7ee3-4f46-4359-9007-2dcf45e25578" providerId="AD" clId="Web-{DDEBA70E-42B3-435F-AA78-71E63952AFF8}" dt="2024-02-19T11:01:34.220" v="172"/>
          <ac:cxnSpMkLst>
            <pc:docMk/>
            <pc:sldMk cId="3884308871" sldId="352"/>
            <ac:cxnSpMk id="21" creationId="{AA2EAA10-076F-46BD-8F0F-B9A2FB77A85C}"/>
          </ac:cxnSpMkLst>
        </pc:cxnChg>
        <pc:cxnChg chg="add del">
          <ac:chgData name="Ferry, Sherri L" userId="S::sferry@christianacare.org::3b9a7ee3-4f46-4359-9007-2dcf45e25578" providerId="AD" clId="Web-{DDEBA70E-42B3-435F-AA78-71E63952AFF8}" dt="2024-02-19T11:01:34.220" v="172"/>
          <ac:cxnSpMkLst>
            <pc:docMk/>
            <pc:sldMk cId="3884308871" sldId="352"/>
            <ac:cxnSpMk id="23" creationId="{D891E407-403B-4764-86C9-33A56D3BCAA3}"/>
          </ac:cxnSpMkLst>
        </pc:cxnChg>
      </pc:sldChg>
      <pc:sldChg chg="del">
        <pc:chgData name="Ferry, Sherri L" userId="S::sferry@christianacare.org::3b9a7ee3-4f46-4359-9007-2dcf45e25578" providerId="AD" clId="Web-{DDEBA70E-42B3-435F-AA78-71E63952AFF8}" dt="2024-02-19T10:49:58.719" v="155"/>
        <pc:sldMkLst>
          <pc:docMk/>
          <pc:sldMk cId="570709104" sldId="353"/>
        </pc:sldMkLst>
      </pc:sldChg>
      <pc:sldChg chg="addSp delSp modSp new mod setBg">
        <pc:chgData name="Ferry, Sherri L" userId="S::sferry@christianacare.org::3b9a7ee3-4f46-4359-9007-2dcf45e25578" providerId="AD" clId="Web-{DDEBA70E-42B3-435F-AA78-71E63952AFF8}" dt="2024-02-19T11:34:49.063" v="355" actId="1076"/>
        <pc:sldMkLst>
          <pc:docMk/>
          <pc:sldMk cId="2378287567" sldId="353"/>
        </pc:sldMkLst>
        <pc:spChg chg="del">
          <ac:chgData name="Ferry, Sherri L" userId="S::sferry@christianacare.org::3b9a7ee3-4f46-4359-9007-2dcf45e25578" providerId="AD" clId="Web-{DDEBA70E-42B3-435F-AA78-71E63952AFF8}" dt="2024-02-19T11:27:13.787" v="286"/>
          <ac:spMkLst>
            <pc:docMk/>
            <pc:sldMk cId="2378287567" sldId="353"/>
            <ac:spMk id="2" creationId="{2495FE69-80DD-B376-DB78-B1280D225EAC}"/>
          </ac:spMkLst>
        </pc:spChg>
        <pc:spChg chg="del">
          <ac:chgData name="Ferry, Sherri L" userId="S::sferry@christianacare.org::3b9a7ee3-4f46-4359-9007-2dcf45e25578" providerId="AD" clId="Web-{DDEBA70E-42B3-435F-AA78-71E63952AFF8}" dt="2024-02-19T11:26:06.035" v="280"/>
          <ac:spMkLst>
            <pc:docMk/>
            <pc:sldMk cId="2378287567" sldId="353"/>
            <ac:spMk id="3" creationId="{40A3237F-0400-2532-7D2E-9788CCC4FD1C}"/>
          </ac:spMkLst>
        </pc:spChg>
        <pc:spChg chg="add mod">
          <ac:chgData name="Ferry, Sherri L" userId="S::sferry@christianacare.org::3b9a7ee3-4f46-4359-9007-2dcf45e25578" providerId="AD" clId="Web-{DDEBA70E-42B3-435F-AA78-71E63952AFF8}" dt="2024-02-19T11:34:49.063" v="355" actId="1076"/>
          <ac:spMkLst>
            <pc:docMk/>
            <pc:sldMk cId="2378287567" sldId="353"/>
            <ac:spMk id="8" creationId="{D74460D3-26E3-90B3-F66A-93B1433DC917}"/>
          </ac:spMkLst>
        </pc:spChg>
        <pc:spChg chg="add">
          <ac:chgData name="Ferry, Sherri L" userId="S::sferry@christianacare.org::3b9a7ee3-4f46-4359-9007-2dcf45e25578" providerId="AD" clId="Web-{DDEBA70E-42B3-435F-AA78-71E63952AFF8}" dt="2024-02-19T11:29:10.102" v="290"/>
          <ac:spMkLst>
            <pc:docMk/>
            <pc:sldMk cId="2378287567" sldId="353"/>
            <ac:spMk id="11" creationId="{C681C32C-7AFC-4BB3-9088-65CBDFC5D1C2}"/>
          </ac:spMkLst>
        </pc:spChg>
        <pc:spChg chg="add">
          <ac:chgData name="Ferry, Sherri L" userId="S::sferry@christianacare.org::3b9a7ee3-4f46-4359-9007-2dcf45e25578" providerId="AD" clId="Web-{DDEBA70E-42B3-435F-AA78-71E63952AFF8}" dt="2024-02-19T11:29:10.102" v="290"/>
          <ac:spMkLst>
            <pc:docMk/>
            <pc:sldMk cId="2378287567" sldId="353"/>
            <ac:spMk id="13" creationId="{199C0ED0-69DE-4C31-A5CF-E2A46FD30226}"/>
          </ac:spMkLst>
        </pc:spChg>
        <pc:spChg chg="add">
          <ac:chgData name="Ferry, Sherri L" userId="S::sferry@christianacare.org::3b9a7ee3-4f46-4359-9007-2dcf45e25578" providerId="AD" clId="Web-{DDEBA70E-42B3-435F-AA78-71E63952AFF8}" dt="2024-02-19T11:29:10.102" v="290"/>
          <ac:spMkLst>
            <pc:docMk/>
            <pc:sldMk cId="2378287567" sldId="353"/>
            <ac:spMk id="15" creationId="{8D42B8BD-40AF-488E-8A79-D7256C917229}"/>
          </ac:spMkLst>
        </pc:spChg>
        <pc:picChg chg="add del mod ord">
          <ac:chgData name="Ferry, Sherri L" userId="S::sferry@christianacare.org::3b9a7ee3-4f46-4359-9007-2dcf45e25578" providerId="AD" clId="Web-{DDEBA70E-42B3-435F-AA78-71E63952AFF8}" dt="2024-02-19T11:34:09.766" v="349"/>
          <ac:picMkLst>
            <pc:docMk/>
            <pc:sldMk cId="2378287567" sldId="353"/>
            <ac:picMk id="4" creationId="{A89A83A0-4069-8672-A139-863CE6B715CA}"/>
          </ac:picMkLst>
        </pc:picChg>
        <pc:picChg chg="add mod">
          <ac:chgData name="Ferry, Sherri L" userId="S::sferry@christianacare.org::3b9a7ee3-4f46-4359-9007-2dcf45e25578" providerId="AD" clId="Web-{DDEBA70E-42B3-435F-AA78-71E63952AFF8}" dt="2024-02-19T11:34:42.938" v="354" actId="1076"/>
          <ac:picMkLst>
            <pc:docMk/>
            <pc:sldMk cId="2378287567" sldId="353"/>
            <ac:picMk id="5" creationId="{E3A9C53A-48E3-D886-9353-93BF909C3E01}"/>
          </ac:picMkLst>
        </pc:picChg>
      </pc:sldChg>
      <pc:sldChg chg="del">
        <pc:chgData name="Ferry, Sherri L" userId="S::sferry@christianacare.org::3b9a7ee3-4f46-4359-9007-2dcf45e25578" providerId="AD" clId="Web-{DDEBA70E-42B3-435F-AA78-71E63952AFF8}" dt="2024-02-19T10:50:11.532" v="157"/>
        <pc:sldMkLst>
          <pc:docMk/>
          <pc:sldMk cId="791297621" sldId="354"/>
        </pc:sldMkLst>
      </pc:sldChg>
      <pc:sldChg chg="del">
        <pc:chgData name="Ferry, Sherri L" userId="S::sferry@christianacare.org::3b9a7ee3-4f46-4359-9007-2dcf45e25578" providerId="AD" clId="Web-{DDEBA70E-42B3-435F-AA78-71E63952AFF8}" dt="2024-02-19T10:50:35.017" v="160"/>
        <pc:sldMkLst>
          <pc:docMk/>
          <pc:sldMk cId="122276948" sldId="355"/>
        </pc:sldMkLst>
      </pc:sldChg>
      <pc:sldChg chg="del">
        <pc:chgData name="Ferry, Sherri L" userId="S::sferry@christianacare.org::3b9a7ee3-4f46-4359-9007-2dcf45e25578" providerId="AD" clId="Web-{DDEBA70E-42B3-435F-AA78-71E63952AFF8}" dt="2024-02-19T10:50:24.142" v="159"/>
        <pc:sldMkLst>
          <pc:docMk/>
          <pc:sldMk cId="163139801" sldId="356"/>
        </pc:sldMkLst>
      </pc:sldChg>
      <pc:sldChg chg="add del replId">
        <pc:chgData name="Ferry, Sherri L" userId="S::sferry@christianacare.org::3b9a7ee3-4f46-4359-9007-2dcf45e25578" providerId="AD" clId="Web-{DDEBA70E-42B3-435F-AA78-71E63952AFF8}" dt="2024-02-19T10:50:15.892" v="158"/>
        <pc:sldMkLst>
          <pc:docMk/>
          <pc:sldMk cId="94658800" sldId="357"/>
        </pc:sldMkLst>
      </pc:sldChg>
    </pc:docChg>
  </pc:docChgLst>
  <pc:docChgLst>
    <pc:chgData name="Ferry, Sherri L" userId="S::sferry@christianacare.org::3b9a7ee3-4f46-4359-9007-2dcf45e25578" providerId="AD" clId="Web-{3F5305C2-5327-421C-8CB8-31F2CCDF2B7D}"/>
    <pc:docChg chg="modSld">
      <pc:chgData name="Ferry, Sherri L" userId="S::sferry@christianacare.org::3b9a7ee3-4f46-4359-9007-2dcf45e25578" providerId="AD" clId="Web-{3F5305C2-5327-421C-8CB8-31F2CCDF2B7D}" dt="2024-06-20T17:02:13.484" v="12" actId="20577"/>
      <pc:docMkLst>
        <pc:docMk/>
      </pc:docMkLst>
      <pc:sldChg chg="modSp">
        <pc:chgData name="Ferry, Sherri L" userId="S::sferry@christianacare.org::3b9a7ee3-4f46-4359-9007-2dcf45e25578" providerId="AD" clId="Web-{3F5305C2-5327-421C-8CB8-31F2CCDF2B7D}" dt="2024-06-20T17:02:13.484" v="12" actId="20577"/>
        <pc:sldMkLst>
          <pc:docMk/>
          <pc:sldMk cId="3994706289" sldId="367"/>
        </pc:sldMkLst>
        <pc:spChg chg="mod">
          <ac:chgData name="Ferry, Sherri L" userId="S::sferry@christianacare.org::3b9a7ee3-4f46-4359-9007-2dcf45e25578" providerId="AD" clId="Web-{3F5305C2-5327-421C-8CB8-31F2CCDF2B7D}" dt="2024-06-20T17:00:37.921" v="11" actId="20577"/>
          <ac:spMkLst>
            <pc:docMk/>
            <pc:sldMk cId="3994706289" sldId="367"/>
            <ac:spMk id="7" creationId="{7BA85540-CDCB-EEAA-2E39-F2D04B675FBB}"/>
          </ac:spMkLst>
        </pc:spChg>
        <pc:spChg chg="mod">
          <ac:chgData name="Ferry, Sherri L" userId="S::sferry@christianacare.org::3b9a7ee3-4f46-4359-9007-2dcf45e25578" providerId="AD" clId="Web-{3F5305C2-5327-421C-8CB8-31F2CCDF2B7D}" dt="2024-06-20T17:02:13.484" v="12" actId="20577"/>
          <ac:spMkLst>
            <pc:docMk/>
            <pc:sldMk cId="3994706289" sldId="367"/>
            <ac:spMk id="13" creationId="{4A1A4801-04A3-C834-01AD-D656DC7FFC2D}"/>
          </ac:spMkLst>
        </pc:spChg>
      </pc:sldChg>
    </pc:docChg>
  </pc:docChgLst>
  <pc:docChgLst>
    <pc:chgData name="Halbert DO, Caitlin A" userId="daa880d8-bcec-4e26-9e1c-aa7f84bed059" providerId="ADAL" clId="{3F292327-09D2-452C-9334-9F733924D03A}"/>
    <pc:docChg chg="undo custSel modSld sldOrd">
      <pc:chgData name="Halbert DO, Caitlin A" userId="daa880d8-bcec-4e26-9e1c-aa7f84bed059" providerId="ADAL" clId="{3F292327-09D2-452C-9334-9F733924D03A}" dt="2023-10-02T21:23:47.363" v="180" actId="33524"/>
      <pc:docMkLst>
        <pc:docMk/>
      </pc:docMkLst>
      <pc:sldChg chg="modSp mod ord setBg addCm modCm modNotesTx">
        <pc:chgData name="Halbert DO, Caitlin A" userId="daa880d8-bcec-4e26-9e1c-aa7f84bed059" providerId="ADAL" clId="{3F292327-09D2-452C-9334-9F733924D03A}" dt="2023-09-19T14:56:04.772" v="165" actId="1076"/>
        <pc:sldMkLst>
          <pc:docMk/>
          <pc:sldMk cId="3334062880" sldId="256"/>
        </pc:sldMkLst>
        <pc:spChg chg="mod ord">
          <ac:chgData name="Halbert DO, Caitlin A" userId="daa880d8-bcec-4e26-9e1c-aa7f84bed059" providerId="ADAL" clId="{3F292327-09D2-452C-9334-9F733924D03A}" dt="2023-09-19T14:56:04.772" v="165" actId="1076"/>
          <ac:spMkLst>
            <pc:docMk/>
            <pc:sldMk cId="3334062880" sldId="256"/>
            <ac:spMk id="2" creationId="{773EEB71-0EE6-AF18-5C55-B33C0C520269}"/>
          </ac:spMkLst>
        </pc:spChg>
        <pc:picChg chg="mod ord">
          <ac:chgData name="Halbert DO, Caitlin A" userId="daa880d8-bcec-4e26-9e1c-aa7f84bed059" providerId="ADAL" clId="{3F292327-09D2-452C-9334-9F733924D03A}" dt="2023-09-19T14:52:51.569" v="118" actId="1076"/>
          <ac:picMkLst>
            <pc:docMk/>
            <pc:sldMk cId="3334062880" sldId="256"/>
            <ac:picMk id="4" creationId="{2B31A688-EBC2-644F-6E74-FEAA63E08218}"/>
          </ac:picMkLst>
        </pc:picChg>
      </pc:sldChg>
      <pc:sldChg chg="modSp mod">
        <pc:chgData name="Halbert DO, Caitlin A" userId="daa880d8-bcec-4e26-9e1c-aa7f84bed059" providerId="ADAL" clId="{3F292327-09D2-452C-9334-9F733924D03A}" dt="2023-09-19T14:55:26.927" v="161" actId="114"/>
        <pc:sldMkLst>
          <pc:docMk/>
          <pc:sldMk cId="2851127434" sldId="290"/>
        </pc:sldMkLst>
        <pc:spChg chg="mod">
          <ac:chgData name="Halbert DO, Caitlin A" userId="daa880d8-bcec-4e26-9e1c-aa7f84bed059" providerId="ADAL" clId="{3F292327-09D2-452C-9334-9F733924D03A}" dt="2023-09-19T14:55:26.927" v="161" actId="114"/>
          <ac:spMkLst>
            <pc:docMk/>
            <pc:sldMk cId="2851127434" sldId="290"/>
            <ac:spMk id="9" creationId="{57D53E82-670D-4C03-B639-6AA5CF44D07E}"/>
          </ac:spMkLst>
        </pc:spChg>
      </pc:sldChg>
      <pc:sldChg chg="modSp mod">
        <pc:chgData name="Halbert DO, Caitlin A" userId="daa880d8-bcec-4e26-9e1c-aa7f84bed059" providerId="ADAL" clId="{3F292327-09D2-452C-9334-9F733924D03A}" dt="2023-09-19T14:54:33.709" v="155" actId="1076"/>
        <pc:sldMkLst>
          <pc:docMk/>
          <pc:sldMk cId="2113689922" sldId="291"/>
        </pc:sldMkLst>
        <pc:spChg chg="mod">
          <ac:chgData name="Halbert DO, Caitlin A" userId="daa880d8-bcec-4e26-9e1c-aa7f84bed059" providerId="ADAL" clId="{3F292327-09D2-452C-9334-9F733924D03A}" dt="2023-09-19T14:54:33.709" v="155" actId="1076"/>
          <ac:spMkLst>
            <pc:docMk/>
            <pc:sldMk cId="2113689922" sldId="291"/>
            <ac:spMk id="30" creationId="{9464C078-AFAE-EE8D-D4C6-C36E68E058DD}"/>
          </ac:spMkLst>
        </pc:spChg>
      </pc:sldChg>
      <pc:sldChg chg="modSp mod">
        <pc:chgData name="Halbert DO, Caitlin A" userId="daa880d8-bcec-4e26-9e1c-aa7f84bed059" providerId="ADAL" clId="{3F292327-09D2-452C-9334-9F733924D03A}" dt="2023-09-19T14:51:26.305" v="65" actId="403"/>
        <pc:sldMkLst>
          <pc:docMk/>
          <pc:sldMk cId="242236647" sldId="308"/>
        </pc:sldMkLst>
        <pc:spChg chg="mod">
          <ac:chgData name="Halbert DO, Caitlin A" userId="daa880d8-bcec-4e26-9e1c-aa7f84bed059" providerId="ADAL" clId="{3F292327-09D2-452C-9334-9F733924D03A}" dt="2023-09-19T14:51:26.305" v="65" actId="403"/>
          <ac:spMkLst>
            <pc:docMk/>
            <pc:sldMk cId="242236647" sldId="308"/>
            <ac:spMk id="4" creationId="{92389422-DFD8-4374-BEB6-431976EBDC6E}"/>
          </ac:spMkLst>
        </pc:spChg>
      </pc:sldChg>
      <pc:sldChg chg="modSp mod">
        <pc:chgData name="Halbert DO, Caitlin A" userId="daa880d8-bcec-4e26-9e1c-aa7f84bed059" providerId="ADAL" clId="{3F292327-09D2-452C-9334-9F733924D03A}" dt="2023-10-02T21:23:47.363" v="180" actId="33524"/>
        <pc:sldMkLst>
          <pc:docMk/>
          <pc:sldMk cId="2016940247" sldId="327"/>
        </pc:sldMkLst>
        <pc:spChg chg="mod">
          <ac:chgData name="Halbert DO, Caitlin A" userId="daa880d8-bcec-4e26-9e1c-aa7f84bed059" providerId="ADAL" clId="{3F292327-09D2-452C-9334-9F733924D03A}" dt="2023-10-02T21:23:47.363" v="180" actId="33524"/>
          <ac:spMkLst>
            <pc:docMk/>
            <pc:sldMk cId="2016940247" sldId="327"/>
            <ac:spMk id="5" creationId="{11E469CF-F19A-8404-8E31-9A28BEB199AE}"/>
          </ac:spMkLst>
        </pc:spChg>
      </pc:sldChg>
      <pc:sldChg chg="ord">
        <pc:chgData name="Halbert DO, Caitlin A" userId="daa880d8-bcec-4e26-9e1c-aa7f84bed059" providerId="ADAL" clId="{3F292327-09D2-452C-9334-9F733924D03A}" dt="2023-09-19T14:51:47.656" v="67"/>
        <pc:sldMkLst>
          <pc:docMk/>
          <pc:sldMk cId="2716150224" sldId="331"/>
        </pc:sldMkLst>
      </pc:sldChg>
      <pc:sldChg chg="modSp mod">
        <pc:chgData name="Halbert DO, Caitlin A" userId="daa880d8-bcec-4e26-9e1c-aa7f84bed059" providerId="ADAL" clId="{3F292327-09D2-452C-9334-9F733924D03A}" dt="2023-09-19T14:55:05.578" v="160" actId="1076"/>
        <pc:sldMkLst>
          <pc:docMk/>
          <pc:sldMk cId="3291441069" sldId="332"/>
        </pc:sldMkLst>
        <pc:spChg chg="mod">
          <ac:chgData name="Halbert DO, Caitlin A" userId="daa880d8-bcec-4e26-9e1c-aa7f84bed059" providerId="ADAL" clId="{3F292327-09D2-452C-9334-9F733924D03A}" dt="2023-09-19T14:54:59.119" v="158" actId="1076"/>
          <ac:spMkLst>
            <pc:docMk/>
            <pc:sldMk cId="3291441069" sldId="332"/>
            <ac:spMk id="2" creationId="{D6925E96-232B-1C06-02BD-9B150003532A}"/>
          </ac:spMkLst>
        </pc:spChg>
        <pc:spChg chg="mod">
          <ac:chgData name="Halbert DO, Caitlin A" userId="daa880d8-bcec-4e26-9e1c-aa7f84bed059" providerId="ADAL" clId="{3F292327-09D2-452C-9334-9F733924D03A}" dt="2023-09-19T14:54:56.476" v="157" actId="1076"/>
          <ac:spMkLst>
            <pc:docMk/>
            <pc:sldMk cId="3291441069" sldId="332"/>
            <ac:spMk id="14" creationId="{AC72EF6D-1961-4762-E7C9-21136DA460DC}"/>
          </ac:spMkLst>
        </pc:spChg>
        <pc:spChg chg="mod">
          <ac:chgData name="Halbert DO, Caitlin A" userId="daa880d8-bcec-4e26-9e1c-aa7f84bed059" providerId="ADAL" clId="{3F292327-09D2-452C-9334-9F733924D03A}" dt="2023-09-19T14:54:51.296" v="156" actId="1076"/>
          <ac:spMkLst>
            <pc:docMk/>
            <pc:sldMk cId="3291441069" sldId="332"/>
            <ac:spMk id="18" creationId="{DA472410-E0D4-CF9B-BC86-1C4A8F427CEB}"/>
          </ac:spMkLst>
        </pc:spChg>
        <pc:picChg chg="mod">
          <ac:chgData name="Halbert DO, Caitlin A" userId="daa880d8-bcec-4e26-9e1c-aa7f84bed059" providerId="ADAL" clId="{3F292327-09D2-452C-9334-9F733924D03A}" dt="2023-09-19T14:55:05.578" v="160" actId="1076"/>
          <ac:picMkLst>
            <pc:docMk/>
            <pc:sldMk cId="3291441069" sldId="332"/>
            <ac:picMk id="10" creationId="{89D39896-80F5-CD1C-8708-4EC87D49FB61}"/>
          </ac:picMkLst>
        </pc:picChg>
        <pc:picChg chg="mod">
          <ac:chgData name="Halbert DO, Caitlin A" userId="daa880d8-bcec-4e26-9e1c-aa7f84bed059" providerId="ADAL" clId="{3F292327-09D2-452C-9334-9F733924D03A}" dt="2023-09-19T14:55:01.368" v="159" actId="1076"/>
          <ac:picMkLst>
            <pc:docMk/>
            <pc:sldMk cId="3291441069" sldId="332"/>
            <ac:picMk id="13" creationId="{24D5A096-AC6E-619B-8BB9-F88681BC56E3}"/>
          </ac:picMkLst>
        </pc:picChg>
      </pc:sldChg>
      <pc:sldChg chg="modSp mod">
        <pc:chgData name="Halbert DO, Caitlin A" userId="daa880d8-bcec-4e26-9e1c-aa7f84bed059" providerId="ADAL" clId="{3F292327-09D2-452C-9334-9F733924D03A}" dt="2023-09-19T14:48:59.394" v="17" actId="20577"/>
        <pc:sldMkLst>
          <pc:docMk/>
          <pc:sldMk cId="415900586" sldId="340"/>
        </pc:sldMkLst>
        <pc:spChg chg="mod">
          <ac:chgData name="Halbert DO, Caitlin A" userId="daa880d8-bcec-4e26-9e1c-aa7f84bed059" providerId="ADAL" clId="{3F292327-09D2-452C-9334-9F733924D03A}" dt="2023-09-19T14:48:59.394" v="17" actId="20577"/>
          <ac:spMkLst>
            <pc:docMk/>
            <pc:sldMk cId="415900586" sldId="340"/>
            <ac:spMk id="5" creationId="{D145D48B-7833-2809-51DB-DF5757761607}"/>
          </ac:spMkLst>
        </pc:spChg>
        <pc:picChg chg="mod">
          <ac:chgData name="Halbert DO, Caitlin A" userId="daa880d8-bcec-4e26-9e1c-aa7f84bed059" providerId="ADAL" clId="{3F292327-09D2-452C-9334-9F733924D03A}" dt="2023-09-19T14:48:40.864" v="13" actId="14100"/>
          <ac:picMkLst>
            <pc:docMk/>
            <pc:sldMk cId="415900586" sldId="340"/>
            <ac:picMk id="4" creationId="{EDA0F948-301D-2507-8571-E336806262F5}"/>
          </ac:picMkLst>
        </pc:picChg>
      </pc:sldChg>
      <pc:sldChg chg="addSp delSp modSp mod">
        <pc:chgData name="Halbert DO, Caitlin A" userId="daa880d8-bcec-4e26-9e1c-aa7f84bed059" providerId="ADAL" clId="{3F292327-09D2-452C-9334-9F733924D03A}" dt="2023-10-02T21:22:27.257" v="178" actId="478"/>
        <pc:sldMkLst>
          <pc:docMk/>
          <pc:sldMk cId="455619465" sldId="345"/>
        </pc:sldMkLst>
        <pc:spChg chg="del">
          <ac:chgData name="Halbert DO, Caitlin A" userId="daa880d8-bcec-4e26-9e1c-aa7f84bed059" providerId="ADAL" clId="{3F292327-09D2-452C-9334-9F733924D03A}" dt="2023-10-02T21:21:37.081" v="168" actId="478"/>
          <ac:spMkLst>
            <pc:docMk/>
            <pc:sldMk cId="455619465" sldId="345"/>
            <ac:spMk id="29" creationId="{26E651F4-93C7-3540-D69F-FCE955C38813}"/>
          </ac:spMkLst>
        </pc:spChg>
        <pc:spChg chg="del">
          <ac:chgData name="Halbert DO, Caitlin A" userId="daa880d8-bcec-4e26-9e1c-aa7f84bed059" providerId="ADAL" clId="{3F292327-09D2-452C-9334-9F733924D03A}" dt="2023-10-02T21:21:35.954" v="167" actId="478"/>
          <ac:spMkLst>
            <pc:docMk/>
            <pc:sldMk cId="455619465" sldId="345"/>
            <ac:spMk id="30" creationId="{C744ED0D-AFEE-3622-8D23-B6EAAAF3D3E7}"/>
          </ac:spMkLst>
        </pc:spChg>
        <pc:picChg chg="add del mod modCrop">
          <ac:chgData name="Halbert DO, Caitlin A" userId="daa880d8-bcec-4e26-9e1c-aa7f84bed059" providerId="ADAL" clId="{3F292327-09D2-452C-9334-9F733924D03A}" dt="2023-10-02T21:22:27.257" v="178" actId="478"/>
          <ac:picMkLst>
            <pc:docMk/>
            <pc:sldMk cId="455619465" sldId="345"/>
            <ac:picMk id="2" creationId="{2CC55C0A-29AD-94D8-6A93-522D32F5DC82}"/>
          </ac:picMkLst>
        </pc:picChg>
        <pc:picChg chg="mod modCrop">
          <ac:chgData name="Halbert DO, Caitlin A" userId="daa880d8-bcec-4e26-9e1c-aa7f84bed059" providerId="ADAL" clId="{3F292327-09D2-452C-9334-9F733924D03A}" dt="2023-10-02T21:21:43.833" v="169" actId="1076"/>
          <ac:picMkLst>
            <pc:docMk/>
            <pc:sldMk cId="455619465" sldId="345"/>
            <ac:picMk id="19" creationId="{F04B5A95-CC9F-5B7E-F3C2-95F4AE1ABB16}"/>
          </ac:picMkLst>
        </pc:picChg>
      </pc:sldChg>
    </pc:docChg>
  </pc:docChgLst>
  <pc:docChgLst>
    <pc:chgData name="Ferry, Sherri L" userId="3b9a7ee3-4f46-4359-9007-2dcf45e25578" providerId="ADAL" clId="{EDCC1358-DAD2-4A03-A7A2-CC5D1A3E9EB4}"/>
    <pc:docChg chg="undo custSel addSld delSld modSld sldOrd replTag delTag">
      <pc:chgData name="Ferry, Sherri L" userId="3b9a7ee3-4f46-4359-9007-2dcf45e25578" providerId="ADAL" clId="{EDCC1358-DAD2-4A03-A7A2-CC5D1A3E9EB4}" dt="2024-09-17T12:14:06.814" v="2993" actId="1076"/>
      <pc:docMkLst>
        <pc:docMk/>
      </pc:docMkLst>
      <pc:sldChg chg="modSp mod replTag delTag addCm delCm">
        <pc:chgData name="Ferry, Sherri L" userId="3b9a7ee3-4f46-4359-9007-2dcf45e25578" providerId="ADAL" clId="{EDCC1358-DAD2-4A03-A7A2-CC5D1A3E9EB4}" dt="2024-09-17T12:11:46.292" v="2973"/>
        <pc:sldMkLst>
          <pc:docMk/>
          <pc:sldMk cId="661765998" sldId="262"/>
        </pc:sldMkLst>
        <pc:spChg chg="mod">
          <ac:chgData name="Ferry, Sherri L" userId="3b9a7ee3-4f46-4359-9007-2dcf45e25578" providerId="ADAL" clId="{EDCC1358-DAD2-4A03-A7A2-CC5D1A3E9EB4}" dt="2024-09-10T11:43:37.196" v="1369" actId="27636"/>
          <ac:spMkLst>
            <pc:docMk/>
            <pc:sldMk cId="661765998" sldId="262"/>
            <ac:spMk id="6" creationId="{52098271-BE23-4C73-8CD1-032F6F4F4198}"/>
          </ac:spMkLst>
        </pc:spChg>
        <pc:extLst>
          <p:ext xmlns:p="http://schemas.openxmlformats.org/presentationml/2006/main" uri="{D6D511B9-2390-475A-947B-AFAB55BFBCF1}">
            <pc226:cmChg xmlns:pc226="http://schemas.microsoft.com/office/powerpoint/2022/06/main/command" chg="del">
              <pc226:chgData name="Ferry, Sherri L" userId="3b9a7ee3-4f46-4359-9007-2dcf45e25578" providerId="ADAL" clId="{EDCC1358-DAD2-4A03-A7A2-CC5D1A3E9EB4}" dt="2024-09-10T11:43:48.041" v="1370"/>
              <pc2:cmMkLst xmlns:pc2="http://schemas.microsoft.com/office/powerpoint/2019/9/main/command">
                <pc:docMk/>
                <pc:sldMk cId="661765998" sldId="262"/>
                <pc2:cmMk id="{A352B28F-F438-498E-AC19-B8D7E6AAA4D5}"/>
              </pc2:cmMkLst>
            </pc226:cmChg>
            <pc226:cmChg xmlns:pc226="http://schemas.microsoft.com/office/powerpoint/2022/06/main/command" chg="add">
              <pc226:chgData name="Ferry, Sherri L" userId="3b9a7ee3-4f46-4359-9007-2dcf45e25578" providerId="ADAL" clId="{EDCC1358-DAD2-4A03-A7A2-CC5D1A3E9EB4}" dt="2024-09-10T11:44:08.119" v="1371"/>
              <pc2:cmMkLst xmlns:pc2="http://schemas.microsoft.com/office/powerpoint/2019/9/main/command">
                <pc:docMk/>
                <pc:sldMk cId="661765998" sldId="262"/>
                <pc2:cmMk id="{3FECDB95-05B2-4C42-BEAB-55286CCEE918}"/>
              </pc2:cmMkLst>
            </pc226:cmChg>
          </p:ext>
        </pc:extLst>
      </pc:sldChg>
      <pc:sldChg chg="del replTag delTag">
        <pc:chgData name="Ferry, Sherri L" userId="3b9a7ee3-4f46-4359-9007-2dcf45e25578" providerId="ADAL" clId="{EDCC1358-DAD2-4A03-A7A2-CC5D1A3E9EB4}" dt="2024-09-10T11:24:02.952" v="883" actId="2696"/>
        <pc:sldMkLst>
          <pc:docMk/>
          <pc:sldMk cId="119503454" sldId="263"/>
        </pc:sldMkLst>
      </pc:sldChg>
      <pc:sldChg chg="replTag delTag">
        <pc:chgData name="Ferry, Sherri L" userId="3b9a7ee3-4f46-4359-9007-2dcf45e25578" providerId="ADAL" clId="{EDCC1358-DAD2-4A03-A7A2-CC5D1A3E9EB4}" dt="2024-09-10T18:16:37.589" v="1542"/>
        <pc:sldMkLst>
          <pc:docMk/>
          <pc:sldMk cId="2851127434" sldId="290"/>
        </pc:sldMkLst>
      </pc:sldChg>
      <pc:sldChg chg="addSp delSp modSp mod replTag delTag">
        <pc:chgData name="Ferry, Sherri L" userId="3b9a7ee3-4f46-4359-9007-2dcf45e25578" providerId="ADAL" clId="{EDCC1358-DAD2-4A03-A7A2-CC5D1A3E9EB4}" dt="2024-09-17T12:13:24.827" v="2987"/>
        <pc:sldMkLst>
          <pc:docMk/>
          <pc:sldMk cId="242236647" sldId="308"/>
        </pc:sldMkLst>
        <pc:spChg chg="add del mod">
          <ac:chgData name="Ferry, Sherri L" userId="3b9a7ee3-4f46-4359-9007-2dcf45e25578" providerId="ADAL" clId="{EDCC1358-DAD2-4A03-A7A2-CC5D1A3E9EB4}" dt="2024-09-10T10:56:35.963" v="818" actId="21"/>
          <ac:spMkLst>
            <pc:docMk/>
            <pc:sldMk cId="242236647" sldId="308"/>
            <ac:spMk id="2" creationId="{70AE421E-9E70-EE80-DCBE-5CFCED44CD67}"/>
          </ac:spMkLst>
        </pc:spChg>
        <pc:spChg chg="add del mod">
          <ac:chgData name="Ferry, Sherri L" userId="3b9a7ee3-4f46-4359-9007-2dcf45e25578" providerId="ADAL" clId="{EDCC1358-DAD2-4A03-A7A2-CC5D1A3E9EB4}" dt="2024-09-10T11:42:20.869" v="1309" actId="21"/>
          <ac:spMkLst>
            <pc:docMk/>
            <pc:sldMk cId="242236647" sldId="308"/>
            <ac:spMk id="3" creationId="{6A066BC4-24E4-FA28-BAF4-D97018DAE1DC}"/>
          </ac:spMkLst>
        </pc:spChg>
      </pc:sldChg>
      <pc:sldChg chg="addSp delSp modSp mod setBg replTag delTag">
        <pc:chgData name="Ferry, Sherri L" userId="3b9a7ee3-4f46-4359-9007-2dcf45e25578" providerId="ADAL" clId="{EDCC1358-DAD2-4A03-A7A2-CC5D1A3E9EB4}" dt="2024-09-17T12:13:20.667" v="2985"/>
        <pc:sldMkLst>
          <pc:docMk/>
          <pc:sldMk cId="2655288043" sldId="351"/>
        </pc:sldMkLst>
        <pc:spChg chg="mod ord">
          <ac:chgData name="Ferry, Sherri L" userId="3b9a7ee3-4f46-4359-9007-2dcf45e25578" providerId="ADAL" clId="{EDCC1358-DAD2-4A03-A7A2-CC5D1A3E9EB4}" dt="2024-09-10T18:23:56.179" v="1635" actId="1076"/>
          <ac:spMkLst>
            <pc:docMk/>
            <pc:sldMk cId="2655288043" sldId="351"/>
            <ac:spMk id="6" creationId="{D82A4656-8FC0-E27C-90B3-1EE032D41CA6}"/>
          </ac:spMkLst>
        </pc:spChg>
        <pc:picChg chg="add mod">
          <ac:chgData name="Ferry, Sherri L" userId="3b9a7ee3-4f46-4359-9007-2dcf45e25578" providerId="ADAL" clId="{EDCC1358-DAD2-4A03-A7A2-CC5D1A3E9EB4}" dt="2024-09-10T18:23:50.598" v="1634" actId="1076"/>
          <ac:picMkLst>
            <pc:docMk/>
            <pc:sldMk cId="2655288043" sldId="351"/>
            <ac:picMk id="2" creationId="{FFD6A1B1-7D59-3429-D065-7D02CCDE3281}"/>
          </ac:picMkLst>
        </pc:picChg>
        <pc:picChg chg="add del">
          <ac:chgData name="Ferry, Sherri L" userId="3b9a7ee3-4f46-4359-9007-2dcf45e25578" providerId="ADAL" clId="{EDCC1358-DAD2-4A03-A7A2-CC5D1A3E9EB4}" dt="2024-09-10T10:44:54.625" v="779" actId="21"/>
          <ac:picMkLst>
            <pc:docMk/>
            <pc:sldMk cId="2655288043" sldId="351"/>
            <ac:picMk id="1026" creationId="{28E10EBC-0F87-A6B0-9461-EE5C62DB5CE0}"/>
          </ac:picMkLst>
        </pc:picChg>
        <pc:picChg chg="del">
          <ac:chgData name="Ferry, Sherri L" userId="3b9a7ee3-4f46-4359-9007-2dcf45e25578" providerId="ADAL" clId="{EDCC1358-DAD2-4A03-A7A2-CC5D1A3E9EB4}" dt="2024-09-10T10:44:11.823" v="777" actId="21"/>
          <ac:picMkLst>
            <pc:docMk/>
            <pc:sldMk cId="2655288043" sldId="351"/>
            <ac:picMk id="2054" creationId="{09F041C8-288E-3C45-2224-BD0CA1F8296E}"/>
          </ac:picMkLst>
        </pc:picChg>
      </pc:sldChg>
      <pc:sldChg chg="del replTag delTag">
        <pc:chgData name="Ferry, Sherri L" userId="3b9a7ee3-4f46-4359-9007-2dcf45e25578" providerId="ADAL" clId="{EDCC1358-DAD2-4A03-A7A2-CC5D1A3E9EB4}" dt="2024-09-10T11:04:01.422" v="862" actId="2696"/>
        <pc:sldMkLst>
          <pc:docMk/>
          <pc:sldMk cId="3540602421" sldId="373"/>
        </pc:sldMkLst>
      </pc:sldChg>
      <pc:sldChg chg="addSp delSp modSp mod setBg replTag delTag">
        <pc:chgData name="Ferry, Sherri L" userId="3b9a7ee3-4f46-4359-9007-2dcf45e25578" providerId="ADAL" clId="{EDCC1358-DAD2-4A03-A7A2-CC5D1A3E9EB4}" dt="2024-09-17T12:14:06.814" v="2993" actId="1076"/>
        <pc:sldMkLst>
          <pc:docMk/>
          <pc:sldMk cId="2746966256" sldId="374"/>
        </pc:sldMkLst>
        <pc:spChg chg="del">
          <ac:chgData name="Ferry, Sherri L" userId="3b9a7ee3-4f46-4359-9007-2dcf45e25578" providerId="ADAL" clId="{EDCC1358-DAD2-4A03-A7A2-CC5D1A3E9EB4}" dt="2024-09-10T10:21:47.296" v="27" actId="21"/>
          <ac:spMkLst>
            <pc:docMk/>
            <pc:sldMk cId="2746966256" sldId="374"/>
            <ac:spMk id="2" creationId="{33DC0007-4D76-C30A-01F2-06409B33BB5D}"/>
          </ac:spMkLst>
        </pc:spChg>
        <pc:spChg chg="mod">
          <ac:chgData name="Ferry, Sherri L" userId="3b9a7ee3-4f46-4359-9007-2dcf45e25578" providerId="ADAL" clId="{EDCC1358-DAD2-4A03-A7A2-CC5D1A3E9EB4}" dt="2024-09-17T12:14:06.814" v="2993" actId="1076"/>
          <ac:spMkLst>
            <pc:docMk/>
            <pc:sldMk cId="2746966256" sldId="374"/>
            <ac:spMk id="2" creationId="{BE83E173-EB3E-B180-2C83-5403B06B11B6}"/>
          </ac:spMkLst>
        </pc:spChg>
        <pc:spChg chg="mod ord">
          <ac:chgData name="Ferry, Sherri L" userId="3b9a7ee3-4f46-4359-9007-2dcf45e25578" providerId="ADAL" clId="{EDCC1358-DAD2-4A03-A7A2-CC5D1A3E9EB4}" dt="2024-09-10T10:28:59.472" v="212" actId="26606"/>
          <ac:spMkLst>
            <pc:docMk/>
            <pc:sldMk cId="2746966256" sldId="374"/>
            <ac:spMk id="4" creationId="{D558D735-DDFE-399C-A437-41023BA09B6D}"/>
          </ac:spMkLst>
        </pc:spChg>
        <pc:spChg chg="add del mod">
          <ac:chgData name="Ferry, Sherri L" userId="3b9a7ee3-4f46-4359-9007-2dcf45e25578" providerId="ADAL" clId="{EDCC1358-DAD2-4A03-A7A2-CC5D1A3E9EB4}" dt="2024-09-10T19:31:59.014" v="1670" actId="20577"/>
          <ac:spMkLst>
            <pc:docMk/>
            <pc:sldMk cId="2746966256" sldId="374"/>
            <ac:spMk id="7" creationId="{AB9742F0-39F0-0F20-9545-CAB585D07FEE}"/>
          </ac:spMkLst>
        </pc:spChg>
        <pc:spChg chg="add mod">
          <ac:chgData name="Ferry, Sherri L" userId="3b9a7ee3-4f46-4359-9007-2dcf45e25578" providerId="ADAL" clId="{EDCC1358-DAD2-4A03-A7A2-CC5D1A3E9EB4}" dt="2024-09-10T10:36:22.712" v="514" actId="1076"/>
          <ac:spMkLst>
            <pc:docMk/>
            <pc:sldMk cId="2746966256" sldId="374"/>
            <ac:spMk id="8" creationId="{285C2F5E-FDA0-74C3-11CA-475EF44EEF6F}"/>
          </ac:spMkLst>
        </pc:spChg>
        <pc:spChg chg="add del">
          <ac:chgData name="Ferry, Sherri L" userId="3b9a7ee3-4f46-4359-9007-2dcf45e25578" providerId="ADAL" clId="{EDCC1358-DAD2-4A03-A7A2-CC5D1A3E9EB4}" dt="2024-09-10T10:28:59.472" v="212" actId="26606"/>
          <ac:spMkLst>
            <pc:docMk/>
            <pc:sldMk cId="2746966256" sldId="374"/>
            <ac:spMk id="2064" creationId="{A4AC5506-6312-4701-8D3C-40187889A947}"/>
          </ac:spMkLst>
        </pc:spChg>
        <pc:spChg chg="add">
          <ac:chgData name="Ferry, Sherri L" userId="3b9a7ee3-4f46-4359-9007-2dcf45e25578" providerId="ADAL" clId="{EDCC1358-DAD2-4A03-A7A2-CC5D1A3E9EB4}" dt="2024-09-10T10:28:59.472" v="212" actId="26606"/>
          <ac:spMkLst>
            <pc:docMk/>
            <pc:sldMk cId="2746966256" sldId="374"/>
            <ac:spMk id="2066" creationId="{D1A4588A-55D5-49B8-BE41-54ACDCFF2C17}"/>
          </ac:spMkLst>
        </pc:spChg>
        <pc:spChg chg="add">
          <ac:chgData name="Ferry, Sherri L" userId="3b9a7ee3-4f46-4359-9007-2dcf45e25578" providerId="ADAL" clId="{EDCC1358-DAD2-4A03-A7A2-CC5D1A3E9EB4}" dt="2024-09-10T10:28:59.472" v="212" actId="26606"/>
          <ac:spMkLst>
            <pc:docMk/>
            <pc:sldMk cId="2746966256" sldId="374"/>
            <ac:spMk id="2067" creationId="{F97E7EA2-EDCD-47E9-81BC-415C606D1B58}"/>
          </ac:spMkLst>
        </pc:spChg>
        <pc:spChg chg="add del">
          <ac:chgData name="Ferry, Sherri L" userId="3b9a7ee3-4f46-4359-9007-2dcf45e25578" providerId="ADAL" clId="{EDCC1358-DAD2-4A03-A7A2-CC5D1A3E9EB4}" dt="2024-09-10T10:24:53.716" v="46" actId="26606"/>
          <ac:spMkLst>
            <pc:docMk/>
            <pc:sldMk cId="2746966256" sldId="374"/>
            <ac:spMk id="2069" creationId="{76906711-0AFB-47DD-A4B6-4E94B38B8C91}"/>
          </ac:spMkLst>
        </pc:spChg>
        <pc:spChg chg="add del">
          <ac:chgData name="Ferry, Sherri L" userId="3b9a7ee3-4f46-4359-9007-2dcf45e25578" providerId="ADAL" clId="{EDCC1358-DAD2-4A03-A7A2-CC5D1A3E9EB4}" dt="2024-09-10T10:24:53.716" v="46" actId="26606"/>
          <ac:spMkLst>
            <pc:docMk/>
            <pc:sldMk cId="2746966256" sldId="374"/>
            <ac:spMk id="2071" creationId="{AA91F649-894C-41F6-A21D-3D1AC558E934}"/>
          </ac:spMkLst>
        </pc:spChg>
        <pc:spChg chg="add del">
          <ac:chgData name="Ferry, Sherri L" userId="3b9a7ee3-4f46-4359-9007-2dcf45e25578" providerId="ADAL" clId="{EDCC1358-DAD2-4A03-A7A2-CC5D1A3E9EB4}" dt="2024-09-10T10:24:53.716" v="46" actId="26606"/>
          <ac:spMkLst>
            <pc:docMk/>
            <pc:sldMk cId="2746966256" sldId="374"/>
            <ac:spMk id="2073" creationId="{56037404-66BD-46B5-9323-1B531319671A}"/>
          </ac:spMkLst>
        </pc:spChg>
        <pc:grpChg chg="del">
          <ac:chgData name="Ferry, Sherri L" userId="3b9a7ee3-4f46-4359-9007-2dcf45e25578" providerId="ADAL" clId="{EDCC1358-DAD2-4A03-A7A2-CC5D1A3E9EB4}" dt="2024-09-10T10:22:24.034" v="32" actId="26606"/>
          <ac:grpSpMkLst>
            <pc:docMk/>
            <pc:sldMk cId="2746966256" sldId="374"/>
            <ac:grpSpMk id="2055" creationId="{723C66ED-DBBF-12CA-7F5E-813E0E7D036A}"/>
          </ac:grpSpMkLst>
        </pc:grpChg>
        <pc:graphicFrameChg chg="add del mod">
          <ac:chgData name="Ferry, Sherri L" userId="3b9a7ee3-4f46-4359-9007-2dcf45e25578" providerId="ADAL" clId="{EDCC1358-DAD2-4A03-A7A2-CC5D1A3E9EB4}" dt="2024-09-10T18:15:09.689" v="1526" actId="26606"/>
          <ac:graphicFrameMkLst>
            <pc:docMk/>
            <pc:sldMk cId="2746966256" sldId="374"/>
            <ac:graphicFrameMk id="2070" creationId="{CA7D3AEE-9DE8-B800-A5E0-330BCF2A0707}"/>
          </ac:graphicFrameMkLst>
        </pc:graphicFrameChg>
        <pc:picChg chg="del">
          <ac:chgData name="Ferry, Sherri L" userId="3b9a7ee3-4f46-4359-9007-2dcf45e25578" providerId="ADAL" clId="{EDCC1358-DAD2-4A03-A7A2-CC5D1A3E9EB4}" dt="2024-09-10T10:21:11.510" v="17" actId="21"/>
          <ac:picMkLst>
            <pc:docMk/>
            <pc:sldMk cId="2746966256" sldId="374"/>
            <ac:picMk id="3" creationId="{5B6B0A0B-B036-5227-3DB0-9F3907562ACD}"/>
          </ac:picMkLst>
        </pc:picChg>
        <pc:picChg chg="add del mod">
          <ac:chgData name="Ferry, Sherri L" userId="3b9a7ee3-4f46-4359-9007-2dcf45e25578" providerId="ADAL" clId="{EDCC1358-DAD2-4A03-A7A2-CC5D1A3E9EB4}" dt="2024-09-10T10:20:18.017" v="13" actId="21"/>
          <ac:picMkLst>
            <pc:docMk/>
            <pc:sldMk cId="2746966256" sldId="374"/>
            <ac:picMk id="5" creationId="{79DDE183-2D63-1CE8-9930-B7A181D034FD}"/>
          </ac:picMkLst>
        </pc:picChg>
        <pc:picChg chg="add mod">
          <ac:chgData name="Ferry, Sherri L" userId="3b9a7ee3-4f46-4359-9007-2dcf45e25578" providerId="ADAL" clId="{EDCC1358-DAD2-4A03-A7A2-CC5D1A3E9EB4}" dt="2024-09-10T18:15:08.788" v="1525"/>
          <ac:picMkLst>
            <pc:docMk/>
            <pc:sldMk cId="2746966256" sldId="374"/>
            <ac:picMk id="6" creationId="{F4A1D8E6-8199-D36F-406D-4570E5203FA2}"/>
          </ac:picMkLst>
        </pc:picChg>
        <pc:picChg chg="del">
          <ac:chgData name="Ferry, Sherri L" userId="3b9a7ee3-4f46-4359-9007-2dcf45e25578" providerId="ADAL" clId="{EDCC1358-DAD2-4A03-A7A2-CC5D1A3E9EB4}" dt="2024-09-10T10:20:22.388" v="14" actId="21"/>
          <ac:picMkLst>
            <pc:docMk/>
            <pc:sldMk cId="2746966256" sldId="374"/>
            <ac:picMk id="2050" creationId="{2F9EBD9E-C4BA-1DAE-3633-E823B55628B5}"/>
          </ac:picMkLst>
        </pc:picChg>
      </pc:sldChg>
      <pc:sldChg chg="del replTag delTag">
        <pc:chgData name="Ferry, Sherri L" userId="3b9a7ee3-4f46-4359-9007-2dcf45e25578" providerId="ADAL" clId="{EDCC1358-DAD2-4A03-A7A2-CC5D1A3E9EB4}" dt="2024-09-10T11:23:00.222" v="878" actId="2696"/>
        <pc:sldMkLst>
          <pc:docMk/>
          <pc:sldMk cId="212752336" sldId="375"/>
        </pc:sldMkLst>
      </pc:sldChg>
      <pc:sldChg chg="addSp delSp modSp new mod ord setBg replTag delTag">
        <pc:chgData name="Ferry, Sherri L" userId="3b9a7ee3-4f46-4359-9007-2dcf45e25578" providerId="ADAL" clId="{EDCC1358-DAD2-4A03-A7A2-CC5D1A3E9EB4}" dt="2024-09-17T12:13:14.391" v="2981"/>
        <pc:sldMkLst>
          <pc:docMk/>
          <pc:sldMk cId="17527599" sldId="376"/>
        </pc:sldMkLst>
        <pc:spChg chg="add del">
          <ac:chgData name="Ferry, Sherri L" userId="3b9a7ee3-4f46-4359-9007-2dcf45e25578" providerId="ADAL" clId="{EDCC1358-DAD2-4A03-A7A2-CC5D1A3E9EB4}" dt="2024-09-10T10:56:49.420" v="823" actId="21"/>
          <ac:spMkLst>
            <pc:docMk/>
            <pc:sldMk cId="17527599" sldId="376"/>
            <ac:spMk id="3" creationId="{68F00B90-B9EC-2DE8-4D4F-38A6A05B9DD8}"/>
          </ac:spMkLst>
        </pc:spChg>
        <pc:spChg chg="add mod">
          <ac:chgData name="Ferry, Sherri L" userId="3b9a7ee3-4f46-4359-9007-2dcf45e25578" providerId="ADAL" clId="{EDCC1358-DAD2-4A03-A7A2-CC5D1A3E9EB4}" dt="2024-09-10T11:00:31.357" v="852" actId="113"/>
          <ac:spMkLst>
            <pc:docMk/>
            <pc:sldMk cId="17527599" sldId="376"/>
            <ac:spMk id="4" creationId="{EAAF89CF-2B92-C17C-FC9C-6FAA0F288277}"/>
          </ac:spMkLst>
        </pc:spChg>
        <pc:grpChg chg="add">
          <ac:chgData name="Ferry, Sherri L" userId="3b9a7ee3-4f46-4359-9007-2dcf45e25578" providerId="ADAL" clId="{EDCC1358-DAD2-4A03-A7A2-CC5D1A3E9EB4}" dt="2024-09-10T10:57:25.099" v="824" actId="26606"/>
          <ac:grpSpMkLst>
            <pc:docMk/>
            <pc:sldMk cId="17527599" sldId="376"/>
            <ac:grpSpMk id="2055" creationId="{26176824-7946-6969-3841-DD5C101DF42D}"/>
          </ac:grpSpMkLst>
        </pc:grpChg>
        <pc:picChg chg="add mod">
          <ac:chgData name="Ferry, Sherri L" userId="3b9a7ee3-4f46-4359-9007-2dcf45e25578" providerId="ADAL" clId="{EDCC1358-DAD2-4A03-A7A2-CC5D1A3E9EB4}" dt="2024-09-10T10:57:25.099" v="824" actId="26606"/>
          <ac:picMkLst>
            <pc:docMk/>
            <pc:sldMk cId="17527599" sldId="376"/>
            <ac:picMk id="2050" creationId="{C7CCE304-B6B6-3BC3-5948-D255DF856306}"/>
          </ac:picMkLst>
        </pc:picChg>
      </pc:sldChg>
      <pc:sldChg chg="addSp delSp modSp new mod ord setBg replTag delTag">
        <pc:chgData name="Ferry, Sherri L" userId="3b9a7ee3-4f46-4359-9007-2dcf45e25578" providerId="ADAL" clId="{EDCC1358-DAD2-4A03-A7A2-CC5D1A3E9EB4}" dt="2024-09-17T12:12:51.007" v="2979"/>
        <pc:sldMkLst>
          <pc:docMk/>
          <pc:sldMk cId="1021695860" sldId="377"/>
        </pc:sldMkLst>
        <pc:spChg chg="add mod ord">
          <ac:chgData name="Ferry, Sherri L" userId="3b9a7ee3-4f46-4359-9007-2dcf45e25578" providerId="ADAL" clId="{EDCC1358-DAD2-4A03-A7A2-CC5D1A3E9EB4}" dt="2024-09-10T18:19:06.705" v="1572" actId="27636"/>
          <ac:spMkLst>
            <pc:docMk/>
            <pc:sldMk cId="1021695860" sldId="377"/>
            <ac:spMk id="3" creationId="{47749F3C-7E6B-D441-CE7C-62F1AA7027AD}"/>
          </ac:spMkLst>
        </pc:spChg>
        <pc:spChg chg="add del">
          <ac:chgData name="Ferry, Sherri L" userId="3b9a7ee3-4f46-4359-9007-2dcf45e25578" providerId="ADAL" clId="{EDCC1358-DAD2-4A03-A7A2-CC5D1A3E9EB4}" dt="2024-09-10T11:35:33.893" v="1053" actId="26606"/>
          <ac:spMkLst>
            <pc:docMk/>
            <pc:sldMk cId="1021695860" sldId="377"/>
            <ac:spMk id="5127" creationId="{D4771268-CB57-404A-9271-370EB28F6090}"/>
          </ac:spMkLst>
        </pc:spChg>
        <pc:spChg chg="add del">
          <ac:chgData name="Ferry, Sherri L" userId="3b9a7ee3-4f46-4359-9007-2dcf45e25578" providerId="ADAL" clId="{EDCC1358-DAD2-4A03-A7A2-CC5D1A3E9EB4}" dt="2024-09-10T11:35:33.886" v="1052" actId="26606"/>
          <ac:spMkLst>
            <pc:docMk/>
            <pc:sldMk cId="1021695860" sldId="377"/>
            <ac:spMk id="5132" creationId="{F13C74B1-5B17-4795-BED0-7140497B445A}"/>
          </ac:spMkLst>
        </pc:spChg>
        <pc:spChg chg="add del">
          <ac:chgData name="Ferry, Sherri L" userId="3b9a7ee3-4f46-4359-9007-2dcf45e25578" providerId="ADAL" clId="{EDCC1358-DAD2-4A03-A7A2-CC5D1A3E9EB4}" dt="2024-09-10T11:35:33.886" v="1052" actId="26606"/>
          <ac:spMkLst>
            <pc:docMk/>
            <pc:sldMk cId="1021695860" sldId="377"/>
            <ac:spMk id="5134" creationId="{D4974D33-8DC5-464E-8C6D-BE58F0669C17}"/>
          </ac:spMkLst>
        </pc:spChg>
        <pc:spChg chg="add">
          <ac:chgData name="Ferry, Sherri L" userId="3b9a7ee3-4f46-4359-9007-2dcf45e25578" providerId="ADAL" clId="{EDCC1358-DAD2-4A03-A7A2-CC5D1A3E9EB4}" dt="2024-09-10T11:35:33.893" v="1053" actId="26606"/>
          <ac:spMkLst>
            <pc:docMk/>
            <pc:sldMk cId="1021695860" sldId="377"/>
            <ac:spMk id="5136" creationId="{B1595A09-E336-4D1B-9B3A-06A2287A54E2}"/>
          </ac:spMkLst>
        </pc:spChg>
        <pc:spChg chg="add">
          <ac:chgData name="Ferry, Sherri L" userId="3b9a7ee3-4f46-4359-9007-2dcf45e25578" providerId="ADAL" clId="{EDCC1358-DAD2-4A03-A7A2-CC5D1A3E9EB4}" dt="2024-09-10T11:35:33.893" v="1053" actId="26606"/>
          <ac:spMkLst>
            <pc:docMk/>
            <pc:sldMk cId="1021695860" sldId="377"/>
            <ac:spMk id="5137" creationId="{3540989C-C7B8-473B-BF87-6F2DA6A90006}"/>
          </ac:spMkLst>
        </pc:spChg>
        <pc:picChg chg="add mod">
          <ac:chgData name="Ferry, Sherri L" userId="3b9a7ee3-4f46-4359-9007-2dcf45e25578" providerId="ADAL" clId="{EDCC1358-DAD2-4A03-A7A2-CC5D1A3E9EB4}" dt="2024-09-10T18:18:43.561" v="1549" actId="688"/>
          <ac:picMkLst>
            <pc:docMk/>
            <pc:sldMk cId="1021695860" sldId="377"/>
            <ac:picMk id="5" creationId="{B349E1F5-509A-EF83-C867-B8A6E29BA53F}"/>
          </ac:picMkLst>
        </pc:picChg>
        <pc:picChg chg="add del mod">
          <ac:chgData name="Ferry, Sherri L" userId="3b9a7ee3-4f46-4359-9007-2dcf45e25578" providerId="ADAL" clId="{EDCC1358-DAD2-4A03-A7A2-CC5D1A3E9EB4}" dt="2024-09-10T11:34:54.151" v="1049" actId="21"/>
          <ac:picMkLst>
            <pc:docMk/>
            <pc:sldMk cId="1021695860" sldId="377"/>
            <ac:picMk id="5122" creationId="{61BF6366-5550-F517-EFD3-5A5133FC4989}"/>
          </ac:picMkLst>
        </pc:picChg>
        <pc:picChg chg="add mod">
          <ac:chgData name="Ferry, Sherri L" userId="3b9a7ee3-4f46-4359-9007-2dcf45e25578" providerId="ADAL" clId="{EDCC1358-DAD2-4A03-A7A2-CC5D1A3E9EB4}" dt="2024-09-10T11:35:33.893" v="1053" actId="26606"/>
          <ac:picMkLst>
            <pc:docMk/>
            <pc:sldMk cId="1021695860" sldId="377"/>
            <ac:picMk id="5124" creationId="{5EFC77A2-C986-1D47-3221-E228FD8EB9C4}"/>
          </ac:picMkLst>
        </pc:picChg>
      </pc:sldChg>
      <pc:sldChg chg="addSp delSp modSp new mod setBg replTag delTag">
        <pc:chgData name="Ferry, Sherri L" userId="3b9a7ee3-4f46-4359-9007-2dcf45e25578" providerId="ADAL" clId="{EDCC1358-DAD2-4A03-A7A2-CC5D1A3E9EB4}" dt="2024-09-17T12:13:19.228" v="2983"/>
        <pc:sldMkLst>
          <pc:docMk/>
          <pc:sldMk cId="3043261219" sldId="378"/>
        </pc:sldMkLst>
        <pc:spChg chg="add mod ord">
          <ac:chgData name="Ferry, Sherri L" userId="3b9a7ee3-4f46-4359-9007-2dcf45e25578" providerId="ADAL" clId="{EDCC1358-DAD2-4A03-A7A2-CC5D1A3E9EB4}" dt="2024-09-10T18:23:30.003" v="1627" actId="26606"/>
          <ac:spMkLst>
            <pc:docMk/>
            <pc:sldMk cId="3043261219" sldId="378"/>
            <ac:spMk id="3" creationId="{1C1C5C44-BA39-23AE-5183-639A9EBA1D1A}"/>
          </ac:spMkLst>
        </pc:spChg>
        <pc:spChg chg="add del">
          <ac:chgData name="Ferry, Sherri L" userId="3b9a7ee3-4f46-4359-9007-2dcf45e25578" providerId="ADAL" clId="{EDCC1358-DAD2-4A03-A7A2-CC5D1A3E9EB4}" dt="2024-09-10T18:23:30.003" v="1627" actId="26606"/>
          <ac:spMkLst>
            <pc:docMk/>
            <pc:sldMk cId="3043261219" sldId="378"/>
            <ac:spMk id="10" creationId="{F13C74B1-5B17-4795-BED0-7140497B445A}"/>
          </ac:spMkLst>
        </pc:spChg>
        <pc:spChg chg="add del">
          <ac:chgData name="Ferry, Sherri L" userId="3b9a7ee3-4f46-4359-9007-2dcf45e25578" providerId="ADAL" clId="{EDCC1358-DAD2-4A03-A7A2-CC5D1A3E9EB4}" dt="2024-09-10T18:23:30.003" v="1627" actId="26606"/>
          <ac:spMkLst>
            <pc:docMk/>
            <pc:sldMk cId="3043261219" sldId="378"/>
            <ac:spMk id="12" creationId="{D4974D33-8DC5-464E-8C6D-BE58F0669C17}"/>
          </ac:spMkLst>
        </pc:spChg>
        <pc:spChg chg="add del">
          <ac:chgData name="Ferry, Sherri L" userId="3b9a7ee3-4f46-4359-9007-2dcf45e25578" providerId="ADAL" clId="{EDCC1358-DAD2-4A03-A7A2-CC5D1A3E9EB4}" dt="2024-09-10T18:23:30.003" v="1627" actId="26606"/>
          <ac:spMkLst>
            <pc:docMk/>
            <pc:sldMk cId="3043261219" sldId="378"/>
            <ac:spMk id="3076" creationId="{0D7B6173-1D58-48E2-83CF-37350F315F75}"/>
          </ac:spMkLst>
        </pc:spChg>
        <pc:spChg chg="add del">
          <ac:chgData name="Ferry, Sherri L" userId="3b9a7ee3-4f46-4359-9007-2dcf45e25578" providerId="ADAL" clId="{EDCC1358-DAD2-4A03-A7A2-CC5D1A3E9EB4}" dt="2024-09-10T18:23:30.003" v="1627" actId="26606"/>
          <ac:spMkLst>
            <pc:docMk/>
            <pc:sldMk cId="3043261219" sldId="378"/>
            <ac:spMk id="3077" creationId="{2F36CA75-CFBF-4844-B719-8FE9EBADA9AF}"/>
          </ac:spMkLst>
        </pc:spChg>
        <pc:spChg chg="add del">
          <ac:chgData name="Ferry, Sherri L" userId="3b9a7ee3-4f46-4359-9007-2dcf45e25578" providerId="ADAL" clId="{EDCC1358-DAD2-4A03-A7A2-CC5D1A3E9EB4}" dt="2024-09-10T18:23:30.003" v="1627" actId="26606"/>
          <ac:spMkLst>
            <pc:docMk/>
            <pc:sldMk cId="3043261219" sldId="378"/>
            <ac:spMk id="3078" creationId="{3D4A84B9-E564-4DD0-97F8-DBF1C460C28A}"/>
          </ac:spMkLst>
        </pc:spChg>
        <pc:spChg chg="add del">
          <ac:chgData name="Ferry, Sherri L" userId="3b9a7ee3-4f46-4359-9007-2dcf45e25578" providerId="ADAL" clId="{EDCC1358-DAD2-4A03-A7A2-CC5D1A3E9EB4}" dt="2024-09-10T18:21:19.637" v="1597" actId="26606"/>
          <ac:spMkLst>
            <pc:docMk/>
            <pc:sldMk cId="3043261219" sldId="378"/>
            <ac:spMk id="3079" creationId="{4CBC69AF-AE9D-43C7-A183-244646418BB4}"/>
          </ac:spMkLst>
        </pc:spChg>
        <pc:spChg chg="add del">
          <ac:chgData name="Ferry, Sherri L" userId="3b9a7ee3-4f46-4359-9007-2dcf45e25578" providerId="ADAL" clId="{EDCC1358-DAD2-4A03-A7A2-CC5D1A3E9EB4}" dt="2024-09-10T18:21:19.637" v="1597" actId="26606"/>
          <ac:spMkLst>
            <pc:docMk/>
            <pc:sldMk cId="3043261219" sldId="378"/>
            <ac:spMk id="3081" creationId="{BE64232A-D912-4882-BF58-104918115741}"/>
          </ac:spMkLst>
        </pc:spChg>
        <pc:spChg chg="add del">
          <ac:chgData name="Ferry, Sherri L" userId="3b9a7ee3-4f46-4359-9007-2dcf45e25578" providerId="ADAL" clId="{EDCC1358-DAD2-4A03-A7A2-CC5D1A3E9EB4}" dt="2024-09-10T18:21:19.637" v="1597" actId="26606"/>
          <ac:spMkLst>
            <pc:docMk/>
            <pc:sldMk cId="3043261219" sldId="378"/>
            <ac:spMk id="3083" creationId="{E8E4E9D8-6D9C-4646-83A2-11844D84EAE4}"/>
          </ac:spMkLst>
        </pc:spChg>
        <pc:spChg chg="add del">
          <ac:chgData name="Ferry, Sherri L" userId="3b9a7ee3-4f46-4359-9007-2dcf45e25578" providerId="ADAL" clId="{EDCC1358-DAD2-4A03-A7A2-CC5D1A3E9EB4}" dt="2024-09-10T18:23:30.003" v="1627" actId="26606"/>
          <ac:spMkLst>
            <pc:docMk/>
            <pc:sldMk cId="3043261219" sldId="378"/>
            <ac:spMk id="3087" creationId="{102382E0-0A09-46AE-B955-B911CAFE7F00}"/>
          </ac:spMkLst>
        </pc:spChg>
        <pc:spChg chg="add del">
          <ac:chgData name="Ferry, Sherri L" userId="3b9a7ee3-4f46-4359-9007-2dcf45e25578" providerId="ADAL" clId="{EDCC1358-DAD2-4A03-A7A2-CC5D1A3E9EB4}" dt="2024-09-10T18:23:30.003" v="1627" actId="26606"/>
          <ac:spMkLst>
            <pc:docMk/>
            <pc:sldMk cId="3043261219" sldId="378"/>
            <ac:spMk id="3089" creationId="{7DE75D4A-0965-4973-BE75-DECCAC9A9614}"/>
          </ac:spMkLst>
        </pc:spChg>
        <pc:picChg chg="add mod">
          <ac:chgData name="Ferry, Sherri L" userId="3b9a7ee3-4f46-4359-9007-2dcf45e25578" providerId="ADAL" clId="{EDCC1358-DAD2-4A03-A7A2-CC5D1A3E9EB4}" dt="2024-09-10T18:23:30.003" v="1627" actId="26606"/>
          <ac:picMkLst>
            <pc:docMk/>
            <pc:sldMk cId="3043261219" sldId="378"/>
            <ac:picMk id="5" creationId="{7E7AF6C1-B4FC-C7B3-517C-FD163581B574}"/>
          </ac:picMkLst>
        </pc:picChg>
        <pc:picChg chg="add mod">
          <ac:chgData name="Ferry, Sherri L" userId="3b9a7ee3-4f46-4359-9007-2dcf45e25578" providerId="ADAL" clId="{EDCC1358-DAD2-4A03-A7A2-CC5D1A3E9EB4}" dt="2024-09-10T19:32:47.035" v="1686" actId="1076"/>
          <ac:picMkLst>
            <pc:docMk/>
            <pc:sldMk cId="3043261219" sldId="378"/>
            <ac:picMk id="3074" creationId="{681CFC9D-0AC2-20BF-749A-53D0E9EFFF9B}"/>
          </ac:picMkLst>
        </pc:picChg>
        <pc:picChg chg="add del">
          <ac:chgData name="Ferry, Sherri L" userId="3b9a7ee3-4f46-4359-9007-2dcf45e25578" providerId="ADAL" clId="{EDCC1358-DAD2-4A03-A7A2-CC5D1A3E9EB4}" dt="2024-09-10T18:23:30.003" v="1627" actId="26606"/>
          <ac:picMkLst>
            <pc:docMk/>
            <pc:sldMk cId="3043261219" sldId="378"/>
            <ac:picMk id="3085" creationId="{4A599609-F5C2-4A0B-A992-913F814A631A}"/>
          </ac:picMkLst>
        </pc:picChg>
      </pc:sldChg>
      <pc:sldChg chg="addSp delSp modSp new mod setBg replTag delTag addCm">
        <pc:chgData name="Ferry, Sherri L" userId="3b9a7ee3-4f46-4359-9007-2dcf45e25578" providerId="ADAL" clId="{EDCC1358-DAD2-4A03-A7A2-CC5D1A3E9EB4}" dt="2024-09-17T12:11:54.029" v="2977"/>
        <pc:sldMkLst>
          <pc:docMk/>
          <pc:sldMk cId="1935658498" sldId="379"/>
        </pc:sldMkLst>
        <pc:spChg chg="add mod ord">
          <ac:chgData name="Ferry, Sherri L" userId="3b9a7ee3-4f46-4359-9007-2dcf45e25578" providerId="ADAL" clId="{EDCC1358-DAD2-4A03-A7A2-CC5D1A3E9EB4}" dt="2024-09-17T10:58:24.195" v="2971" actId="313"/>
          <ac:spMkLst>
            <pc:docMk/>
            <pc:sldMk cId="1935658498" sldId="379"/>
            <ac:spMk id="4" creationId="{7B8C3B17-4051-F495-1E3F-837776771AFA}"/>
          </ac:spMkLst>
        </pc:spChg>
        <pc:spChg chg="add del">
          <ac:chgData name="Ferry, Sherri L" userId="3b9a7ee3-4f46-4359-9007-2dcf45e25578" providerId="ADAL" clId="{EDCC1358-DAD2-4A03-A7A2-CC5D1A3E9EB4}" dt="2024-09-17T10:39:06.441" v="1713" actId="26606"/>
          <ac:spMkLst>
            <pc:docMk/>
            <pc:sldMk cId="1935658498" sldId="379"/>
            <ac:spMk id="1031" creationId="{42A4FC2C-047E-45A5-965D-8E1E3BF09BC6}"/>
          </ac:spMkLst>
        </pc:spChg>
        <pc:spChg chg="add del">
          <ac:chgData name="Ferry, Sherri L" userId="3b9a7ee3-4f46-4359-9007-2dcf45e25578" providerId="ADAL" clId="{EDCC1358-DAD2-4A03-A7A2-CC5D1A3E9EB4}" dt="2024-09-17T10:39:54.131" v="1715" actId="26606"/>
          <ac:spMkLst>
            <pc:docMk/>
            <pc:sldMk cId="1935658498" sldId="379"/>
            <ac:spMk id="1036" creationId="{1500B4A4-B1F1-41EA-886A-B8A210DBCA3B}"/>
          </ac:spMkLst>
        </pc:spChg>
        <pc:spChg chg="add del">
          <ac:chgData name="Ferry, Sherri L" userId="3b9a7ee3-4f46-4359-9007-2dcf45e25578" providerId="ADAL" clId="{EDCC1358-DAD2-4A03-A7A2-CC5D1A3E9EB4}" dt="2024-09-17T10:39:54.131" v="1715" actId="26606"/>
          <ac:spMkLst>
            <pc:docMk/>
            <pc:sldMk cId="1935658498" sldId="379"/>
            <ac:spMk id="1038" creationId="{5E55A99C-0BDC-4DBE-8E40-9FA66F629FA1}"/>
          </ac:spMkLst>
        </pc:spChg>
        <pc:spChg chg="add del">
          <ac:chgData name="Ferry, Sherri L" userId="3b9a7ee3-4f46-4359-9007-2dcf45e25578" providerId="ADAL" clId="{EDCC1358-DAD2-4A03-A7A2-CC5D1A3E9EB4}" dt="2024-09-17T10:41:24.967" v="1809" actId="26606"/>
          <ac:spMkLst>
            <pc:docMk/>
            <pc:sldMk cId="1935658498" sldId="379"/>
            <ac:spMk id="1045" creationId="{E97C36FC-DEAA-4DCA-B0AB-7F9357FA4016}"/>
          </ac:spMkLst>
        </pc:spChg>
        <pc:spChg chg="add del">
          <ac:chgData name="Ferry, Sherri L" userId="3b9a7ee3-4f46-4359-9007-2dcf45e25578" providerId="ADAL" clId="{EDCC1358-DAD2-4A03-A7A2-CC5D1A3E9EB4}" dt="2024-09-17T10:41:24.967" v="1809" actId="26606"/>
          <ac:spMkLst>
            <pc:docMk/>
            <pc:sldMk cId="1935658498" sldId="379"/>
            <ac:spMk id="1047" creationId="{278C38CD-A630-49FF-8417-6792A2B13FCA}"/>
          </ac:spMkLst>
        </pc:spChg>
        <pc:spChg chg="add del">
          <ac:chgData name="Ferry, Sherri L" userId="3b9a7ee3-4f46-4359-9007-2dcf45e25578" providerId="ADAL" clId="{EDCC1358-DAD2-4A03-A7A2-CC5D1A3E9EB4}" dt="2024-09-17T10:45:23.999" v="2673" actId="26606"/>
          <ac:spMkLst>
            <pc:docMk/>
            <pc:sldMk cId="1935658498" sldId="379"/>
            <ac:spMk id="1052" creationId="{D2B783EE-0239-4717-BBEA-8C9EAC61C824}"/>
          </ac:spMkLst>
        </pc:spChg>
        <pc:spChg chg="add del">
          <ac:chgData name="Ferry, Sherri L" userId="3b9a7ee3-4f46-4359-9007-2dcf45e25578" providerId="ADAL" clId="{EDCC1358-DAD2-4A03-A7A2-CC5D1A3E9EB4}" dt="2024-09-17T10:45:23.999" v="2673" actId="26606"/>
          <ac:spMkLst>
            <pc:docMk/>
            <pc:sldMk cId="1935658498" sldId="379"/>
            <ac:spMk id="1054" creationId="{A7B99495-F43F-4D80-A44F-2CB4764EB90B}"/>
          </ac:spMkLst>
        </pc:spChg>
        <pc:spChg chg="add del">
          <ac:chgData name="Ferry, Sherri L" userId="3b9a7ee3-4f46-4359-9007-2dcf45e25578" providerId="ADAL" clId="{EDCC1358-DAD2-4A03-A7A2-CC5D1A3E9EB4}" dt="2024-09-17T10:45:23.999" v="2673" actId="26606"/>
          <ac:spMkLst>
            <pc:docMk/>
            <pc:sldMk cId="1935658498" sldId="379"/>
            <ac:spMk id="1056" creationId="{70BEB1E7-2F88-40BC-B73D-42E5B6F80BFC}"/>
          </ac:spMkLst>
        </pc:spChg>
        <pc:spChg chg="add del">
          <ac:chgData name="Ferry, Sherri L" userId="3b9a7ee3-4f46-4359-9007-2dcf45e25578" providerId="ADAL" clId="{EDCC1358-DAD2-4A03-A7A2-CC5D1A3E9EB4}" dt="2024-09-17T10:53:00.293" v="2897" actId="26606"/>
          <ac:spMkLst>
            <pc:docMk/>
            <pc:sldMk cId="1935658498" sldId="379"/>
            <ac:spMk id="1061" creationId="{21AC6A30-4F22-4C0F-B278-19C5B8A80C55}"/>
          </ac:spMkLst>
        </pc:spChg>
        <pc:spChg chg="add del">
          <ac:chgData name="Ferry, Sherri L" userId="3b9a7ee3-4f46-4359-9007-2dcf45e25578" providerId="ADAL" clId="{EDCC1358-DAD2-4A03-A7A2-CC5D1A3E9EB4}" dt="2024-09-17T10:53:00.293" v="2897" actId="26606"/>
          <ac:spMkLst>
            <pc:docMk/>
            <pc:sldMk cId="1935658498" sldId="379"/>
            <ac:spMk id="1063" creationId="{BB4335AD-65B1-44E4-90AF-264024FE4BD2}"/>
          </ac:spMkLst>
        </pc:spChg>
        <pc:spChg chg="add del">
          <ac:chgData name="Ferry, Sherri L" userId="3b9a7ee3-4f46-4359-9007-2dcf45e25578" providerId="ADAL" clId="{EDCC1358-DAD2-4A03-A7A2-CC5D1A3E9EB4}" dt="2024-09-17T10:53:00.283" v="2896" actId="26606"/>
          <ac:spMkLst>
            <pc:docMk/>
            <pc:sldMk cId="1935658498" sldId="379"/>
            <ac:spMk id="1068" creationId="{D2B783EE-0239-4717-BBEA-8C9EAC61C824}"/>
          </ac:spMkLst>
        </pc:spChg>
        <pc:spChg chg="add del">
          <ac:chgData name="Ferry, Sherri L" userId="3b9a7ee3-4f46-4359-9007-2dcf45e25578" providerId="ADAL" clId="{EDCC1358-DAD2-4A03-A7A2-CC5D1A3E9EB4}" dt="2024-09-17T10:53:00.283" v="2896" actId="26606"/>
          <ac:spMkLst>
            <pc:docMk/>
            <pc:sldMk cId="1935658498" sldId="379"/>
            <ac:spMk id="1070" creationId="{A7B99495-F43F-4D80-A44F-2CB4764EB90B}"/>
          </ac:spMkLst>
        </pc:spChg>
        <pc:spChg chg="add del">
          <ac:chgData name="Ferry, Sherri L" userId="3b9a7ee3-4f46-4359-9007-2dcf45e25578" providerId="ADAL" clId="{EDCC1358-DAD2-4A03-A7A2-CC5D1A3E9EB4}" dt="2024-09-17T10:53:00.283" v="2896" actId="26606"/>
          <ac:spMkLst>
            <pc:docMk/>
            <pc:sldMk cId="1935658498" sldId="379"/>
            <ac:spMk id="1072" creationId="{70BEB1E7-2F88-40BC-B73D-42E5B6F80BFC}"/>
          </ac:spMkLst>
        </pc:spChg>
        <pc:spChg chg="add">
          <ac:chgData name="Ferry, Sherri L" userId="3b9a7ee3-4f46-4359-9007-2dcf45e25578" providerId="ADAL" clId="{EDCC1358-DAD2-4A03-A7A2-CC5D1A3E9EB4}" dt="2024-09-17T10:53:00.293" v="2897" actId="26606"/>
          <ac:spMkLst>
            <pc:docMk/>
            <pc:sldMk cId="1935658498" sldId="379"/>
            <ac:spMk id="1074" creationId="{2A38CFE9-C30A-4551-ACCB-D5808FBC39CD}"/>
          </ac:spMkLst>
        </pc:spChg>
        <pc:spChg chg="add">
          <ac:chgData name="Ferry, Sherri L" userId="3b9a7ee3-4f46-4359-9007-2dcf45e25578" providerId="ADAL" clId="{EDCC1358-DAD2-4A03-A7A2-CC5D1A3E9EB4}" dt="2024-09-17T10:53:00.293" v="2897" actId="26606"/>
          <ac:spMkLst>
            <pc:docMk/>
            <pc:sldMk cId="1935658498" sldId="379"/>
            <ac:spMk id="1075" creationId="{63F5877B-98C7-49DD-83AB-0F6F57CB6543}"/>
          </ac:spMkLst>
        </pc:spChg>
        <pc:spChg chg="add">
          <ac:chgData name="Ferry, Sherri L" userId="3b9a7ee3-4f46-4359-9007-2dcf45e25578" providerId="ADAL" clId="{EDCC1358-DAD2-4A03-A7A2-CC5D1A3E9EB4}" dt="2024-09-17T10:53:00.293" v="2897" actId="26606"/>
          <ac:spMkLst>
            <pc:docMk/>
            <pc:sldMk cId="1935658498" sldId="379"/>
            <ac:spMk id="1076" creationId="{67EF550F-47CE-4FB2-9DAC-12AD835C833D}"/>
          </ac:spMkLst>
        </pc:spChg>
        <pc:spChg chg="add">
          <ac:chgData name="Ferry, Sherri L" userId="3b9a7ee3-4f46-4359-9007-2dcf45e25578" providerId="ADAL" clId="{EDCC1358-DAD2-4A03-A7A2-CC5D1A3E9EB4}" dt="2024-09-17T10:53:00.293" v="2897" actId="26606"/>
          <ac:spMkLst>
            <pc:docMk/>
            <pc:sldMk cId="1935658498" sldId="379"/>
            <ac:spMk id="1077" creationId="{4EA91930-66BC-4C41-B4F5-C31EB216F64B}"/>
          </ac:spMkLst>
        </pc:spChg>
        <pc:spChg chg="add">
          <ac:chgData name="Ferry, Sherri L" userId="3b9a7ee3-4f46-4359-9007-2dcf45e25578" providerId="ADAL" clId="{EDCC1358-DAD2-4A03-A7A2-CC5D1A3E9EB4}" dt="2024-09-17T10:53:00.293" v="2897" actId="26606"/>
          <ac:spMkLst>
            <pc:docMk/>
            <pc:sldMk cId="1935658498" sldId="379"/>
            <ac:spMk id="1078" creationId="{6313CF8F-B436-401E-9575-DE0F8E8B5B17}"/>
          </ac:spMkLst>
        </pc:spChg>
        <pc:picChg chg="add mod ord">
          <ac:chgData name="Ferry, Sherri L" userId="3b9a7ee3-4f46-4359-9007-2dcf45e25578" providerId="ADAL" clId="{EDCC1358-DAD2-4A03-A7A2-CC5D1A3E9EB4}" dt="2024-09-17T10:55:52.096" v="2923" actId="14100"/>
          <ac:picMkLst>
            <pc:docMk/>
            <pc:sldMk cId="1935658498" sldId="379"/>
            <ac:picMk id="3" creationId="{F7B2D538-C4CC-AE59-A9A6-BD6C0ACCB57D}"/>
          </ac:picMkLst>
        </pc:picChg>
        <pc:picChg chg="add del mod ord">
          <ac:chgData name="Ferry, Sherri L" userId="3b9a7ee3-4f46-4359-9007-2dcf45e25578" providerId="ADAL" clId="{EDCC1358-DAD2-4A03-A7A2-CC5D1A3E9EB4}" dt="2024-09-17T10:52:21.859" v="2893" actId="21"/>
          <ac:picMkLst>
            <pc:docMk/>
            <pc:sldMk cId="1935658498" sldId="379"/>
            <ac:picMk id="1026" creationId="{D3B430D9-95F6-6D85-A3F1-F45761BC61A4}"/>
          </ac:picMkLst>
        </pc:picChg>
        <pc:picChg chg="add mod">
          <ac:chgData name="Ferry, Sherri L" userId="3b9a7ee3-4f46-4359-9007-2dcf45e25578" providerId="ADAL" clId="{EDCC1358-DAD2-4A03-A7A2-CC5D1A3E9EB4}" dt="2024-09-17T10:55:58.671" v="2924" actId="14100"/>
          <ac:picMkLst>
            <pc:docMk/>
            <pc:sldMk cId="1935658498" sldId="379"/>
            <ac:picMk id="1028" creationId="{B6DD38C6-2CAE-FFA2-2857-64F7E8AB1C4A}"/>
          </ac:picMkLst>
        </pc:picChg>
        <pc:cxnChg chg="add del">
          <ac:chgData name="Ferry, Sherri L" userId="3b9a7ee3-4f46-4359-9007-2dcf45e25578" providerId="ADAL" clId="{EDCC1358-DAD2-4A03-A7A2-CC5D1A3E9EB4}" dt="2024-09-17T10:39:54.131" v="1715" actId="26606"/>
          <ac:cxnSpMkLst>
            <pc:docMk/>
            <pc:sldMk cId="1935658498" sldId="379"/>
            <ac:cxnSpMk id="1040" creationId="{DC33EC28-680B-446C-8381-8BCBD4AA8FBB}"/>
          </ac:cxnSpMkLst>
        </pc:cxnChg>
        <pc:extLst>
          <p:ext xmlns:p="http://schemas.openxmlformats.org/presentationml/2006/main" uri="{D6D511B9-2390-475A-947B-AFAB55BFBCF1}">
            <pc226:cmChg xmlns:pc226="http://schemas.microsoft.com/office/powerpoint/2022/06/main/command" chg="add">
              <pc226:chgData name="Ferry, Sherri L" userId="3b9a7ee3-4f46-4359-9007-2dcf45e25578" providerId="ADAL" clId="{EDCC1358-DAD2-4A03-A7A2-CC5D1A3E9EB4}" dt="2024-09-17T10:56:59.313" v="2925"/>
              <pc2:cmMkLst xmlns:pc2="http://schemas.microsoft.com/office/powerpoint/2019/9/main/command">
                <pc:docMk/>
                <pc:sldMk cId="1935658498" sldId="379"/>
                <pc2:cmMk id="{7059AF01-D2D9-4D8E-9DFF-4D6C6C87F214}"/>
              </pc2:cmMkLst>
            </pc226:cmChg>
          </p:ext>
        </pc:extLst>
      </pc:sldChg>
      <pc:sldMasterChg chg="delSldLayout">
        <pc:chgData name="Ferry, Sherri L" userId="3b9a7ee3-4f46-4359-9007-2dcf45e25578" providerId="ADAL" clId="{EDCC1358-DAD2-4A03-A7A2-CC5D1A3E9EB4}" dt="2024-09-10T11:24:02.952" v="883" actId="2696"/>
        <pc:sldMasterMkLst>
          <pc:docMk/>
          <pc:sldMasterMk cId="1897996748" sldId="2147483662"/>
        </pc:sldMasterMkLst>
        <pc:sldLayoutChg chg="del">
          <pc:chgData name="Ferry, Sherri L" userId="3b9a7ee3-4f46-4359-9007-2dcf45e25578" providerId="ADAL" clId="{EDCC1358-DAD2-4A03-A7A2-CC5D1A3E9EB4}" dt="2024-09-10T11:24:02.952" v="883" actId="2696"/>
          <pc:sldLayoutMkLst>
            <pc:docMk/>
            <pc:sldMasterMk cId="1897996748" sldId="2147483662"/>
            <pc:sldLayoutMk cId="1884424357" sldId="2147483665"/>
          </pc:sldLayoutMkLst>
        </pc:sldLayoutChg>
      </pc:sldMasterChg>
    </pc:docChg>
  </pc:docChgLst>
  <pc:docChgLst>
    <pc:chgData name="Ferry, Sherri L" userId="S::sferry@christianacare.org::3b9a7ee3-4f46-4359-9007-2dcf45e25578" providerId="AD" clId="Web-{747AFE63-A886-4702-ACF5-C10309513F00}"/>
    <pc:docChg chg="modSld">
      <pc:chgData name="Ferry, Sherri L" userId="S::sferry@christianacare.org::3b9a7ee3-4f46-4359-9007-2dcf45e25578" providerId="AD" clId="Web-{747AFE63-A886-4702-ACF5-C10309513F00}" dt="2023-09-28T10:55:32.674" v="0"/>
      <pc:docMkLst>
        <pc:docMk/>
      </pc:docMkLst>
      <pc:sldChg chg="delSp">
        <pc:chgData name="Ferry, Sherri L" userId="S::sferry@christianacare.org::3b9a7ee3-4f46-4359-9007-2dcf45e25578" providerId="AD" clId="Web-{747AFE63-A886-4702-ACF5-C10309513F00}" dt="2023-09-28T10:55:32.674" v="0"/>
        <pc:sldMkLst>
          <pc:docMk/>
          <pc:sldMk cId="3334062880" sldId="256"/>
        </pc:sldMkLst>
        <pc:picChg chg="del">
          <ac:chgData name="Ferry, Sherri L" userId="S::sferry@christianacare.org::3b9a7ee3-4f46-4359-9007-2dcf45e25578" providerId="AD" clId="Web-{747AFE63-A886-4702-ACF5-C10309513F00}" dt="2023-09-28T10:55:32.674" v="0"/>
          <ac:picMkLst>
            <pc:docMk/>
            <pc:sldMk cId="3334062880" sldId="256"/>
            <ac:picMk id="4" creationId="{2B31A688-EBC2-644F-6E74-FEAA63E08218}"/>
          </ac:picMkLst>
        </pc:picChg>
      </pc:sldChg>
    </pc:docChg>
  </pc:docChgLst>
  <pc:docChgLst>
    <pc:chgData name="Halbert DO, Caitlin A" userId="daa880d8-bcec-4e26-9e1c-aa7f84bed059" providerId="ADAL" clId="{0E14C497-5427-4CED-AF92-98BFA97DE788}"/>
    <pc:docChg chg="undo custSel modSld">
      <pc:chgData name="Halbert DO, Caitlin A" userId="daa880d8-bcec-4e26-9e1c-aa7f84bed059" providerId="ADAL" clId="{0E14C497-5427-4CED-AF92-98BFA97DE788}" dt="2024-01-25T20:53:45.525" v="939" actId="115"/>
      <pc:docMkLst>
        <pc:docMk/>
      </pc:docMkLst>
      <pc:sldChg chg="modSp mod">
        <pc:chgData name="Halbert DO, Caitlin A" userId="daa880d8-bcec-4e26-9e1c-aa7f84bed059" providerId="ADAL" clId="{0E14C497-5427-4CED-AF92-98BFA97DE788}" dt="2024-01-22T14:59:44.138" v="319" actId="403"/>
        <pc:sldMkLst>
          <pc:docMk/>
          <pc:sldMk cId="242236647" sldId="308"/>
        </pc:sldMkLst>
        <pc:spChg chg="mod">
          <ac:chgData name="Halbert DO, Caitlin A" userId="daa880d8-bcec-4e26-9e1c-aa7f84bed059" providerId="ADAL" clId="{0E14C497-5427-4CED-AF92-98BFA97DE788}" dt="2024-01-22T14:59:44.138" v="319" actId="403"/>
          <ac:spMkLst>
            <pc:docMk/>
            <pc:sldMk cId="242236647" sldId="308"/>
            <ac:spMk id="4" creationId="{92389422-DFD8-4374-BEB6-431976EBDC6E}"/>
          </ac:spMkLst>
        </pc:spChg>
      </pc:sldChg>
      <pc:sldChg chg="addSp modSp mod">
        <pc:chgData name="Halbert DO, Caitlin A" userId="daa880d8-bcec-4e26-9e1c-aa7f84bed059" providerId="ADAL" clId="{0E14C497-5427-4CED-AF92-98BFA97DE788}" dt="2024-01-22T15:01:35.058" v="326" actId="167"/>
        <pc:sldMkLst>
          <pc:docMk/>
          <pc:sldMk cId="3894782012" sldId="329"/>
        </pc:sldMkLst>
        <pc:spChg chg="add mod ord">
          <ac:chgData name="Halbert DO, Caitlin A" userId="daa880d8-bcec-4e26-9e1c-aa7f84bed059" providerId="ADAL" clId="{0E14C497-5427-4CED-AF92-98BFA97DE788}" dt="2024-01-22T15:01:35.058" v="326" actId="167"/>
          <ac:spMkLst>
            <pc:docMk/>
            <pc:sldMk cId="3894782012" sldId="329"/>
            <ac:spMk id="2" creationId="{18257F2E-4C9A-F20A-1BCD-2C84D6493FD8}"/>
          </ac:spMkLst>
        </pc:spChg>
        <pc:spChg chg="mod">
          <ac:chgData name="Halbert DO, Caitlin A" userId="daa880d8-bcec-4e26-9e1c-aa7f84bed059" providerId="ADAL" clId="{0E14C497-5427-4CED-AF92-98BFA97DE788}" dt="2024-01-22T14:55:24.234" v="20" actId="207"/>
          <ac:spMkLst>
            <pc:docMk/>
            <pc:sldMk cId="3894782012" sldId="329"/>
            <ac:spMk id="3" creationId="{DDE600AB-D159-B927-B191-E72CA6FFD56C}"/>
          </ac:spMkLst>
        </pc:spChg>
        <pc:picChg chg="mod">
          <ac:chgData name="Halbert DO, Caitlin A" userId="daa880d8-bcec-4e26-9e1c-aa7f84bed059" providerId="ADAL" clId="{0E14C497-5427-4CED-AF92-98BFA97DE788}" dt="2024-01-22T15:00:57.470" v="322" actId="14100"/>
          <ac:picMkLst>
            <pc:docMk/>
            <pc:sldMk cId="3894782012" sldId="329"/>
            <ac:picMk id="2052" creationId="{613315ED-F046-4692-53F8-13BC4452F101}"/>
          </ac:picMkLst>
        </pc:picChg>
      </pc:sldChg>
      <pc:sldChg chg="modSp">
        <pc:chgData name="Halbert DO, Caitlin A" userId="daa880d8-bcec-4e26-9e1c-aa7f84bed059" providerId="ADAL" clId="{0E14C497-5427-4CED-AF92-98BFA97DE788}" dt="2024-01-22T14:59:30.253" v="317" actId="20577"/>
        <pc:sldMkLst>
          <pc:docMk/>
          <pc:sldMk cId="2655288043" sldId="351"/>
        </pc:sldMkLst>
        <pc:graphicFrameChg chg="mod">
          <ac:chgData name="Halbert DO, Caitlin A" userId="daa880d8-bcec-4e26-9e1c-aa7f84bed059" providerId="ADAL" clId="{0E14C497-5427-4CED-AF92-98BFA97DE788}" dt="2024-01-22T14:59:30.253" v="317" actId="20577"/>
          <ac:graphicFrameMkLst>
            <pc:docMk/>
            <pc:sldMk cId="2655288043" sldId="351"/>
            <ac:graphicFrameMk id="3088" creationId="{E77E2DFD-E058-195A-DACC-025B46388FDB}"/>
          </ac:graphicFrameMkLst>
        </pc:graphicFrameChg>
      </pc:sldChg>
      <pc:sldChg chg="modSp mod">
        <pc:chgData name="Halbert DO, Caitlin A" userId="daa880d8-bcec-4e26-9e1c-aa7f84bed059" providerId="ADAL" clId="{0E14C497-5427-4CED-AF92-98BFA97DE788}" dt="2024-01-22T14:59:59.417" v="320" actId="732"/>
        <pc:sldMkLst>
          <pc:docMk/>
          <pc:sldMk cId="570709104" sldId="353"/>
        </pc:sldMkLst>
        <pc:picChg chg="mod modCrop">
          <ac:chgData name="Halbert DO, Caitlin A" userId="daa880d8-bcec-4e26-9e1c-aa7f84bed059" providerId="ADAL" clId="{0E14C497-5427-4CED-AF92-98BFA97DE788}" dt="2024-01-22T14:59:59.417" v="320" actId="732"/>
          <ac:picMkLst>
            <pc:docMk/>
            <pc:sldMk cId="570709104" sldId="353"/>
            <ac:picMk id="36" creationId="{A428BF99-8E5E-95E5-1AA4-C1154CB19DDE}"/>
          </ac:picMkLst>
        </pc:picChg>
      </pc:sldChg>
      <pc:sldChg chg="addSp delSp modSp mod">
        <pc:chgData name="Halbert DO, Caitlin A" userId="daa880d8-bcec-4e26-9e1c-aa7f84bed059" providerId="ADAL" clId="{0E14C497-5427-4CED-AF92-98BFA97DE788}" dt="2024-01-25T20:53:45.525" v="939" actId="115"/>
        <pc:sldMkLst>
          <pc:docMk/>
          <pc:sldMk cId="163139801" sldId="356"/>
        </pc:sldMkLst>
        <pc:spChg chg="mod ord">
          <ac:chgData name="Halbert DO, Caitlin A" userId="daa880d8-bcec-4e26-9e1c-aa7f84bed059" providerId="ADAL" clId="{0E14C497-5427-4CED-AF92-98BFA97DE788}" dt="2024-01-24T23:28:54.292" v="856" actId="404"/>
          <ac:spMkLst>
            <pc:docMk/>
            <pc:sldMk cId="163139801" sldId="356"/>
            <ac:spMk id="2" creationId="{DCB87A27-9062-466F-C154-F9BDA66D2532}"/>
          </ac:spMkLst>
        </pc:spChg>
        <pc:spChg chg="add del mod">
          <ac:chgData name="Halbert DO, Caitlin A" userId="daa880d8-bcec-4e26-9e1c-aa7f84bed059" providerId="ADAL" clId="{0E14C497-5427-4CED-AF92-98BFA97DE788}" dt="2024-01-24T23:28:07.184" v="846" actId="478"/>
          <ac:spMkLst>
            <pc:docMk/>
            <pc:sldMk cId="163139801" sldId="356"/>
            <ac:spMk id="3" creationId="{F65F3A92-249D-3CBD-4247-12162EB174CD}"/>
          </ac:spMkLst>
        </pc:spChg>
        <pc:spChg chg="add mod ord">
          <ac:chgData name="Halbert DO, Caitlin A" userId="daa880d8-bcec-4e26-9e1c-aa7f84bed059" providerId="ADAL" clId="{0E14C497-5427-4CED-AF92-98BFA97DE788}" dt="2024-01-24T23:31:09.312" v="931" actId="14100"/>
          <ac:spMkLst>
            <pc:docMk/>
            <pc:sldMk cId="163139801" sldId="356"/>
            <ac:spMk id="4" creationId="{EC35AB41-91F8-E174-9D53-2EC7680EC2CA}"/>
          </ac:spMkLst>
        </pc:spChg>
        <pc:spChg chg="add mod">
          <ac:chgData name="Halbert DO, Caitlin A" userId="daa880d8-bcec-4e26-9e1c-aa7f84bed059" providerId="ADAL" clId="{0E14C497-5427-4CED-AF92-98BFA97DE788}" dt="2024-01-24T23:29:43.977" v="867" actId="207"/>
          <ac:spMkLst>
            <pc:docMk/>
            <pc:sldMk cId="163139801" sldId="356"/>
            <ac:spMk id="6" creationId="{0FCF53BE-1989-1D02-A4AC-2D7571F77D21}"/>
          </ac:spMkLst>
        </pc:spChg>
        <pc:spChg chg="mod">
          <ac:chgData name="Halbert DO, Caitlin A" userId="daa880d8-bcec-4e26-9e1c-aa7f84bed059" providerId="ADAL" clId="{0E14C497-5427-4CED-AF92-98BFA97DE788}" dt="2024-01-24T23:26:05.474" v="833" actId="20577"/>
          <ac:spMkLst>
            <pc:docMk/>
            <pc:sldMk cId="163139801" sldId="356"/>
            <ac:spMk id="7" creationId="{F74028CD-883A-DC56-4F2A-7AAC4F0CFB4E}"/>
          </ac:spMkLst>
        </pc:spChg>
        <pc:spChg chg="mod">
          <ac:chgData name="Halbert DO, Caitlin A" userId="daa880d8-bcec-4e26-9e1c-aa7f84bed059" providerId="ADAL" clId="{0E14C497-5427-4CED-AF92-98BFA97DE788}" dt="2024-01-25T20:53:45.525" v="939" actId="115"/>
          <ac:spMkLst>
            <pc:docMk/>
            <pc:sldMk cId="163139801" sldId="356"/>
            <ac:spMk id="9" creationId="{397EBFA1-61BE-95DF-63D8-A4084DBE71A6}"/>
          </ac:spMkLst>
        </pc:spChg>
        <pc:picChg chg="del mod">
          <ac:chgData name="Halbert DO, Caitlin A" userId="daa880d8-bcec-4e26-9e1c-aa7f84bed059" providerId="ADAL" clId="{0E14C497-5427-4CED-AF92-98BFA97DE788}" dt="2024-01-24T23:25:14.987" v="780" actId="478"/>
          <ac:picMkLst>
            <pc:docMk/>
            <pc:sldMk cId="163139801" sldId="356"/>
            <ac:picMk id="5" creationId="{FB20ECA4-F05A-9AB4-C22E-FC77FE04BD9A}"/>
          </ac:picMkLst>
        </pc:picChg>
      </pc:sldChg>
    </pc:docChg>
  </pc:docChgLst>
  <pc:docChgLst>
    <pc:chgData name="Ferry, Sherri L" userId="S::sferry@christianacare.org::3b9a7ee3-4f46-4359-9007-2dcf45e25578" providerId="AD" clId="Web-{A5506E06-C27B-4CC9-8BB3-E2E687C66929}"/>
    <pc:docChg chg="modSld">
      <pc:chgData name="Ferry, Sherri L" userId="S::sferry@christianacare.org::3b9a7ee3-4f46-4359-9007-2dcf45e25578" providerId="AD" clId="Web-{A5506E06-C27B-4CC9-8BB3-E2E687C66929}" dt="2024-01-02T11:46:11.881" v="2" actId="1076"/>
      <pc:docMkLst>
        <pc:docMk/>
      </pc:docMkLst>
      <pc:sldChg chg="modSp">
        <pc:chgData name="Ferry, Sherri L" userId="S::sferry@christianacare.org::3b9a7ee3-4f46-4359-9007-2dcf45e25578" providerId="AD" clId="Web-{A5506E06-C27B-4CC9-8BB3-E2E687C66929}" dt="2024-01-02T11:46:11.881" v="2" actId="1076"/>
        <pc:sldMkLst>
          <pc:docMk/>
          <pc:sldMk cId="661765998" sldId="262"/>
        </pc:sldMkLst>
        <pc:picChg chg="mod">
          <ac:chgData name="Ferry, Sherri L" userId="S::sferry@christianacare.org::3b9a7ee3-4f46-4359-9007-2dcf45e25578" providerId="AD" clId="Web-{A5506E06-C27B-4CC9-8BB3-E2E687C66929}" dt="2024-01-02T11:46:11.881" v="2" actId="1076"/>
          <ac:picMkLst>
            <pc:docMk/>
            <pc:sldMk cId="661765998" sldId="262"/>
            <ac:picMk id="7" creationId="{06441645-B5FA-960E-E6CA-0E7DD10320F5}"/>
          </ac:picMkLst>
        </pc:picChg>
      </pc:sldChg>
    </pc:docChg>
  </pc:docChgLst>
  <pc:docChgLst>
    <pc:chgData name="Ferry, Sherri L" userId="S::sferry@christianacare.org::3b9a7ee3-4f46-4359-9007-2dcf45e25578" providerId="AD" clId="Web-{908E82D9-2AB3-474A-B6E1-44864873843E}"/>
    <pc:docChg chg="addSld delSld">
      <pc:chgData name="Ferry, Sherri L" userId="S::sferry@christianacare.org::3b9a7ee3-4f46-4359-9007-2dcf45e25578" providerId="AD" clId="Web-{908E82D9-2AB3-474A-B6E1-44864873843E}" dt="2023-12-07T14:35:54.429" v="1"/>
      <pc:docMkLst>
        <pc:docMk/>
      </pc:docMkLst>
      <pc:sldChg chg="del">
        <pc:chgData name="Ferry, Sherri L" userId="S::sferry@christianacare.org::3b9a7ee3-4f46-4359-9007-2dcf45e25578" providerId="AD" clId="Web-{908E82D9-2AB3-474A-B6E1-44864873843E}" dt="2023-12-07T14:35:37.851" v="0"/>
        <pc:sldMkLst>
          <pc:docMk/>
          <pc:sldMk cId="1828814918" sldId="352"/>
        </pc:sldMkLst>
      </pc:sldChg>
      <pc:sldChg chg="add">
        <pc:chgData name="Ferry, Sherri L" userId="S::sferry@christianacare.org::3b9a7ee3-4f46-4359-9007-2dcf45e25578" providerId="AD" clId="Web-{908E82D9-2AB3-474A-B6E1-44864873843E}" dt="2023-12-07T14:35:54.429" v="1"/>
        <pc:sldMkLst>
          <pc:docMk/>
          <pc:sldMk cId="1828814918" sldId="354"/>
        </pc:sldMkLst>
      </pc:sldChg>
    </pc:docChg>
  </pc:docChgLst>
  <pc:docChgLst>
    <pc:chgData name="Ferry, Sherri L" userId="3b9a7ee3-4f46-4359-9007-2dcf45e25578" providerId="ADAL" clId="{0558C40B-3FD7-442A-A688-F1AE45BC4DD7}"/>
    <pc:docChg chg="undo custSel addSld delSld modSld sldOrd replTag delTag">
      <pc:chgData name="Ferry, Sherri L" userId="3b9a7ee3-4f46-4359-9007-2dcf45e25578" providerId="ADAL" clId="{0558C40B-3FD7-442A-A688-F1AE45BC4DD7}" dt="2023-10-02T18:02:57.984" v="2116"/>
      <pc:docMkLst>
        <pc:docMk/>
      </pc:docMkLst>
      <pc:sldChg chg="addSp delSp modSp del mod setBg addAnim delAnim replTag delTag setClrOvrMap delDesignElem modCm">
        <pc:chgData name="Ferry, Sherri L" userId="3b9a7ee3-4f46-4359-9007-2dcf45e25578" providerId="ADAL" clId="{0558C40B-3FD7-442A-A688-F1AE45BC4DD7}" dt="2023-10-02T17:54:40.399" v="2090" actId="2696"/>
        <pc:sldMkLst>
          <pc:docMk/>
          <pc:sldMk cId="3334062880" sldId="256"/>
        </pc:sldMkLst>
        <pc:spChg chg="add del mod">
          <ac:chgData name="Ferry, Sherri L" userId="3b9a7ee3-4f46-4359-9007-2dcf45e25578" providerId="ADAL" clId="{0558C40B-3FD7-442A-A688-F1AE45BC4DD7}" dt="2023-10-02T17:45:07.990" v="2005" actId="21"/>
          <ac:spMkLst>
            <pc:docMk/>
            <pc:sldMk cId="3334062880" sldId="256"/>
            <ac:spMk id="2" creationId="{773EEB71-0EE6-AF18-5C55-B33C0C520269}"/>
          </ac:spMkLst>
        </pc:spChg>
        <pc:spChg chg="add del mod">
          <ac:chgData name="Ferry, Sherri L" userId="3b9a7ee3-4f46-4359-9007-2dcf45e25578" providerId="ADAL" clId="{0558C40B-3FD7-442A-A688-F1AE45BC4DD7}" dt="2023-10-02T16:56:30.634" v="1777"/>
          <ac:spMkLst>
            <pc:docMk/>
            <pc:sldMk cId="3334062880" sldId="256"/>
            <ac:spMk id="3" creationId="{D93623C7-8CB1-216D-F6D0-E6A826368D5C}"/>
          </ac:spMkLst>
        </pc:spChg>
        <pc:spChg chg="add del mod">
          <ac:chgData name="Ferry, Sherri L" userId="3b9a7ee3-4f46-4359-9007-2dcf45e25578" providerId="ADAL" clId="{0558C40B-3FD7-442A-A688-F1AE45BC4DD7}" dt="2023-10-02T16:56:30.634" v="1777"/>
          <ac:spMkLst>
            <pc:docMk/>
            <pc:sldMk cId="3334062880" sldId="256"/>
            <ac:spMk id="4" creationId="{DCE96BF3-3FA6-7784-4D68-D54FF3F5991D}"/>
          </ac:spMkLst>
        </pc:spChg>
        <pc:spChg chg="add del mod">
          <ac:chgData name="Ferry, Sherri L" userId="3b9a7ee3-4f46-4359-9007-2dcf45e25578" providerId="ADAL" clId="{0558C40B-3FD7-442A-A688-F1AE45BC4DD7}" dt="2023-10-02T17:45:07.990" v="2005" actId="21"/>
          <ac:spMkLst>
            <pc:docMk/>
            <pc:sldMk cId="3334062880" sldId="256"/>
            <ac:spMk id="6" creationId="{FB4AB7BB-5D91-B65D-B267-993A0867AC54}"/>
          </ac:spMkLst>
        </pc:spChg>
        <pc:spChg chg="del">
          <ac:chgData name="Ferry, Sherri L" userId="3b9a7ee3-4f46-4359-9007-2dcf45e25578" providerId="ADAL" clId="{0558C40B-3FD7-442A-A688-F1AE45BC4DD7}" dt="2023-09-19T14:54:47.750" v="1076" actId="26606"/>
          <ac:spMkLst>
            <pc:docMk/>
            <pc:sldMk cId="3334062880" sldId="256"/>
            <ac:spMk id="12" creationId="{3AD630B4-4CCC-7B1D-1803-DAED942D7E50}"/>
          </ac:spMkLst>
        </pc:spChg>
        <pc:spChg chg="add del">
          <ac:chgData name="Ferry, Sherri L" userId="3b9a7ee3-4f46-4359-9007-2dcf45e25578" providerId="ADAL" clId="{0558C40B-3FD7-442A-A688-F1AE45BC4DD7}" dt="2023-10-02T16:56:30.634" v="1777"/>
          <ac:spMkLst>
            <pc:docMk/>
            <pc:sldMk cId="3334062880" sldId="256"/>
            <ac:spMk id="17" creationId="{71B2258F-86CA-4D4D-8270-BC05FCDEBFB3}"/>
          </ac:spMkLst>
        </pc:spChg>
        <pc:spChg chg="add del">
          <ac:chgData name="Ferry, Sherri L" userId="3b9a7ee3-4f46-4359-9007-2dcf45e25578" providerId="ADAL" clId="{0558C40B-3FD7-442A-A688-F1AE45BC4DD7}" dt="2023-10-02T14:29:05.626" v="1690" actId="26606"/>
          <ac:spMkLst>
            <pc:docMk/>
            <pc:sldMk cId="3334062880" sldId="256"/>
            <ac:spMk id="19" creationId="{4E1BEB12-92AF-4445-98AD-4C7756E7C93B}"/>
          </ac:spMkLst>
        </pc:spChg>
        <pc:spChg chg="add del">
          <ac:chgData name="Ferry, Sherri L" userId="3b9a7ee3-4f46-4359-9007-2dcf45e25578" providerId="ADAL" clId="{0558C40B-3FD7-442A-A688-F1AE45BC4DD7}" dt="2023-10-02T14:29:05.626" v="1690" actId="26606"/>
          <ac:spMkLst>
            <pc:docMk/>
            <pc:sldMk cId="3334062880" sldId="256"/>
            <ac:spMk id="20" creationId="{D0522C2C-7B5C-48A7-A969-03941E5D2E76}"/>
          </ac:spMkLst>
        </pc:spChg>
        <pc:spChg chg="add del">
          <ac:chgData name="Ferry, Sherri L" userId="3b9a7ee3-4f46-4359-9007-2dcf45e25578" providerId="ADAL" clId="{0558C40B-3FD7-442A-A688-F1AE45BC4DD7}" dt="2023-10-02T14:29:05.626" v="1690" actId="26606"/>
          <ac:spMkLst>
            <pc:docMk/>
            <pc:sldMk cId="3334062880" sldId="256"/>
            <ac:spMk id="21" creationId="{9C682A1A-5B2D-4111-BBD6-620165633E5B}"/>
          </ac:spMkLst>
        </pc:spChg>
        <pc:spChg chg="add del">
          <ac:chgData name="Ferry, Sherri L" userId="3b9a7ee3-4f46-4359-9007-2dcf45e25578" providerId="ADAL" clId="{0558C40B-3FD7-442A-A688-F1AE45BC4DD7}" dt="2023-09-28T10:56:48.289" v="1639" actId="26606"/>
          <ac:spMkLst>
            <pc:docMk/>
            <pc:sldMk cId="3334062880" sldId="256"/>
            <ac:spMk id="22" creationId="{66B332A4-D438-4773-A77F-5ED49A448D9D}"/>
          </ac:spMkLst>
        </pc:spChg>
        <pc:spChg chg="add del">
          <ac:chgData name="Ferry, Sherri L" userId="3b9a7ee3-4f46-4359-9007-2dcf45e25578" providerId="ADAL" clId="{0558C40B-3FD7-442A-A688-F1AE45BC4DD7}" dt="2023-10-02T14:29:05.626" v="1690" actId="26606"/>
          <ac:spMkLst>
            <pc:docMk/>
            <pc:sldMk cId="3334062880" sldId="256"/>
            <ac:spMk id="23" creationId="{D6EE29F2-D77F-4BD0-A20B-334D316A1C9D}"/>
          </ac:spMkLst>
        </pc:spChg>
        <pc:spChg chg="add del">
          <ac:chgData name="Ferry, Sherri L" userId="3b9a7ee3-4f46-4359-9007-2dcf45e25578" providerId="ADAL" clId="{0558C40B-3FD7-442A-A688-F1AE45BC4DD7}" dt="2023-09-28T10:56:48.289" v="1639" actId="26606"/>
          <ac:spMkLst>
            <pc:docMk/>
            <pc:sldMk cId="3334062880" sldId="256"/>
            <ac:spMk id="24" creationId="{DF9AD32D-FF05-44F4-BD4D-9CEE89B71EB9}"/>
          </ac:spMkLst>
        </pc:spChg>
        <pc:spChg chg="add del">
          <ac:chgData name="Ferry, Sherri L" userId="3b9a7ee3-4f46-4359-9007-2dcf45e25578" providerId="ADAL" clId="{0558C40B-3FD7-442A-A688-F1AE45BC4DD7}" dt="2023-10-02T14:29:05.626" v="1690" actId="26606"/>
          <ac:spMkLst>
            <pc:docMk/>
            <pc:sldMk cId="3334062880" sldId="256"/>
            <ac:spMk id="25" creationId="{22D09ED2-868F-42C6-866E-F92E0CEF314F}"/>
          </ac:spMkLst>
        </pc:spChg>
        <pc:spChg chg="add del">
          <ac:chgData name="Ferry, Sherri L" userId="3b9a7ee3-4f46-4359-9007-2dcf45e25578" providerId="ADAL" clId="{0558C40B-3FD7-442A-A688-F1AE45BC4DD7}" dt="2023-09-28T10:57:23.050" v="1641" actId="26606"/>
          <ac:spMkLst>
            <pc:docMk/>
            <pc:sldMk cId="3334062880" sldId="256"/>
            <ac:spMk id="26" creationId="{871AEA07-1E14-44B4-8E55-64EF049CD66F}"/>
          </ac:spMkLst>
        </pc:spChg>
        <pc:spChg chg="add del">
          <ac:chgData name="Ferry, Sherri L" userId="3b9a7ee3-4f46-4359-9007-2dcf45e25578" providerId="ADAL" clId="{0558C40B-3FD7-442A-A688-F1AE45BC4DD7}" dt="2023-09-28T10:57:23.050" v="1641" actId="26606"/>
          <ac:spMkLst>
            <pc:docMk/>
            <pc:sldMk cId="3334062880" sldId="256"/>
            <ac:spMk id="27" creationId="{4522B21E-B2B9-4C72-9A71-C87EFD137480}"/>
          </ac:spMkLst>
        </pc:spChg>
        <pc:spChg chg="add del">
          <ac:chgData name="Ferry, Sherri L" userId="3b9a7ee3-4f46-4359-9007-2dcf45e25578" providerId="ADAL" clId="{0558C40B-3FD7-442A-A688-F1AE45BC4DD7}" dt="2023-09-28T10:57:23.050" v="1641" actId="26606"/>
          <ac:spMkLst>
            <pc:docMk/>
            <pc:sldMk cId="3334062880" sldId="256"/>
            <ac:spMk id="29" creationId="{5EB7D2A2-F448-44D4-938C-DC84CBCB3B1E}"/>
          </ac:spMkLst>
        </pc:spChg>
        <pc:spChg chg="add del">
          <ac:chgData name="Ferry, Sherri L" userId="3b9a7ee3-4f46-4359-9007-2dcf45e25578" providerId="ADAL" clId="{0558C40B-3FD7-442A-A688-F1AE45BC4DD7}" dt="2023-09-28T10:58:34.366" v="1643" actId="26606"/>
          <ac:spMkLst>
            <pc:docMk/>
            <pc:sldMk cId="3334062880" sldId="256"/>
            <ac:spMk id="30" creationId="{22D09ED2-868F-42C6-866E-F92E0CEF314F}"/>
          </ac:spMkLst>
        </pc:spChg>
        <pc:spChg chg="add del">
          <ac:chgData name="Ferry, Sherri L" userId="3b9a7ee3-4f46-4359-9007-2dcf45e25578" providerId="ADAL" clId="{0558C40B-3FD7-442A-A688-F1AE45BC4DD7}" dt="2023-09-28T10:58:34.366" v="1643" actId="26606"/>
          <ac:spMkLst>
            <pc:docMk/>
            <pc:sldMk cId="3334062880" sldId="256"/>
            <ac:spMk id="31" creationId="{4E1BEB12-92AF-4445-98AD-4C7756E7C93B}"/>
          </ac:spMkLst>
        </pc:spChg>
        <pc:spChg chg="add del">
          <ac:chgData name="Ferry, Sherri L" userId="3b9a7ee3-4f46-4359-9007-2dcf45e25578" providerId="ADAL" clId="{0558C40B-3FD7-442A-A688-F1AE45BC4DD7}" dt="2023-09-28T10:58:34.366" v="1643" actId="26606"/>
          <ac:spMkLst>
            <pc:docMk/>
            <pc:sldMk cId="3334062880" sldId="256"/>
            <ac:spMk id="32" creationId="{D0522C2C-7B5C-48A7-A969-03941E5D2E76}"/>
          </ac:spMkLst>
        </pc:spChg>
        <pc:spChg chg="add del">
          <ac:chgData name="Ferry, Sherri L" userId="3b9a7ee3-4f46-4359-9007-2dcf45e25578" providerId="ADAL" clId="{0558C40B-3FD7-442A-A688-F1AE45BC4DD7}" dt="2023-09-28T10:58:34.366" v="1643" actId="26606"/>
          <ac:spMkLst>
            <pc:docMk/>
            <pc:sldMk cId="3334062880" sldId="256"/>
            <ac:spMk id="33" creationId="{9C682A1A-5B2D-4111-BBD6-620165633E5B}"/>
          </ac:spMkLst>
        </pc:spChg>
        <pc:spChg chg="add del">
          <ac:chgData name="Ferry, Sherri L" userId="3b9a7ee3-4f46-4359-9007-2dcf45e25578" providerId="ADAL" clId="{0558C40B-3FD7-442A-A688-F1AE45BC4DD7}" dt="2023-09-28T10:58:34.366" v="1643" actId="26606"/>
          <ac:spMkLst>
            <pc:docMk/>
            <pc:sldMk cId="3334062880" sldId="256"/>
            <ac:spMk id="34" creationId="{D6EE29F2-D77F-4BD0-A20B-334D316A1C9D}"/>
          </ac:spMkLst>
        </pc:spChg>
        <pc:spChg chg="add del">
          <ac:chgData name="Ferry, Sherri L" userId="3b9a7ee3-4f46-4359-9007-2dcf45e25578" providerId="ADAL" clId="{0558C40B-3FD7-442A-A688-F1AE45BC4DD7}" dt="2023-09-28T10:59:14.234" v="1645" actId="26606"/>
          <ac:spMkLst>
            <pc:docMk/>
            <pc:sldMk cId="3334062880" sldId="256"/>
            <ac:spMk id="36" creationId="{66B332A4-D438-4773-A77F-5ED49A448D9D}"/>
          </ac:spMkLst>
        </pc:spChg>
        <pc:spChg chg="add del">
          <ac:chgData name="Ferry, Sherri L" userId="3b9a7ee3-4f46-4359-9007-2dcf45e25578" providerId="ADAL" clId="{0558C40B-3FD7-442A-A688-F1AE45BC4DD7}" dt="2023-09-28T10:59:14.234" v="1645" actId="26606"/>
          <ac:spMkLst>
            <pc:docMk/>
            <pc:sldMk cId="3334062880" sldId="256"/>
            <ac:spMk id="37" creationId="{DF9AD32D-FF05-44F4-BD4D-9CEE89B71EB9}"/>
          </ac:spMkLst>
        </pc:spChg>
        <pc:spChg chg="add del">
          <ac:chgData name="Ferry, Sherri L" userId="3b9a7ee3-4f46-4359-9007-2dcf45e25578" providerId="ADAL" clId="{0558C40B-3FD7-442A-A688-F1AE45BC4DD7}" dt="2023-09-28T10:59:46.143" v="1648" actId="26606"/>
          <ac:spMkLst>
            <pc:docMk/>
            <pc:sldMk cId="3334062880" sldId="256"/>
            <ac:spMk id="39" creationId="{A7895A40-19A4-42D6-9D30-DBC1E8002635}"/>
          </ac:spMkLst>
        </pc:spChg>
        <pc:spChg chg="add del">
          <ac:chgData name="Ferry, Sherri L" userId="3b9a7ee3-4f46-4359-9007-2dcf45e25578" providerId="ADAL" clId="{0558C40B-3FD7-442A-A688-F1AE45BC4DD7}" dt="2023-09-28T10:59:46.143" v="1648" actId="26606"/>
          <ac:spMkLst>
            <pc:docMk/>
            <pc:sldMk cId="3334062880" sldId="256"/>
            <ac:spMk id="40" creationId="{02F429C4-ABC9-46FC-818A-B5429CDE4A96}"/>
          </ac:spMkLst>
        </pc:spChg>
        <pc:spChg chg="add del">
          <ac:chgData name="Ferry, Sherri L" userId="3b9a7ee3-4f46-4359-9007-2dcf45e25578" providerId="ADAL" clId="{0558C40B-3FD7-442A-A688-F1AE45BC4DD7}" dt="2023-09-28T10:59:46.143" v="1648" actId="26606"/>
          <ac:spMkLst>
            <pc:docMk/>
            <pc:sldMk cId="3334062880" sldId="256"/>
            <ac:spMk id="41" creationId="{2CEF98E4-3709-4952-8F42-2305CCE34FA3}"/>
          </ac:spMkLst>
        </pc:spChg>
        <pc:spChg chg="add del">
          <ac:chgData name="Ferry, Sherri L" userId="3b9a7ee3-4f46-4359-9007-2dcf45e25578" providerId="ADAL" clId="{0558C40B-3FD7-442A-A688-F1AE45BC4DD7}" dt="2023-09-28T10:59:46.143" v="1648" actId="26606"/>
          <ac:spMkLst>
            <pc:docMk/>
            <pc:sldMk cId="3334062880" sldId="256"/>
            <ac:spMk id="42" creationId="{F10BCCF5-D685-47FF-B675-647EAEB72C8E}"/>
          </ac:spMkLst>
        </pc:spChg>
        <pc:spChg chg="add del">
          <ac:chgData name="Ferry, Sherri L" userId="3b9a7ee3-4f46-4359-9007-2dcf45e25578" providerId="ADAL" clId="{0558C40B-3FD7-442A-A688-F1AE45BC4DD7}" dt="2023-09-28T10:59:46.143" v="1648" actId="26606"/>
          <ac:spMkLst>
            <pc:docMk/>
            <pc:sldMk cId="3334062880" sldId="256"/>
            <ac:spMk id="43" creationId="{B0EE8A42-107A-4D4C-8D56-BBAE95C7FC0D}"/>
          </ac:spMkLst>
        </pc:spChg>
        <pc:spChg chg="add del">
          <ac:chgData name="Ferry, Sherri L" userId="3b9a7ee3-4f46-4359-9007-2dcf45e25578" providerId="ADAL" clId="{0558C40B-3FD7-442A-A688-F1AE45BC4DD7}" dt="2023-09-28T10:59:59.157" v="1651" actId="26606"/>
          <ac:spMkLst>
            <pc:docMk/>
            <pc:sldMk cId="3334062880" sldId="256"/>
            <ac:spMk id="45" creationId="{A8DB9CD9-59B1-4D73-BC4C-98796A48EF9B}"/>
          </ac:spMkLst>
        </pc:spChg>
        <pc:spChg chg="add del">
          <ac:chgData name="Ferry, Sherri L" userId="3b9a7ee3-4f46-4359-9007-2dcf45e25578" providerId="ADAL" clId="{0558C40B-3FD7-442A-A688-F1AE45BC4DD7}" dt="2023-09-28T10:59:59.157" v="1651" actId="26606"/>
          <ac:spMkLst>
            <pc:docMk/>
            <pc:sldMk cId="3334062880" sldId="256"/>
            <ac:spMk id="46" creationId="{8874A6A9-41FF-4E33-AFA8-F9F81436A59E}"/>
          </ac:spMkLst>
        </pc:spChg>
        <pc:spChg chg="add del">
          <ac:chgData name="Ferry, Sherri L" userId="3b9a7ee3-4f46-4359-9007-2dcf45e25578" providerId="ADAL" clId="{0558C40B-3FD7-442A-A688-F1AE45BC4DD7}" dt="2023-09-28T11:00:10.324" v="1654" actId="26606"/>
          <ac:spMkLst>
            <pc:docMk/>
            <pc:sldMk cId="3334062880" sldId="256"/>
            <ac:spMk id="56" creationId="{D5B339F4-93B9-4E04-9721-143AD6782EA9}"/>
          </ac:spMkLst>
        </pc:spChg>
        <pc:spChg chg="add del">
          <ac:chgData name="Ferry, Sherri L" userId="3b9a7ee3-4f46-4359-9007-2dcf45e25578" providerId="ADAL" clId="{0558C40B-3FD7-442A-A688-F1AE45BC4DD7}" dt="2023-09-28T11:00:10.324" v="1654" actId="26606"/>
          <ac:spMkLst>
            <pc:docMk/>
            <pc:sldMk cId="3334062880" sldId="256"/>
            <ac:spMk id="59" creationId="{871AEA07-1E14-44B4-8E55-64EF049CD66F}"/>
          </ac:spMkLst>
        </pc:spChg>
        <pc:spChg chg="add del">
          <ac:chgData name="Ferry, Sherri L" userId="3b9a7ee3-4f46-4359-9007-2dcf45e25578" providerId="ADAL" clId="{0558C40B-3FD7-442A-A688-F1AE45BC4DD7}" dt="2023-09-28T11:04:23.716" v="1670" actId="26606"/>
          <ac:spMkLst>
            <pc:docMk/>
            <pc:sldMk cId="3334062880" sldId="256"/>
            <ac:spMk id="61" creationId="{8E2CC403-21CD-41DF-BAC4-329D7FF03C5C}"/>
          </ac:spMkLst>
        </pc:spChg>
        <pc:spChg chg="add del">
          <ac:chgData name="Ferry, Sherri L" userId="3b9a7ee3-4f46-4359-9007-2dcf45e25578" providerId="ADAL" clId="{0558C40B-3FD7-442A-A688-F1AE45BC4DD7}" dt="2023-09-28T11:04:23.716" v="1670" actId="26606"/>
          <ac:spMkLst>
            <pc:docMk/>
            <pc:sldMk cId="3334062880" sldId="256"/>
            <ac:spMk id="65" creationId="{7653717E-6F8C-43E0-9893-C03AE87D18D6}"/>
          </ac:spMkLst>
        </pc:spChg>
        <pc:spChg chg="add del">
          <ac:chgData name="Ferry, Sherri L" userId="3b9a7ee3-4f46-4359-9007-2dcf45e25578" providerId="ADAL" clId="{0558C40B-3FD7-442A-A688-F1AE45BC4DD7}" dt="2023-09-28T11:04:23.716" v="1670" actId="26606"/>
          <ac:spMkLst>
            <pc:docMk/>
            <pc:sldMk cId="3334062880" sldId="256"/>
            <ac:spMk id="66" creationId="{35BB14B4-EC3F-47C7-9AF3-B0E017B75C42}"/>
          </ac:spMkLst>
        </pc:spChg>
        <pc:spChg chg="add del">
          <ac:chgData name="Ferry, Sherri L" userId="3b9a7ee3-4f46-4359-9007-2dcf45e25578" providerId="ADAL" clId="{0558C40B-3FD7-442A-A688-F1AE45BC4DD7}" dt="2023-09-28T11:04:22.033" v="1667" actId="26606"/>
          <ac:spMkLst>
            <pc:docMk/>
            <pc:sldMk cId="3334062880" sldId="256"/>
            <ac:spMk id="71" creationId="{4522B21E-B2B9-4C72-9A71-C87EFD137480}"/>
          </ac:spMkLst>
        </pc:spChg>
        <pc:spChg chg="add del">
          <ac:chgData name="Ferry, Sherri L" userId="3b9a7ee3-4f46-4359-9007-2dcf45e25578" providerId="ADAL" clId="{0558C40B-3FD7-442A-A688-F1AE45BC4DD7}" dt="2023-09-28T11:04:22.033" v="1667" actId="26606"/>
          <ac:spMkLst>
            <pc:docMk/>
            <pc:sldMk cId="3334062880" sldId="256"/>
            <ac:spMk id="73" creationId="{5EB7D2A2-F448-44D4-938C-DC84CBCB3B1E}"/>
          </ac:spMkLst>
        </pc:spChg>
        <pc:spChg chg="add del">
          <ac:chgData name="Ferry, Sherri L" userId="3b9a7ee3-4f46-4359-9007-2dcf45e25578" providerId="ADAL" clId="{0558C40B-3FD7-442A-A688-F1AE45BC4DD7}" dt="2023-09-28T11:04:22.033" v="1667" actId="26606"/>
          <ac:spMkLst>
            <pc:docMk/>
            <pc:sldMk cId="3334062880" sldId="256"/>
            <ac:spMk id="75" creationId="{871AEA07-1E14-44B4-8E55-64EF049CD66F}"/>
          </ac:spMkLst>
        </pc:spChg>
        <pc:grpChg chg="add del">
          <ac:chgData name="Ferry, Sherri L" userId="3b9a7ee3-4f46-4359-9007-2dcf45e25578" providerId="ADAL" clId="{0558C40B-3FD7-442A-A688-F1AE45BC4DD7}" dt="2023-09-28T10:59:59.157" v="1651" actId="26606"/>
          <ac:grpSpMkLst>
            <pc:docMk/>
            <pc:sldMk cId="3334062880" sldId="256"/>
            <ac:grpSpMk id="47" creationId="{721D730E-1F97-4071-B143-B05E6D2599BC}"/>
          </ac:grpSpMkLst>
        </pc:grpChg>
        <pc:grpChg chg="add del">
          <ac:chgData name="Ferry, Sherri L" userId="3b9a7ee3-4f46-4359-9007-2dcf45e25578" providerId="ADAL" clId="{0558C40B-3FD7-442A-A688-F1AE45BC4DD7}" dt="2023-09-28T11:00:10.324" v="1654" actId="26606"/>
          <ac:grpSpMkLst>
            <pc:docMk/>
            <pc:sldMk cId="3334062880" sldId="256"/>
            <ac:grpSpMk id="57" creationId="{8734DDD3-F723-4DD3-8ABE-EC0B2AC87D74}"/>
          </ac:grpSpMkLst>
        </pc:grpChg>
        <pc:grpChg chg="add del">
          <ac:chgData name="Ferry, Sherri L" userId="3b9a7ee3-4f46-4359-9007-2dcf45e25578" providerId="ADAL" clId="{0558C40B-3FD7-442A-A688-F1AE45BC4DD7}" dt="2023-09-28T11:04:23.716" v="1670" actId="26606"/>
          <ac:grpSpMkLst>
            <pc:docMk/>
            <pc:sldMk cId="3334062880" sldId="256"/>
            <ac:grpSpMk id="62" creationId="{B13AA5FE-3FFC-4725-9ADD-E428544EC61B}"/>
          </ac:grpSpMkLst>
        </pc:grpChg>
        <pc:picChg chg="add del">
          <ac:chgData name="Ferry, Sherri L" userId="3b9a7ee3-4f46-4359-9007-2dcf45e25578" providerId="ADAL" clId="{0558C40B-3FD7-442A-A688-F1AE45BC4DD7}" dt="2023-09-19T13:53:02.789" v="184"/>
          <ac:picMkLst>
            <pc:docMk/>
            <pc:sldMk cId="3334062880" sldId="256"/>
            <ac:picMk id="3" creationId="{6E8D6275-7429-D059-B002-A8811CAE4F8C}"/>
          </ac:picMkLst>
        </pc:picChg>
        <pc:picChg chg="add del mod">
          <ac:chgData name="Ferry, Sherri L" userId="3b9a7ee3-4f46-4359-9007-2dcf45e25578" providerId="ADAL" clId="{0558C40B-3FD7-442A-A688-F1AE45BC4DD7}" dt="2023-09-19T14:54:53.188" v="1079" actId="27614"/>
          <ac:picMkLst>
            <pc:docMk/>
            <pc:sldMk cId="3334062880" sldId="256"/>
            <ac:picMk id="4" creationId="{2B31A688-EBC2-644F-6E74-FEAA63E08218}"/>
          </ac:picMkLst>
        </pc:picChg>
        <pc:cxnChg chg="del">
          <ac:chgData name="Ferry, Sherri L" userId="3b9a7ee3-4f46-4359-9007-2dcf45e25578" providerId="ADAL" clId="{0558C40B-3FD7-442A-A688-F1AE45BC4DD7}" dt="2023-09-19T14:54:47.750" v="1076" actId="26606"/>
          <ac:cxnSpMkLst>
            <pc:docMk/>
            <pc:sldMk cId="3334062880" sldId="256"/>
            <ac:cxnSpMk id="11" creationId="{49264613-F0F7-08CE-0ADF-98407A64DAE6}"/>
          </ac:cxnSpMkLst>
        </pc:cxnChg>
        <pc:cxnChg chg="add del">
          <ac:chgData name="Ferry, Sherri L" userId="3b9a7ee3-4f46-4359-9007-2dcf45e25578" providerId="ADAL" clId="{0558C40B-3FD7-442A-A688-F1AE45BC4DD7}" dt="2023-09-28T10:57:23.050" v="1641" actId="26606"/>
          <ac:cxnSpMkLst>
            <pc:docMk/>
            <pc:sldMk cId="3334062880" sldId="256"/>
            <ac:cxnSpMk id="28" creationId="{F7C8EA93-3210-4C62-99E9-153C275E3A87}"/>
          </ac:cxnSpMkLst>
        </pc:cxnChg>
        <pc:cxnChg chg="add del">
          <ac:chgData name="Ferry, Sherri L" userId="3b9a7ee3-4f46-4359-9007-2dcf45e25578" providerId="ADAL" clId="{0558C40B-3FD7-442A-A688-F1AE45BC4DD7}" dt="2023-09-28T11:04:22.033" v="1667" actId="26606"/>
          <ac:cxnSpMkLst>
            <pc:docMk/>
            <pc:sldMk cId="3334062880" sldId="256"/>
            <ac:cxnSpMk id="77" creationId="{F7C8EA93-3210-4C62-99E9-153C275E3A87}"/>
          </ac:cxnSpMkLst>
        </pc:cxnChg>
      </pc:sldChg>
      <pc:sldChg chg="modSp mod replTag delTag">
        <pc:chgData name="Ferry, Sherri L" userId="3b9a7ee3-4f46-4359-9007-2dcf45e25578" providerId="ADAL" clId="{0558C40B-3FD7-442A-A688-F1AE45BC4DD7}" dt="2023-10-02T16:56:17.992" v="1768"/>
        <pc:sldMkLst>
          <pc:docMk/>
          <pc:sldMk cId="661765998" sldId="262"/>
        </pc:sldMkLst>
        <pc:spChg chg="mod">
          <ac:chgData name="Ferry, Sherri L" userId="3b9a7ee3-4f46-4359-9007-2dcf45e25578" providerId="ADAL" clId="{0558C40B-3FD7-442A-A688-F1AE45BC4DD7}" dt="2023-09-19T13:25:28.205" v="20" actId="20577"/>
          <ac:spMkLst>
            <pc:docMk/>
            <pc:sldMk cId="661765998" sldId="262"/>
            <ac:spMk id="6" creationId="{52098271-BE23-4C73-8CD1-032F6F4F4198}"/>
          </ac:spMkLst>
        </pc:spChg>
      </pc:sldChg>
      <pc:sldChg chg="replTag delTag">
        <pc:chgData name="Ferry, Sherri L" userId="3b9a7ee3-4f46-4359-9007-2dcf45e25578" providerId="ADAL" clId="{0558C40B-3FD7-442A-A688-F1AE45BC4DD7}" dt="2023-09-19T14:42:32.164" v="1034"/>
        <pc:sldMkLst>
          <pc:docMk/>
          <pc:sldMk cId="2851127434" sldId="290"/>
        </pc:sldMkLst>
      </pc:sldChg>
      <pc:sldChg chg="replTag delTag">
        <pc:chgData name="Ferry, Sherri L" userId="3b9a7ee3-4f46-4359-9007-2dcf45e25578" providerId="ADAL" clId="{0558C40B-3FD7-442A-A688-F1AE45BC4DD7}" dt="2023-09-19T15:00:38.361" v="1130"/>
        <pc:sldMkLst>
          <pc:docMk/>
          <pc:sldMk cId="2113689922" sldId="291"/>
        </pc:sldMkLst>
      </pc:sldChg>
      <pc:sldChg chg="replTag delTag">
        <pc:chgData name="Ferry, Sherri L" userId="3b9a7ee3-4f46-4359-9007-2dcf45e25578" providerId="ADAL" clId="{0558C40B-3FD7-442A-A688-F1AE45BC4DD7}" dt="2023-10-02T17:18:32.159" v="1888"/>
        <pc:sldMkLst>
          <pc:docMk/>
          <pc:sldMk cId="242236647" sldId="308"/>
        </pc:sldMkLst>
      </pc:sldChg>
      <pc:sldChg chg="addSp delSp modSp del mod replTag delTag">
        <pc:chgData name="Ferry, Sherri L" userId="3b9a7ee3-4f46-4359-9007-2dcf45e25578" providerId="ADAL" clId="{0558C40B-3FD7-442A-A688-F1AE45BC4DD7}" dt="2023-09-25T19:06:30.634" v="1627" actId="20577"/>
        <pc:sldMkLst>
          <pc:docMk/>
          <pc:sldMk cId="2016940247" sldId="327"/>
        </pc:sldMkLst>
        <pc:spChg chg="del mod">
          <ac:chgData name="Ferry, Sherri L" userId="3b9a7ee3-4f46-4359-9007-2dcf45e25578" providerId="ADAL" clId="{0558C40B-3FD7-442A-A688-F1AE45BC4DD7}" dt="2023-09-25T19:04:41.145" v="1612" actId="20577"/>
          <ac:spMkLst>
            <pc:docMk/>
            <pc:sldMk cId="2016940247" sldId="327"/>
            <ac:spMk id="2" creationId="{B05D540D-1D1E-512B-A4E0-D4C780C79C34}"/>
          </ac:spMkLst>
        </pc:spChg>
        <pc:spChg chg="add mod">
          <ac:chgData name="Ferry, Sherri L" userId="3b9a7ee3-4f46-4359-9007-2dcf45e25578" providerId="ADAL" clId="{0558C40B-3FD7-442A-A688-F1AE45BC4DD7}" dt="2023-09-25T19:06:30.634" v="1627" actId="20577"/>
          <ac:spMkLst>
            <pc:docMk/>
            <pc:sldMk cId="2016940247" sldId="327"/>
            <ac:spMk id="5" creationId="{11E469CF-F19A-8404-8E31-9A28BEB199AE}"/>
          </ac:spMkLst>
        </pc:spChg>
        <pc:spChg chg="del mod">
          <ac:chgData name="Ferry, Sherri L" userId="3b9a7ee3-4f46-4359-9007-2dcf45e25578" providerId="ADAL" clId="{0558C40B-3FD7-442A-A688-F1AE45BC4DD7}" dt="2023-09-25T18:54:40.849" v="1363"/>
          <ac:spMkLst>
            <pc:docMk/>
            <pc:sldMk cId="2016940247" sldId="327"/>
            <ac:spMk id="8" creationId="{9B633110-36D5-811F-0A81-3438F1BD40EB}"/>
          </ac:spMkLst>
        </pc:spChg>
        <pc:picChg chg="del">
          <ac:chgData name="Ferry, Sherri L" userId="3b9a7ee3-4f46-4359-9007-2dcf45e25578" providerId="ADAL" clId="{0558C40B-3FD7-442A-A688-F1AE45BC4DD7}" dt="2023-09-25T18:12:32.442" v="1153" actId="21"/>
          <ac:picMkLst>
            <pc:docMk/>
            <pc:sldMk cId="2016940247" sldId="327"/>
            <ac:picMk id="7" creationId="{E86B543A-653F-100F-E21E-14E9ED835CC5}"/>
          </ac:picMkLst>
        </pc:picChg>
        <pc:picChg chg="add mod">
          <ac:chgData name="Ferry, Sherri L" userId="3b9a7ee3-4f46-4359-9007-2dcf45e25578" providerId="ADAL" clId="{0558C40B-3FD7-442A-A688-F1AE45BC4DD7}" dt="2023-09-25T18:59:39.596" v="1502" actId="1076"/>
          <ac:picMkLst>
            <pc:docMk/>
            <pc:sldMk cId="2016940247" sldId="327"/>
            <ac:picMk id="1026" creationId="{8B0032C4-8FCE-A3C3-7CDA-7B1F924A0CA1}"/>
          </ac:picMkLst>
        </pc:picChg>
      </pc:sldChg>
      <pc:sldChg chg="del replTag delTag">
        <pc:chgData name="Ferry, Sherri L" userId="3b9a7ee3-4f46-4359-9007-2dcf45e25578" providerId="ADAL" clId="{0558C40B-3FD7-442A-A688-F1AE45BC4DD7}" dt="2023-09-19T13:26:24.001" v="25" actId="2696"/>
        <pc:sldMkLst>
          <pc:docMk/>
          <pc:sldMk cId="3894782012" sldId="329"/>
        </pc:sldMkLst>
      </pc:sldChg>
      <pc:sldChg chg="replTag delTag">
        <pc:chgData name="Ferry, Sherri L" userId="3b9a7ee3-4f46-4359-9007-2dcf45e25578" providerId="ADAL" clId="{0558C40B-3FD7-442A-A688-F1AE45BC4DD7}" dt="2023-10-02T17:18:32.211" v="1890"/>
        <pc:sldMkLst>
          <pc:docMk/>
          <pc:sldMk cId="2716150224" sldId="331"/>
        </pc:sldMkLst>
      </pc:sldChg>
      <pc:sldChg chg="addSp mod replTag delTag">
        <pc:chgData name="Ferry, Sherri L" userId="3b9a7ee3-4f46-4359-9007-2dcf45e25578" providerId="ADAL" clId="{0558C40B-3FD7-442A-A688-F1AE45BC4DD7}" dt="2023-09-25T18:12:12.243" v="1146"/>
        <pc:sldMkLst>
          <pc:docMk/>
          <pc:sldMk cId="3291441069" sldId="332"/>
        </pc:sldMkLst>
        <pc:spChg chg="add">
          <ac:chgData name="Ferry, Sherri L" userId="3b9a7ee3-4f46-4359-9007-2dcf45e25578" providerId="ADAL" clId="{0558C40B-3FD7-442A-A688-F1AE45BC4DD7}" dt="2023-09-25T18:12:12.191" v="1144" actId="22"/>
          <ac:spMkLst>
            <pc:docMk/>
            <pc:sldMk cId="3291441069" sldId="332"/>
            <ac:spMk id="4" creationId="{26A573F2-7A56-CEB8-6944-3E790DF41877}"/>
          </ac:spMkLst>
        </pc:spChg>
      </pc:sldChg>
      <pc:sldChg chg="del replTag delTag">
        <pc:chgData name="Ferry, Sherri L" userId="3b9a7ee3-4f46-4359-9007-2dcf45e25578" providerId="ADAL" clId="{0558C40B-3FD7-442A-A688-F1AE45BC4DD7}" dt="2023-09-19T13:50:09.090" v="153" actId="2696"/>
        <pc:sldMkLst>
          <pc:docMk/>
          <pc:sldMk cId="2785815615" sldId="333"/>
        </pc:sldMkLst>
      </pc:sldChg>
      <pc:sldChg chg="modSp mod replTag delTag">
        <pc:chgData name="Ferry, Sherri L" userId="3b9a7ee3-4f46-4359-9007-2dcf45e25578" providerId="ADAL" clId="{0558C40B-3FD7-442A-A688-F1AE45BC4DD7}" dt="2023-09-19T15:00:04.348" v="1120"/>
        <pc:sldMkLst>
          <pc:docMk/>
          <pc:sldMk cId="2638634760" sldId="337"/>
        </pc:sldMkLst>
        <pc:spChg chg="mod">
          <ac:chgData name="Ferry, Sherri L" userId="3b9a7ee3-4f46-4359-9007-2dcf45e25578" providerId="ADAL" clId="{0558C40B-3FD7-442A-A688-F1AE45BC4DD7}" dt="2023-09-19T13:49:31.648" v="140" actId="6549"/>
          <ac:spMkLst>
            <pc:docMk/>
            <pc:sldMk cId="2638634760" sldId="337"/>
            <ac:spMk id="12" creationId="{71841534-1382-2379-B452-895EA89598AE}"/>
          </ac:spMkLst>
        </pc:spChg>
      </pc:sldChg>
      <pc:sldChg chg="del replTag delTag">
        <pc:chgData name="Ferry, Sherri L" userId="3b9a7ee3-4f46-4359-9007-2dcf45e25578" providerId="ADAL" clId="{0558C40B-3FD7-442A-A688-F1AE45BC4DD7}" dt="2023-09-19T13:50:50.836" v="162" actId="2696"/>
        <pc:sldMkLst>
          <pc:docMk/>
          <pc:sldMk cId="3453080570" sldId="339"/>
        </pc:sldMkLst>
      </pc:sldChg>
      <pc:sldChg chg="replTag delTag">
        <pc:chgData name="Ferry, Sherri L" userId="3b9a7ee3-4f46-4359-9007-2dcf45e25578" providerId="ADAL" clId="{0558C40B-3FD7-442A-A688-F1AE45BC4DD7}" dt="2023-09-19T14:59:59.219" v="1118"/>
        <pc:sldMkLst>
          <pc:docMk/>
          <pc:sldMk cId="415900586" sldId="340"/>
        </pc:sldMkLst>
      </pc:sldChg>
      <pc:sldChg chg="addSp delSp modSp new mod setBg replTag delTag">
        <pc:chgData name="Ferry, Sherri L" userId="3b9a7ee3-4f46-4359-9007-2dcf45e25578" providerId="ADAL" clId="{0558C40B-3FD7-442A-A688-F1AE45BC4DD7}" dt="2023-09-19T15:00:34.460" v="1128"/>
        <pc:sldMkLst>
          <pc:docMk/>
          <pc:sldMk cId="132216771" sldId="341"/>
        </pc:sldMkLst>
        <pc:spChg chg="del mod">
          <ac:chgData name="Ferry, Sherri L" userId="3b9a7ee3-4f46-4359-9007-2dcf45e25578" providerId="ADAL" clId="{0558C40B-3FD7-442A-A688-F1AE45BC4DD7}" dt="2023-09-19T13:55:21.296" v="199" actId="26606"/>
          <ac:spMkLst>
            <pc:docMk/>
            <pc:sldMk cId="132216771" sldId="341"/>
            <ac:spMk id="2" creationId="{5EAC1FFB-5A99-F2C6-5C45-4726A28D461E}"/>
          </ac:spMkLst>
        </pc:spChg>
        <pc:spChg chg="del">
          <ac:chgData name="Ferry, Sherri L" userId="3b9a7ee3-4f46-4359-9007-2dcf45e25578" providerId="ADAL" clId="{0558C40B-3FD7-442A-A688-F1AE45BC4DD7}" dt="2023-09-19T13:54:44.696" v="190"/>
          <ac:spMkLst>
            <pc:docMk/>
            <pc:sldMk cId="132216771" sldId="341"/>
            <ac:spMk id="3" creationId="{DC64E661-8E4F-54D3-C166-17BC9B8B39D4}"/>
          </ac:spMkLst>
        </pc:spChg>
        <pc:spChg chg="add mod">
          <ac:chgData name="Ferry, Sherri L" userId="3b9a7ee3-4f46-4359-9007-2dcf45e25578" providerId="ADAL" clId="{0558C40B-3FD7-442A-A688-F1AE45BC4DD7}" dt="2023-09-19T14:05:25.673" v="499" actId="1076"/>
          <ac:spMkLst>
            <pc:docMk/>
            <pc:sldMk cId="132216771" sldId="341"/>
            <ac:spMk id="5" creationId="{D44D9FAC-953E-FF76-C8CF-027F8FE61D38}"/>
          </ac:spMkLst>
        </pc:spChg>
        <pc:spChg chg="add del">
          <ac:chgData name="Ferry, Sherri L" userId="3b9a7ee3-4f46-4359-9007-2dcf45e25578" providerId="ADAL" clId="{0558C40B-3FD7-442A-A688-F1AE45BC4DD7}" dt="2023-09-19T14:06:10.984" v="501" actId="21"/>
          <ac:spMkLst>
            <pc:docMk/>
            <pc:sldMk cId="132216771" sldId="341"/>
            <ac:spMk id="7" creationId="{CE71FDB0-6C95-0665-1229-EE1CAB374370}"/>
          </ac:spMkLst>
        </pc:spChg>
        <pc:spChg chg="add del">
          <ac:chgData name="Ferry, Sherri L" userId="3b9a7ee3-4f46-4359-9007-2dcf45e25578" providerId="ADAL" clId="{0558C40B-3FD7-442A-A688-F1AE45BC4DD7}" dt="2023-09-19T13:55:21.290" v="198" actId="26606"/>
          <ac:spMkLst>
            <pc:docMk/>
            <pc:sldMk cId="132216771" sldId="341"/>
            <ac:spMk id="8" creationId="{FC9E8C5A-570D-7B56-F365-E30E866447DD}"/>
          </ac:spMkLst>
        </pc:spChg>
        <pc:spChg chg="add del">
          <ac:chgData name="Ferry, Sherri L" userId="3b9a7ee3-4f46-4359-9007-2dcf45e25578" providerId="ADAL" clId="{0558C40B-3FD7-442A-A688-F1AE45BC4DD7}" dt="2023-09-19T14:00:39.546" v="476" actId="26606"/>
          <ac:spMkLst>
            <pc:docMk/>
            <pc:sldMk cId="132216771" sldId="341"/>
            <ac:spMk id="9" creationId="{5F879AC3-D4CE-493C-ADC7-06205677F4F8}"/>
          </ac:spMkLst>
        </pc:spChg>
        <pc:spChg chg="add del">
          <ac:chgData name="Ferry, Sherri L" userId="3b9a7ee3-4f46-4359-9007-2dcf45e25578" providerId="ADAL" clId="{0558C40B-3FD7-442A-A688-F1AE45BC4DD7}" dt="2023-09-19T13:55:21.290" v="198" actId="26606"/>
          <ac:spMkLst>
            <pc:docMk/>
            <pc:sldMk cId="132216771" sldId="341"/>
            <ac:spMk id="11" creationId="{4E2ED6F9-63C3-4A8D-9BB4-1EA62533B672}"/>
          </ac:spMkLst>
        </pc:spChg>
        <pc:spChg chg="add del">
          <ac:chgData name="Ferry, Sherri L" userId="3b9a7ee3-4f46-4359-9007-2dcf45e25578" providerId="ADAL" clId="{0558C40B-3FD7-442A-A688-F1AE45BC4DD7}" dt="2023-09-19T13:55:21.290" v="198" actId="26606"/>
          <ac:spMkLst>
            <pc:docMk/>
            <pc:sldMk cId="132216771" sldId="341"/>
            <ac:spMk id="13" creationId="{6D72081E-AD41-4FBB-B02B-698A68DBCA5E}"/>
          </ac:spMkLst>
        </pc:spChg>
        <pc:spChg chg="add del">
          <ac:chgData name="Ferry, Sherri L" userId="3b9a7ee3-4f46-4359-9007-2dcf45e25578" providerId="ADAL" clId="{0558C40B-3FD7-442A-A688-F1AE45BC4DD7}" dt="2023-09-19T13:55:21.290" v="198" actId="26606"/>
          <ac:spMkLst>
            <pc:docMk/>
            <pc:sldMk cId="132216771" sldId="341"/>
            <ac:spMk id="15" creationId="{716248AD-805F-41BF-9B57-FC53E5B32F98}"/>
          </ac:spMkLst>
        </pc:spChg>
        <pc:spChg chg="add del">
          <ac:chgData name="Ferry, Sherri L" userId="3b9a7ee3-4f46-4359-9007-2dcf45e25578" providerId="ADAL" clId="{0558C40B-3FD7-442A-A688-F1AE45BC4DD7}" dt="2023-09-19T13:55:21.290" v="198" actId="26606"/>
          <ac:spMkLst>
            <pc:docMk/>
            <pc:sldMk cId="132216771" sldId="341"/>
            <ac:spMk id="17" creationId="{1F82758F-B2B3-4F0A-BB90-4BFFEDD166D6}"/>
          </ac:spMkLst>
        </pc:spChg>
        <pc:spChg chg="add del">
          <ac:chgData name="Ferry, Sherri L" userId="3b9a7ee3-4f46-4359-9007-2dcf45e25578" providerId="ADAL" clId="{0558C40B-3FD7-442A-A688-F1AE45BC4DD7}" dt="2023-09-19T14:00:39.546" v="476" actId="26606"/>
          <ac:spMkLst>
            <pc:docMk/>
            <pc:sldMk cId="132216771" sldId="341"/>
            <ac:spMk id="19" creationId="{736F0DFD-0954-464F-BF12-DD2E6F6E0380}"/>
          </ac:spMkLst>
        </pc:spChg>
        <pc:picChg chg="add mod ord">
          <ac:chgData name="Ferry, Sherri L" userId="3b9a7ee3-4f46-4359-9007-2dcf45e25578" providerId="ADAL" clId="{0558C40B-3FD7-442A-A688-F1AE45BC4DD7}" dt="2023-09-19T14:00:39.546" v="476" actId="26606"/>
          <ac:picMkLst>
            <pc:docMk/>
            <pc:sldMk cId="132216771" sldId="341"/>
            <ac:picMk id="4" creationId="{DD75554A-B2FD-F186-1734-8294266CA7EB}"/>
          </ac:picMkLst>
        </pc:picChg>
      </pc:sldChg>
      <pc:sldChg chg="addSp delSp add del mod replTag delTag">
        <pc:chgData name="Ferry, Sherri L" userId="3b9a7ee3-4f46-4359-9007-2dcf45e25578" providerId="ADAL" clId="{0558C40B-3FD7-442A-A688-F1AE45BC4DD7}" dt="2023-09-19T13:48:08.672" v="104" actId="2696"/>
        <pc:sldMkLst>
          <pc:docMk/>
          <pc:sldMk cId="1200717175" sldId="341"/>
        </pc:sldMkLst>
        <pc:spChg chg="del">
          <ac:chgData name="Ferry, Sherri L" userId="3b9a7ee3-4f46-4359-9007-2dcf45e25578" providerId="ADAL" clId="{0558C40B-3FD7-442A-A688-F1AE45BC4DD7}" dt="2023-09-19T13:27:17.842" v="50" actId="21"/>
          <ac:spMkLst>
            <pc:docMk/>
            <pc:sldMk cId="1200717175" sldId="341"/>
            <ac:spMk id="5" creationId="{D145D48B-7833-2809-51DB-DF5757761607}"/>
          </ac:spMkLst>
        </pc:spChg>
        <pc:spChg chg="del">
          <ac:chgData name="Ferry, Sherri L" userId="3b9a7ee3-4f46-4359-9007-2dcf45e25578" providerId="ADAL" clId="{0558C40B-3FD7-442A-A688-F1AE45BC4DD7}" dt="2023-09-19T13:27:20.563" v="51" actId="21"/>
          <ac:spMkLst>
            <pc:docMk/>
            <pc:sldMk cId="1200717175" sldId="341"/>
            <ac:spMk id="12" creationId="{71841534-1382-2379-B452-895EA89598AE}"/>
          </ac:spMkLst>
        </pc:spChg>
        <pc:spChg chg="del">
          <ac:chgData name="Ferry, Sherri L" userId="3b9a7ee3-4f46-4359-9007-2dcf45e25578" providerId="ADAL" clId="{0558C40B-3FD7-442A-A688-F1AE45BC4DD7}" dt="2023-09-19T13:27:25.331" v="53" actId="21"/>
          <ac:spMkLst>
            <pc:docMk/>
            <pc:sldMk cId="1200717175" sldId="341"/>
            <ac:spMk id="15" creationId="{0F8207A6-5488-CA31-B7B4-88DA3DE3E263}"/>
          </ac:spMkLst>
        </pc:spChg>
        <pc:picChg chg="add del">
          <ac:chgData name="Ferry, Sherri L" userId="3b9a7ee3-4f46-4359-9007-2dcf45e25578" providerId="ADAL" clId="{0558C40B-3FD7-442A-A688-F1AE45BC4DD7}" dt="2023-09-19T13:43:57.246" v="96" actId="21"/>
          <ac:picMkLst>
            <pc:docMk/>
            <pc:sldMk cId="1200717175" sldId="341"/>
            <ac:picMk id="2" creationId="{750039B1-ECF8-1064-2B31-E9149EBD2B3C}"/>
          </ac:picMkLst>
        </pc:picChg>
        <pc:picChg chg="del">
          <ac:chgData name="Ferry, Sherri L" userId="3b9a7ee3-4f46-4359-9007-2dcf45e25578" providerId="ADAL" clId="{0558C40B-3FD7-442A-A688-F1AE45BC4DD7}" dt="2023-09-19T13:27:22.650" v="52" actId="21"/>
          <ac:picMkLst>
            <pc:docMk/>
            <pc:sldMk cId="1200717175" sldId="341"/>
            <ac:picMk id="4" creationId="{EDA0F948-301D-2507-8571-E336806262F5}"/>
          </ac:picMkLst>
        </pc:picChg>
        <pc:picChg chg="add del">
          <ac:chgData name="Ferry, Sherri L" userId="3b9a7ee3-4f46-4359-9007-2dcf45e25578" providerId="ADAL" clId="{0558C40B-3FD7-442A-A688-F1AE45BC4DD7}" dt="2023-09-19T13:39:43.375" v="61" actId="21"/>
          <ac:picMkLst>
            <pc:docMk/>
            <pc:sldMk cId="1200717175" sldId="341"/>
            <ac:picMk id="1026" creationId="{285D35B3-0FC5-79DA-E34F-37EC8196F9FF}"/>
          </ac:picMkLst>
        </pc:picChg>
        <pc:picChg chg="add del">
          <ac:chgData name="Ferry, Sherri L" userId="3b9a7ee3-4f46-4359-9007-2dcf45e25578" providerId="ADAL" clId="{0558C40B-3FD7-442A-A688-F1AE45BC4DD7}" dt="2023-09-19T13:39:14.754" v="59"/>
          <ac:picMkLst>
            <pc:docMk/>
            <pc:sldMk cId="1200717175" sldId="341"/>
            <ac:picMk id="1028" creationId="{5A9079D8-376C-E4D0-C400-ABDCDC857815}"/>
          </ac:picMkLst>
        </pc:picChg>
        <pc:picChg chg="add del">
          <ac:chgData name="Ferry, Sherri L" userId="3b9a7ee3-4f46-4359-9007-2dcf45e25578" providerId="ADAL" clId="{0558C40B-3FD7-442A-A688-F1AE45BC4DD7}" dt="2023-09-19T13:41:44.879" v="90" actId="21"/>
          <ac:picMkLst>
            <pc:docMk/>
            <pc:sldMk cId="1200717175" sldId="341"/>
            <ac:picMk id="1030" creationId="{70AF8488-C472-1D1E-000F-6CD691E641D6}"/>
          </ac:picMkLst>
        </pc:picChg>
      </pc:sldChg>
      <pc:sldChg chg="new del replTag">
        <pc:chgData name="Ferry, Sherri L" userId="3b9a7ee3-4f46-4359-9007-2dcf45e25578" providerId="ADAL" clId="{0558C40B-3FD7-442A-A688-F1AE45BC4DD7}" dt="2023-09-19T13:26:46.383" v="36" actId="2696"/>
        <pc:sldMkLst>
          <pc:docMk/>
          <pc:sldMk cId="1471457954" sldId="341"/>
        </pc:sldMkLst>
      </pc:sldChg>
      <pc:sldChg chg="addSp delSp modSp new del replTag delTag">
        <pc:chgData name="Ferry, Sherri L" userId="3b9a7ee3-4f46-4359-9007-2dcf45e25578" providerId="ADAL" clId="{0558C40B-3FD7-442A-A688-F1AE45BC4DD7}" dt="2023-09-19T13:41:05.346" v="81" actId="2696"/>
        <pc:sldMkLst>
          <pc:docMk/>
          <pc:sldMk cId="1025068174" sldId="342"/>
        </pc:sldMkLst>
        <pc:spChg chg="del">
          <ac:chgData name="Ferry, Sherri L" userId="3b9a7ee3-4f46-4359-9007-2dcf45e25578" providerId="ADAL" clId="{0558C40B-3FD7-442A-A688-F1AE45BC4DD7}" dt="2023-09-19T13:40:30.922" v="75"/>
          <ac:spMkLst>
            <pc:docMk/>
            <pc:sldMk cId="1025068174" sldId="342"/>
            <ac:spMk id="2" creationId="{8E330CB9-2224-D100-F68C-69D72922CA30}"/>
          </ac:spMkLst>
        </pc:spChg>
        <pc:spChg chg="add mod">
          <ac:chgData name="Ferry, Sherri L" userId="3b9a7ee3-4f46-4359-9007-2dcf45e25578" providerId="ADAL" clId="{0558C40B-3FD7-442A-A688-F1AE45BC4DD7}" dt="2023-09-19T13:41:01.106" v="78" actId="21"/>
          <ac:spMkLst>
            <pc:docMk/>
            <pc:sldMk cId="1025068174" sldId="342"/>
            <ac:spMk id="4" creationId="{AEC84D6C-74E4-283A-EC91-07605F5E9256}"/>
          </ac:spMkLst>
        </pc:spChg>
        <pc:picChg chg="add del mod">
          <ac:chgData name="Ferry, Sherri L" userId="3b9a7ee3-4f46-4359-9007-2dcf45e25578" providerId="ADAL" clId="{0558C40B-3FD7-442A-A688-F1AE45BC4DD7}" dt="2023-09-19T13:41:01.106" v="78" actId="21"/>
          <ac:picMkLst>
            <pc:docMk/>
            <pc:sldMk cId="1025068174" sldId="342"/>
            <ac:picMk id="3" creationId="{4C9F9B58-4645-8E9B-7BBF-8BCEC559A25D}"/>
          </ac:picMkLst>
        </pc:picChg>
      </pc:sldChg>
      <pc:sldChg chg="addSp delSp modSp new mod setBg replTag delTag">
        <pc:chgData name="Ferry, Sherri L" userId="3b9a7ee3-4f46-4359-9007-2dcf45e25578" providerId="ADAL" clId="{0558C40B-3FD7-442A-A688-F1AE45BC4DD7}" dt="2023-09-25T18:11:18.914" v="1143"/>
        <pc:sldMkLst>
          <pc:docMk/>
          <pc:sldMk cId="3022196478" sldId="342"/>
        </pc:sldMkLst>
        <pc:spChg chg="add del">
          <ac:chgData name="Ferry, Sherri L" userId="3b9a7ee3-4f46-4359-9007-2dcf45e25578" providerId="ADAL" clId="{0558C40B-3FD7-442A-A688-F1AE45BC4DD7}" dt="2023-09-19T14:12:05.112" v="515" actId="26606"/>
          <ac:spMkLst>
            <pc:docMk/>
            <pc:sldMk cId="3022196478" sldId="342"/>
            <ac:spMk id="2" creationId="{A016777B-E2E9-D8ED-F21E-4F8C26224AB0}"/>
          </ac:spMkLst>
        </pc:spChg>
        <pc:spChg chg="del">
          <ac:chgData name="Ferry, Sherri L" userId="3b9a7ee3-4f46-4359-9007-2dcf45e25578" providerId="ADAL" clId="{0558C40B-3FD7-442A-A688-F1AE45BC4DD7}" dt="2023-09-19T14:08:48.697" v="508"/>
          <ac:spMkLst>
            <pc:docMk/>
            <pc:sldMk cId="3022196478" sldId="342"/>
            <ac:spMk id="3" creationId="{FD148983-1779-0FE4-76FC-F756764B6131}"/>
          </ac:spMkLst>
        </pc:spChg>
        <pc:spChg chg="add mod">
          <ac:chgData name="Ferry, Sherri L" userId="3b9a7ee3-4f46-4359-9007-2dcf45e25578" providerId="ADAL" clId="{0558C40B-3FD7-442A-A688-F1AE45BC4DD7}" dt="2023-09-19T14:27:47.607" v="819" actId="1076"/>
          <ac:spMkLst>
            <pc:docMk/>
            <pc:sldMk cId="3022196478" sldId="342"/>
            <ac:spMk id="5" creationId="{D90DDE7B-E040-3F2D-0618-838A95DD673E}"/>
          </ac:spMkLst>
        </pc:spChg>
        <pc:spChg chg="add del">
          <ac:chgData name="Ferry, Sherri L" userId="3b9a7ee3-4f46-4359-9007-2dcf45e25578" providerId="ADAL" clId="{0558C40B-3FD7-442A-A688-F1AE45BC4DD7}" dt="2023-09-19T14:11:52.472" v="512" actId="26606"/>
          <ac:spMkLst>
            <pc:docMk/>
            <pc:sldMk cId="3022196478" sldId="342"/>
            <ac:spMk id="8" creationId="{88FD4087-C658-6E84-428E-2065AC59712F}"/>
          </ac:spMkLst>
        </pc:spChg>
        <pc:spChg chg="add del">
          <ac:chgData name="Ferry, Sherri L" userId="3b9a7ee3-4f46-4359-9007-2dcf45e25578" providerId="ADAL" clId="{0558C40B-3FD7-442A-A688-F1AE45BC4DD7}" dt="2023-09-19T14:12:05.109" v="514" actId="26606"/>
          <ac:spMkLst>
            <pc:docMk/>
            <pc:sldMk cId="3022196478" sldId="342"/>
            <ac:spMk id="11" creationId="{9F79630B-0F0B-446E-A637-38FA8F61D10E}"/>
          </ac:spMkLst>
        </pc:spChg>
        <pc:spChg chg="add del">
          <ac:chgData name="Ferry, Sherri L" userId="3b9a7ee3-4f46-4359-9007-2dcf45e25578" providerId="ADAL" clId="{0558C40B-3FD7-442A-A688-F1AE45BC4DD7}" dt="2023-09-19T14:12:05.109" v="514" actId="26606"/>
          <ac:spMkLst>
            <pc:docMk/>
            <pc:sldMk cId="3022196478" sldId="342"/>
            <ac:spMk id="13" creationId="{B3437C99-FC8E-4311-B48A-F0C4C329B154}"/>
          </ac:spMkLst>
        </pc:spChg>
        <pc:spChg chg="add del">
          <ac:chgData name="Ferry, Sherri L" userId="3b9a7ee3-4f46-4359-9007-2dcf45e25578" providerId="ADAL" clId="{0558C40B-3FD7-442A-A688-F1AE45BC4DD7}" dt="2023-09-19T14:11:52.472" v="512" actId="26606"/>
          <ac:spMkLst>
            <pc:docMk/>
            <pc:sldMk cId="3022196478" sldId="342"/>
            <ac:spMk id="15" creationId="{96CF2A2B-0745-440C-9224-C5C6A0A4286F}"/>
          </ac:spMkLst>
        </pc:spChg>
        <pc:spChg chg="add del">
          <ac:chgData name="Ferry, Sherri L" userId="3b9a7ee3-4f46-4359-9007-2dcf45e25578" providerId="ADAL" clId="{0558C40B-3FD7-442A-A688-F1AE45BC4DD7}" dt="2023-09-19T14:11:52.472" v="512" actId="26606"/>
          <ac:spMkLst>
            <pc:docMk/>
            <pc:sldMk cId="3022196478" sldId="342"/>
            <ac:spMk id="16" creationId="{75BE6D6B-84C9-4D2B-97EB-773B7369EF82}"/>
          </ac:spMkLst>
        </pc:spChg>
        <pc:spChg chg="add del">
          <ac:chgData name="Ferry, Sherri L" userId="3b9a7ee3-4f46-4359-9007-2dcf45e25578" providerId="ADAL" clId="{0558C40B-3FD7-442A-A688-F1AE45BC4DD7}" dt="2023-09-19T14:11:52.472" v="512" actId="26606"/>
          <ac:spMkLst>
            <pc:docMk/>
            <pc:sldMk cId="3022196478" sldId="342"/>
            <ac:spMk id="17" creationId="{A016777B-E2E9-D8ED-F21E-4F8C26224AB0}"/>
          </ac:spMkLst>
        </pc:spChg>
        <pc:spChg chg="add del">
          <ac:chgData name="Ferry, Sherri L" userId="3b9a7ee3-4f46-4359-9007-2dcf45e25578" providerId="ADAL" clId="{0558C40B-3FD7-442A-A688-F1AE45BC4DD7}" dt="2023-09-19T14:12:05.109" v="514" actId="26606"/>
          <ac:spMkLst>
            <pc:docMk/>
            <pc:sldMk cId="3022196478" sldId="342"/>
            <ac:spMk id="19" creationId="{A016777B-E2E9-D8ED-F21E-4F8C26224AB0}"/>
          </ac:spMkLst>
        </pc:spChg>
        <pc:spChg chg="add del">
          <ac:chgData name="Ferry, Sherri L" userId="3b9a7ee3-4f46-4359-9007-2dcf45e25578" providerId="ADAL" clId="{0558C40B-3FD7-442A-A688-F1AE45BC4DD7}" dt="2023-09-19T14:12:05.109" v="514" actId="26606"/>
          <ac:spMkLst>
            <pc:docMk/>
            <pc:sldMk cId="3022196478" sldId="342"/>
            <ac:spMk id="20" creationId="{8665C020-9C08-7ADF-4763-D96B1D4ACCF3}"/>
          </ac:spMkLst>
        </pc:spChg>
        <pc:grpChg chg="add del">
          <ac:chgData name="Ferry, Sherri L" userId="3b9a7ee3-4f46-4359-9007-2dcf45e25578" providerId="ADAL" clId="{0558C40B-3FD7-442A-A688-F1AE45BC4DD7}" dt="2023-09-19T14:09:09.258" v="510" actId="26606"/>
          <ac:grpSpMkLst>
            <pc:docMk/>
            <pc:sldMk cId="3022196478" sldId="342"/>
            <ac:grpSpMk id="9" creationId="{723C66ED-DBBF-12CA-7F5E-813E0E7D036A}"/>
          </ac:grpSpMkLst>
        </pc:grpChg>
        <pc:picChg chg="add mod">
          <ac:chgData name="Ferry, Sherri L" userId="3b9a7ee3-4f46-4359-9007-2dcf45e25578" providerId="ADAL" clId="{0558C40B-3FD7-442A-A688-F1AE45BC4DD7}" dt="2023-09-19T14:12:05.112" v="515" actId="26606"/>
          <ac:picMkLst>
            <pc:docMk/>
            <pc:sldMk cId="3022196478" sldId="342"/>
            <ac:picMk id="4" creationId="{184111AC-FD22-B6E0-9F24-DDBA4338F744}"/>
          </ac:picMkLst>
        </pc:picChg>
        <pc:picChg chg="add mod">
          <ac:chgData name="Ferry, Sherri L" userId="3b9a7ee3-4f46-4359-9007-2dcf45e25578" providerId="ADAL" clId="{0558C40B-3FD7-442A-A688-F1AE45BC4DD7}" dt="2023-09-19T14:25:45.930" v="810" actId="1076"/>
          <ac:picMkLst>
            <pc:docMk/>
            <pc:sldMk cId="3022196478" sldId="342"/>
            <ac:picMk id="7" creationId="{8747F040-E996-F208-F27F-FBF2651B72F9}"/>
          </ac:picMkLst>
        </pc:picChg>
      </pc:sldChg>
      <pc:sldChg chg="addSp delSp modSp new mod ord setBg replTag delTag">
        <pc:chgData name="Ferry, Sherri L" userId="3b9a7ee3-4f46-4359-9007-2dcf45e25578" providerId="ADAL" clId="{0558C40B-3FD7-442A-A688-F1AE45BC4DD7}" dt="2023-09-19T15:00:33.616" v="1126"/>
        <pc:sldMkLst>
          <pc:docMk/>
          <pc:sldMk cId="617676336" sldId="343"/>
        </pc:sldMkLst>
        <pc:spChg chg="add del mod ord">
          <ac:chgData name="Ferry, Sherri L" userId="3b9a7ee3-4f46-4359-9007-2dcf45e25578" providerId="ADAL" clId="{0558C40B-3FD7-442A-A688-F1AE45BC4DD7}" dt="2023-09-19T14:36:35.541" v="840" actId="26606"/>
          <ac:spMkLst>
            <pc:docMk/>
            <pc:sldMk cId="617676336" sldId="343"/>
            <ac:spMk id="2" creationId="{EBDDB7B7-B776-95A3-A160-1F642D3C3D04}"/>
          </ac:spMkLst>
        </pc:spChg>
        <pc:spChg chg="add del">
          <ac:chgData name="Ferry, Sherri L" userId="3b9a7ee3-4f46-4359-9007-2dcf45e25578" providerId="ADAL" clId="{0558C40B-3FD7-442A-A688-F1AE45BC4DD7}" dt="2023-09-19T14:30:08.469" v="832" actId="22"/>
          <ac:spMkLst>
            <pc:docMk/>
            <pc:sldMk cId="617676336" sldId="343"/>
            <ac:spMk id="3" creationId="{7E48912E-799B-5DB3-A0F7-6E5C4AE3CCCF}"/>
          </ac:spMkLst>
        </pc:spChg>
        <pc:spChg chg="add del">
          <ac:chgData name="Ferry, Sherri L" userId="3b9a7ee3-4f46-4359-9007-2dcf45e25578" providerId="ADAL" clId="{0558C40B-3FD7-442A-A688-F1AE45BC4DD7}" dt="2023-09-19T14:29:49.629" v="830" actId="26606"/>
          <ac:spMkLst>
            <pc:docMk/>
            <pc:sldMk cId="617676336" sldId="343"/>
            <ac:spMk id="9" creationId="{ED0877EA-D5A6-5F56-293F-2F81EA1E3F60}"/>
          </ac:spMkLst>
        </pc:spChg>
        <pc:spChg chg="add del mod">
          <ac:chgData name="Ferry, Sherri L" userId="3b9a7ee3-4f46-4359-9007-2dcf45e25578" providerId="ADAL" clId="{0558C40B-3FD7-442A-A688-F1AE45BC4DD7}" dt="2023-09-19T14:35:13.114" v="834" actId="22"/>
          <ac:spMkLst>
            <pc:docMk/>
            <pc:sldMk cId="617676336" sldId="343"/>
            <ac:spMk id="10" creationId="{181053C4-E280-9859-ACD9-4ABA145E1889}"/>
          </ac:spMkLst>
        </pc:spChg>
        <pc:spChg chg="add del">
          <ac:chgData name="Ferry, Sherri L" userId="3b9a7ee3-4f46-4359-9007-2dcf45e25578" providerId="ADAL" clId="{0558C40B-3FD7-442A-A688-F1AE45BC4DD7}" dt="2023-09-19T14:29:49.629" v="830" actId="26606"/>
          <ac:spMkLst>
            <pc:docMk/>
            <pc:sldMk cId="617676336" sldId="343"/>
            <ac:spMk id="12" creationId="{96CF2A2B-0745-440C-9224-C5C6A0A4286F}"/>
          </ac:spMkLst>
        </pc:spChg>
        <pc:spChg chg="add del">
          <ac:chgData name="Ferry, Sherri L" userId="3b9a7ee3-4f46-4359-9007-2dcf45e25578" providerId="ADAL" clId="{0558C40B-3FD7-442A-A688-F1AE45BC4DD7}" dt="2023-09-19T14:29:49.629" v="830" actId="26606"/>
          <ac:spMkLst>
            <pc:docMk/>
            <pc:sldMk cId="617676336" sldId="343"/>
            <ac:spMk id="14" creationId="{75BE6D6B-84C9-4D2B-97EB-773B7369EF82}"/>
          </ac:spMkLst>
        </pc:spChg>
        <pc:spChg chg="add mod">
          <ac:chgData name="Ferry, Sherri L" userId="3b9a7ee3-4f46-4359-9007-2dcf45e25578" providerId="ADAL" clId="{0558C40B-3FD7-442A-A688-F1AE45BC4DD7}" dt="2023-09-19T14:41:57.579" v="1024" actId="403"/>
          <ac:spMkLst>
            <pc:docMk/>
            <pc:sldMk cId="617676336" sldId="343"/>
            <ac:spMk id="15" creationId="{FEF5D99F-6A4D-5982-80AA-E53E33F2764C}"/>
          </ac:spMkLst>
        </pc:spChg>
        <pc:spChg chg="add mod">
          <ac:chgData name="Ferry, Sherri L" userId="3b9a7ee3-4f46-4359-9007-2dcf45e25578" providerId="ADAL" clId="{0558C40B-3FD7-442A-A688-F1AE45BC4DD7}" dt="2023-09-19T14:42:13.861" v="1027" actId="1076"/>
          <ac:spMkLst>
            <pc:docMk/>
            <pc:sldMk cId="617676336" sldId="343"/>
            <ac:spMk id="16" creationId="{F376BAD1-CDB4-6958-141B-06180A27B62D}"/>
          </ac:spMkLst>
        </pc:spChg>
        <pc:spChg chg="add del">
          <ac:chgData name="Ferry, Sherri L" userId="3b9a7ee3-4f46-4359-9007-2dcf45e25578" providerId="ADAL" clId="{0558C40B-3FD7-442A-A688-F1AE45BC4DD7}" dt="2023-09-19T14:36:17.639" v="837" actId="26606"/>
          <ac:spMkLst>
            <pc:docMk/>
            <pc:sldMk cId="617676336" sldId="343"/>
            <ac:spMk id="17" creationId="{A27968AC-D4ED-9E9D-5D0B-BB8B1674B771}"/>
          </ac:spMkLst>
        </pc:spChg>
        <pc:spChg chg="add del">
          <ac:chgData name="Ferry, Sherri L" userId="3b9a7ee3-4f46-4359-9007-2dcf45e25578" providerId="ADAL" clId="{0558C40B-3FD7-442A-A688-F1AE45BC4DD7}" dt="2023-09-19T14:36:35.538" v="839" actId="26606"/>
          <ac:spMkLst>
            <pc:docMk/>
            <pc:sldMk cId="617676336" sldId="343"/>
            <ac:spMk id="18" creationId="{51935DB0-36D0-5C2E-7342-262D35382F26}"/>
          </ac:spMkLst>
        </pc:spChg>
        <pc:spChg chg="add del">
          <ac:chgData name="Ferry, Sherri L" userId="3b9a7ee3-4f46-4359-9007-2dcf45e25578" providerId="ADAL" clId="{0558C40B-3FD7-442A-A688-F1AE45BC4DD7}" dt="2023-09-19T14:36:17.639" v="837" actId="26606"/>
          <ac:spMkLst>
            <pc:docMk/>
            <pc:sldMk cId="617676336" sldId="343"/>
            <ac:spMk id="20" creationId="{AE3A741D-C19B-960A-5803-1C5887147820}"/>
          </ac:spMkLst>
        </pc:spChg>
        <pc:spChg chg="add del">
          <ac:chgData name="Ferry, Sherri L" userId="3b9a7ee3-4f46-4359-9007-2dcf45e25578" providerId="ADAL" clId="{0558C40B-3FD7-442A-A688-F1AE45BC4DD7}" dt="2023-09-19T14:36:17.639" v="837" actId="26606"/>
          <ac:spMkLst>
            <pc:docMk/>
            <pc:sldMk cId="617676336" sldId="343"/>
            <ac:spMk id="22" creationId="{DC39DE25-0E4E-0AA7-0932-1D78C2372786}"/>
          </ac:spMkLst>
        </pc:spChg>
        <pc:spChg chg="add del">
          <ac:chgData name="Ferry, Sherri L" userId="3b9a7ee3-4f46-4359-9007-2dcf45e25578" providerId="ADAL" clId="{0558C40B-3FD7-442A-A688-F1AE45BC4DD7}" dt="2023-09-19T14:36:17.639" v="837" actId="26606"/>
          <ac:spMkLst>
            <pc:docMk/>
            <pc:sldMk cId="617676336" sldId="343"/>
            <ac:spMk id="24" creationId="{8D6EA299-0840-6DEA-E670-C49AEBC87E89}"/>
          </ac:spMkLst>
        </pc:spChg>
        <pc:spChg chg="add del">
          <ac:chgData name="Ferry, Sherri L" userId="3b9a7ee3-4f46-4359-9007-2dcf45e25578" providerId="ADAL" clId="{0558C40B-3FD7-442A-A688-F1AE45BC4DD7}" dt="2023-09-19T14:36:35.538" v="839" actId="26606"/>
          <ac:spMkLst>
            <pc:docMk/>
            <pc:sldMk cId="617676336" sldId="343"/>
            <ac:spMk id="26" creationId="{53D31893-BB06-4F90-7CCA-0A7A2694FA80}"/>
          </ac:spMkLst>
        </pc:spChg>
        <pc:spChg chg="add del">
          <ac:chgData name="Ferry, Sherri L" userId="3b9a7ee3-4f46-4359-9007-2dcf45e25578" providerId="ADAL" clId="{0558C40B-3FD7-442A-A688-F1AE45BC4DD7}" dt="2023-09-19T14:36:35.538" v="839" actId="26606"/>
          <ac:spMkLst>
            <pc:docMk/>
            <pc:sldMk cId="617676336" sldId="343"/>
            <ac:spMk id="27" creationId="{3F8ABF93-7FE7-6D3B-6AD7-C3921745C20D}"/>
          </ac:spMkLst>
        </pc:spChg>
        <pc:spChg chg="add del">
          <ac:chgData name="Ferry, Sherri L" userId="3b9a7ee3-4f46-4359-9007-2dcf45e25578" providerId="ADAL" clId="{0558C40B-3FD7-442A-A688-F1AE45BC4DD7}" dt="2023-09-19T14:36:35.538" v="839" actId="26606"/>
          <ac:spMkLst>
            <pc:docMk/>
            <pc:sldMk cId="617676336" sldId="343"/>
            <ac:spMk id="28" creationId="{D3C4FB21-0C2C-3F62-3EC5-DD378DBD37B2}"/>
          </ac:spMkLst>
        </pc:spChg>
        <pc:spChg chg="add">
          <ac:chgData name="Ferry, Sherri L" userId="3b9a7ee3-4f46-4359-9007-2dcf45e25578" providerId="ADAL" clId="{0558C40B-3FD7-442A-A688-F1AE45BC4DD7}" dt="2023-09-19T14:39:59.405" v="930" actId="26606"/>
          <ac:spMkLst>
            <pc:docMk/>
            <pc:sldMk cId="617676336" sldId="343"/>
            <ac:spMk id="36" creationId="{6B5E2835-4E47-45B3-9CFE-732FF7B05472}"/>
          </ac:spMkLst>
        </pc:spChg>
        <pc:spChg chg="add">
          <ac:chgData name="Ferry, Sherri L" userId="3b9a7ee3-4f46-4359-9007-2dcf45e25578" providerId="ADAL" clId="{0558C40B-3FD7-442A-A688-F1AE45BC4DD7}" dt="2023-09-19T14:39:59.405" v="930" actId="26606"/>
          <ac:spMkLst>
            <pc:docMk/>
            <pc:sldMk cId="617676336" sldId="343"/>
            <ac:spMk id="38" creationId="{5B45AD5D-AA52-4F7B-9362-576A39AD9E09}"/>
          </ac:spMkLst>
        </pc:spChg>
        <pc:spChg chg="add">
          <ac:chgData name="Ferry, Sherri L" userId="3b9a7ee3-4f46-4359-9007-2dcf45e25578" providerId="ADAL" clId="{0558C40B-3FD7-442A-A688-F1AE45BC4DD7}" dt="2023-09-19T14:39:59.405" v="930" actId="26606"/>
          <ac:spMkLst>
            <pc:docMk/>
            <pc:sldMk cId="617676336" sldId="343"/>
            <ac:spMk id="40" creationId="{AEDD7960-4866-4399-BEF6-DD1431AB4E34}"/>
          </ac:spMkLst>
        </pc:spChg>
        <pc:spChg chg="add">
          <ac:chgData name="Ferry, Sherri L" userId="3b9a7ee3-4f46-4359-9007-2dcf45e25578" providerId="ADAL" clId="{0558C40B-3FD7-442A-A688-F1AE45BC4DD7}" dt="2023-09-19T14:39:59.405" v="930" actId="26606"/>
          <ac:spMkLst>
            <pc:docMk/>
            <pc:sldMk cId="617676336" sldId="343"/>
            <ac:spMk id="42" creationId="{55D4142C-5077-457F-A6AD-3FECFDB39685}"/>
          </ac:spMkLst>
        </pc:spChg>
        <pc:spChg chg="add">
          <ac:chgData name="Ferry, Sherri L" userId="3b9a7ee3-4f46-4359-9007-2dcf45e25578" providerId="ADAL" clId="{0558C40B-3FD7-442A-A688-F1AE45BC4DD7}" dt="2023-09-19T14:39:59.405" v="930" actId="26606"/>
          <ac:spMkLst>
            <pc:docMk/>
            <pc:sldMk cId="617676336" sldId="343"/>
            <ac:spMk id="44" creationId="{7A5F0580-5EE9-419F-96EE-B6529EF6E7D0}"/>
          </ac:spMkLst>
        </pc:spChg>
        <pc:grpChg chg="add del">
          <ac:chgData name="Ferry, Sherri L" userId="3b9a7ee3-4f46-4359-9007-2dcf45e25578" providerId="ADAL" clId="{0558C40B-3FD7-442A-A688-F1AE45BC4DD7}" dt="2023-09-19T14:39:59.405" v="930" actId="26606"/>
          <ac:grpSpMkLst>
            <pc:docMk/>
            <pc:sldMk cId="617676336" sldId="343"/>
            <ac:grpSpMk id="30" creationId="{069C9563-3F88-F4E8-69B1-522A21F2EAD7}"/>
          </ac:grpSpMkLst>
        </pc:grpChg>
        <pc:picChg chg="add del mod ord">
          <ac:chgData name="Ferry, Sherri L" userId="3b9a7ee3-4f46-4359-9007-2dcf45e25578" providerId="ADAL" clId="{0558C40B-3FD7-442A-A688-F1AE45BC4DD7}" dt="2023-09-19T14:29:50.143" v="831" actId="22"/>
          <ac:picMkLst>
            <pc:docMk/>
            <pc:sldMk cId="617676336" sldId="343"/>
            <ac:picMk id="5" creationId="{89FFCB3C-E2F2-58F1-4C06-91DC1DB7343F}"/>
          </ac:picMkLst>
        </pc:picChg>
        <pc:picChg chg="add del mod ord">
          <ac:chgData name="Ferry, Sherri L" userId="3b9a7ee3-4f46-4359-9007-2dcf45e25578" providerId="ADAL" clId="{0558C40B-3FD7-442A-A688-F1AE45BC4DD7}" dt="2023-09-19T14:31:26.900" v="833" actId="21"/>
          <ac:picMkLst>
            <pc:docMk/>
            <pc:sldMk cId="617676336" sldId="343"/>
            <ac:picMk id="7" creationId="{E53201F5-0530-8F89-5490-EDD38DD2D532}"/>
          </ac:picMkLst>
        </pc:picChg>
        <pc:picChg chg="add mod ord modCrop">
          <ac:chgData name="Ferry, Sherri L" userId="3b9a7ee3-4f46-4359-9007-2dcf45e25578" providerId="ADAL" clId="{0558C40B-3FD7-442A-A688-F1AE45BC4DD7}" dt="2023-09-19T14:48:01.538" v="1069" actId="1076"/>
          <ac:picMkLst>
            <pc:docMk/>
            <pc:sldMk cId="617676336" sldId="343"/>
            <ac:picMk id="13" creationId="{1A6469ED-C702-D9D0-41AE-71E59C74CF5B}"/>
          </ac:picMkLst>
        </pc:picChg>
      </pc:sldChg>
      <pc:sldChg chg="addSp delSp modSp add mod ord setBg addAnim delAnim replTag delTag setClrOvrMap">
        <pc:chgData name="Ferry, Sherri L" userId="3b9a7ee3-4f46-4359-9007-2dcf45e25578" providerId="ADAL" clId="{0558C40B-3FD7-442A-A688-F1AE45BC4DD7}" dt="2023-10-02T18:02:57.984" v="2116"/>
        <pc:sldMkLst>
          <pc:docMk/>
          <pc:sldMk cId="240509729" sldId="344"/>
        </pc:sldMkLst>
        <pc:spChg chg="mod">
          <ac:chgData name="Ferry, Sherri L" userId="3b9a7ee3-4f46-4359-9007-2dcf45e25578" providerId="ADAL" clId="{0558C40B-3FD7-442A-A688-F1AE45BC4DD7}" dt="2023-10-02T14:42:29.372" v="1758" actId="14100"/>
          <ac:spMkLst>
            <pc:docMk/>
            <pc:sldMk cId="240509729" sldId="344"/>
            <ac:spMk id="2" creationId="{773EEB71-0EE6-AF18-5C55-B33C0C520269}"/>
          </ac:spMkLst>
        </pc:spChg>
        <pc:spChg chg="add mod">
          <ac:chgData name="Ferry, Sherri L" userId="3b9a7ee3-4f46-4359-9007-2dcf45e25578" providerId="ADAL" clId="{0558C40B-3FD7-442A-A688-F1AE45BC4DD7}" dt="2023-10-02T14:43:38.021" v="1762" actId="1076"/>
          <ac:spMkLst>
            <pc:docMk/>
            <pc:sldMk cId="240509729" sldId="344"/>
            <ac:spMk id="3" creationId="{FFAE9A65-EA9E-9072-C115-6F1CDFC82043}"/>
          </ac:spMkLst>
        </pc:spChg>
        <pc:spChg chg="add del">
          <ac:chgData name="Ferry, Sherri L" userId="3b9a7ee3-4f46-4359-9007-2dcf45e25578" providerId="ADAL" clId="{0558C40B-3FD7-442A-A688-F1AE45BC4DD7}" dt="2023-10-02T14:32:17.063" v="1707" actId="26606"/>
          <ac:spMkLst>
            <pc:docMk/>
            <pc:sldMk cId="240509729" sldId="344"/>
            <ac:spMk id="17" creationId="{71B2258F-86CA-4D4D-8270-BC05FCDEBFB3}"/>
          </ac:spMkLst>
        </pc:spChg>
        <pc:spChg chg="add del">
          <ac:chgData name="Ferry, Sherri L" userId="3b9a7ee3-4f46-4359-9007-2dcf45e25578" providerId="ADAL" clId="{0558C40B-3FD7-442A-A688-F1AE45BC4DD7}" dt="2023-10-02T14:30:17.866" v="1697" actId="26606"/>
          <ac:spMkLst>
            <pc:docMk/>
            <pc:sldMk cId="240509729" sldId="344"/>
            <ac:spMk id="22" creationId="{4E1BEB12-92AF-4445-98AD-4C7756E7C93B}"/>
          </ac:spMkLst>
        </pc:spChg>
        <pc:spChg chg="add del">
          <ac:chgData name="Ferry, Sherri L" userId="3b9a7ee3-4f46-4359-9007-2dcf45e25578" providerId="ADAL" clId="{0558C40B-3FD7-442A-A688-F1AE45BC4DD7}" dt="2023-10-02T14:30:17.866" v="1697" actId="26606"/>
          <ac:spMkLst>
            <pc:docMk/>
            <pc:sldMk cId="240509729" sldId="344"/>
            <ac:spMk id="24" creationId="{D0522C2C-7B5C-48A7-A969-03941E5D2E76}"/>
          </ac:spMkLst>
        </pc:spChg>
        <pc:spChg chg="add del">
          <ac:chgData name="Ferry, Sherri L" userId="3b9a7ee3-4f46-4359-9007-2dcf45e25578" providerId="ADAL" clId="{0558C40B-3FD7-442A-A688-F1AE45BC4DD7}" dt="2023-10-02T14:30:17.866" v="1697" actId="26606"/>
          <ac:spMkLst>
            <pc:docMk/>
            <pc:sldMk cId="240509729" sldId="344"/>
            <ac:spMk id="26" creationId="{9C682A1A-5B2D-4111-BBD6-620165633E5B}"/>
          </ac:spMkLst>
        </pc:spChg>
        <pc:spChg chg="add del">
          <ac:chgData name="Ferry, Sherri L" userId="3b9a7ee3-4f46-4359-9007-2dcf45e25578" providerId="ADAL" clId="{0558C40B-3FD7-442A-A688-F1AE45BC4DD7}" dt="2023-10-02T14:30:17.866" v="1697" actId="26606"/>
          <ac:spMkLst>
            <pc:docMk/>
            <pc:sldMk cId="240509729" sldId="344"/>
            <ac:spMk id="28" creationId="{D6EE29F2-D77F-4BD0-A20B-334D316A1C9D}"/>
          </ac:spMkLst>
        </pc:spChg>
        <pc:spChg chg="add del">
          <ac:chgData name="Ferry, Sherri L" userId="3b9a7ee3-4f46-4359-9007-2dcf45e25578" providerId="ADAL" clId="{0558C40B-3FD7-442A-A688-F1AE45BC4DD7}" dt="2023-10-02T14:30:17.866" v="1697" actId="26606"/>
          <ac:spMkLst>
            <pc:docMk/>
            <pc:sldMk cId="240509729" sldId="344"/>
            <ac:spMk id="30" creationId="{22D09ED2-868F-42C6-866E-F92E0CEF314F}"/>
          </ac:spMkLst>
        </pc:spChg>
        <pc:spChg chg="add del">
          <ac:chgData name="Ferry, Sherri L" userId="3b9a7ee3-4f46-4359-9007-2dcf45e25578" providerId="ADAL" clId="{0558C40B-3FD7-442A-A688-F1AE45BC4DD7}" dt="2023-10-02T14:31:11.083" v="1699" actId="26606"/>
          <ac:spMkLst>
            <pc:docMk/>
            <pc:sldMk cId="240509729" sldId="344"/>
            <ac:spMk id="32" creationId="{4522B21E-B2B9-4C72-9A71-C87EFD137480}"/>
          </ac:spMkLst>
        </pc:spChg>
        <pc:spChg chg="add del">
          <ac:chgData name="Ferry, Sherri L" userId="3b9a7ee3-4f46-4359-9007-2dcf45e25578" providerId="ADAL" clId="{0558C40B-3FD7-442A-A688-F1AE45BC4DD7}" dt="2023-10-02T14:31:11.083" v="1699" actId="26606"/>
          <ac:spMkLst>
            <pc:docMk/>
            <pc:sldMk cId="240509729" sldId="344"/>
            <ac:spMk id="33" creationId="{5EB7D2A2-F448-44D4-938C-DC84CBCB3B1E}"/>
          </ac:spMkLst>
        </pc:spChg>
        <pc:spChg chg="add del">
          <ac:chgData name="Ferry, Sherri L" userId="3b9a7ee3-4f46-4359-9007-2dcf45e25578" providerId="ADAL" clId="{0558C40B-3FD7-442A-A688-F1AE45BC4DD7}" dt="2023-10-02T14:31:11.083" v="1699" actId="26606"/>
          <ac:spMkLst>
            <pc:docMk/>
            <pc:sldMk cId="240509729" sldId="344"/>
            <ac:spMk id="34" creationId="{871AEA07-1E14-44B4-8E55-64EF049CD66F}"/>
          </ac:spMkLst>
        </pc:spChg>
        <pc:spChg chg="add del">
          <ac:chgData name="Ferry, Sherri L" userId="3b9a7ee3-4f46-4359-9007-2dcf45e25578" providerId="ADAL" clId="{0558C40B-3FD7-442A-A688-F1AE45BC4DD7}" dt="2023-10-02T14:31:23.832" v="1701" actId="26606"/>
          <ac:spMkLst>
            <pc:docMk/>
            <pc:sldMk cId="240509729" sldId="344"/>
            <ac:spMk id="37" creationId="{0E42565C-E3CC-4EF0-8093-88FCC788A3C2}"/>
          </ac:spMkLst>
        </pc:spChg>
        <pc:spChg chg="add del">
          <ac:chgData name="Ferry, Sherri L" userId="3b9a7ee3-4f46-4359-9007-2dcf45e25578" providerId="ADAL" clId="{0558C40B-3FD7-442A-A688-F1AE45BC4DD7}" dt="2023-10-02T14:31:23.832" v="1701" actId="26606"/>
          <ac:spMkLst>
            <pc:docMk/>
            <pc:sldMk cId="240509729" sldId="344"/>
            <ac:spMk id="38" creationId="{02F429C4-ABC9-46FC-818A-B5429CDE4A96}"/>
          </ac:spMkLst>
        </pc:spChg>
        <pc:spChg chg="add del">
          <ac:chgData name="Ferry, Sherri L" userId="3b9a7ee3-4f46-4359-9007-2dcf45e25578" providerId="ADAL" clId="{0558C40B-3FD7-442A-A688-F1AE45BC4DD7}" dt="2023-10-02T14:31:23.832" v="1701" actId="26606"/>
          <ac:spMkLst>
            <pc:docMk/>
            <pc:sldMk cId="240509729" sldId="344"/>
            <ac:spMk id="39" creationId="{2CEF98E4-3709-4952-8F42-2305CCE34FA3}"/>
          </ac:spMkLst>
        </pc:spChg>
        <pc:spChg chg="add del">
          <ac:chgData name="Ferry, Sherri L" userId="3b9a7ee3-4f46-4359-9007-2dcf45e25578" providerId="ADAL" clId="{0558C40B-3FD7-442A-A688-F1AE45BC4DD7}" dt="2023-10-02T14:31:23.832" v="1701" actId="26606"/>
          <ac:spMkLst>
            <pc:docMk/>
            <pc:sldMk cId="240509729" sldId="344"/>
            <ac:spMk id="40" creationId="{F10BCCF5-D685-47FF-B675-647EAEB72C8E}"/>
          </ac:spMkLst>
        </pc:spChg>
        <pc:spChg chg="add del">
          <ac:chgData name="Ferry, Sherri L" userId="3b9a7ee3-4f46-4359-9007-2dcf45e25578" providerId="ADAL" clId="{0558C40B-3FD7-442A-A688-F1AE45BC4DD7}" dt="2023-10-02T14:31:23.832" v="1701" actId="26606"/>
          <ac:spMkLst>
            <pc:docMk/>
            <pc:sldMk cId="240509729" sldId="344"/>
            <ac:spMk id="41" creationId="{B0EE8A42-107A-4D4C-8D56-BBAE95C7FC0D}"/>
          </ac:spMkLst>
        </pc:spChg>
        <pc:spChg chg="add del">
          <ac:chgData name="Ferry, Sherri L" userId="3b9a7ee3-4f46-4359-9007-2dcf45e25578" providerId="ADAL" clId="{0558C40B-3FD7-442A-A688-F1AE45BC4DD7}" dt="2023-10-02T14:31:30.158" v="1703" actId="26606"/>
          <ac:spMkLst>
            <pc:docMk/>
            <pc:sldMk cId="240509729" sldId="344"/>
            <ac:spMk id="43" creationId="{9AFC454B-A080-4D23-B177-6D5356C6E6EF}"/>
          </ac:spMkLst>
        </pc:spChg>
        <pc:spChg chg="add del">
          <ac:chgData name="Ferry, Sherri L" userId="3b9a7ee3-4f46-4359-9007-2dcf45e25578" providerId="ADAL" clId="{0558C40B-3FD7-442A-A688-F1AE45BC4DD7}" dt="2023-10-02T14:31:30.158" v="1703" actId="26606"/>
          <ac:spMkLst>
            <pc:docMk/>
            <pc:sldMk cId="240509729" sldId="344"/>
            <ac:spMk id="44" creationId="{D0522C2C-7B5C-48A7-A969-03941E5D2E76}"/>
          </ac:spMkLst>
        </pc:spChg>
        <pc:spChg chg="add del">
          <ac:chgData name="Ferry, Sherri L" userId="3b9a7ee3-4f46-4359-9007-2dcf45e25578" providerId="ADAL" clId="{0558C40B-3FD7-442A-A688-F1AE45BC4DD7}" dt="2023-10-02T14:31:30.158" v="1703" actId="26606"/>
          <ac:spMkLst>
            <pc:docMk/>
            <pc:sldMk cId="240509729" sldId="344"/>
            <ac:spMk id="45" creationId="{9C682A1A-5B2D-4111-BBD6-620165633E5B}"/>
          </ac:spMkLst>
        </pc:spChg>
        <pc:spChg chg="add del">
          <ac:chgData name="Ferry, Sherri L" userId="3b9a7ee3-4f46-4359-9007-2dcf45e25578" providerId="ADAL" clId="{0558C40B-3FD7-442A-A688-F1AE45BC4DD7}" dt="2023-10-02T14:31:30.158" v="1703" actId="26606"/>
          <ac:spMkLst>
            <pc:docMk/>
            <pc:sldMk cId="240509729" sldId="344"/>
            <ac:spMk id="46" creationId="{D6EE29F2-D77F-4BD0-A20B-334D316A1C9D}"/>
          </ac:spMkLst>
        </pc:spChg>
        <pc:spChg chg="add del">
          <ac:chgData name="Ferry, Sherri L" userId="3b9a7ee3-4f46-4359-9007-2dcf45e25578" providerId="ADAL" clId="{0558C40B-3FD7-442A-A688-F1AE45BC4DD7}" dt="2023-10-02T14:31:30.158" v="1703" actId="26606"/>
          <ac:spMkLst>
            <pc:docMk/>
            <pc:sldMk cId="240509729" sldId="344"/>
            <ac:spMk id="47" creationId="{22D09ED2-868F-42C6-866E-F92E0CEF314F}"/>
          </ac:spMkLst>
        </pc:spChg>
        <pc:spChg chg="add del">
          <ac:chgData name="Ferry, Sherri L" userId="3b9a7ee3-4f46-4359-9007-2dcf45e25578" providerId="ADAL" clId="{0558C40B-3FD7-442A-A688-F1AE45BC4DD7}" dt="2023-10-02T14:32:17.063" v="1706" actId="26606"/>
          <ac:spMkLst>
            <pc:docMk/>
            <pc:sldMk cId="240509729" sldId="344"/>
            <ac:spMk id="49" creationId="{9C7E0A2C-7C0A-4AAC-B3B0-6C12B2EBAE05}"/>
          </ac:spMkLst>
        </pc:spChg>
        <pc:spChg chg="add del">
          <ac:chgData name="Ferry, Sherri L" userId="3b9a7ee3-4f46-4359-9007-2dcf45e25578" providerId="ADAL" clId="{0558C40B-3FD7-442A-A688-F1AE45BC4DD7}" dt="2023-10-02T14:32:17.063" v="1706" actId="26606"/>
          <ac:spMkLst>
            <pc:docMk/>
            <pc:sldMk cId="240509729" sldId="344"/>
            <ac:spMk id="50" creationId="{5EB7D2A2-F448-44D4-938C-DC84CBCB3B1E}"/>
          </ac:spMkLst>
        </pc:spChg>
        <pc:spChg chg="add del">
          <ac:chgData name="Ferry, Sherri L" userId="3b9a7ee3-4f46-4359-9007-2dcf45e25578" providerId="ADAL" clId="{0558C40B-3FD7-442A-A688-F1AE45BC4DD7}" dt="2023-10-02T14:32:17.063" v="1706" actId="26606"/>
          <ac:spMkLst>
            <pc:docMk/>
            <pc:sldMk cId="240509729" sldId="344"/>
            <ac:spMk id="51" creationId="{871AEA07-1E14-44B4-8E55-64EF049CD66F}"/>
          </ac:spMkLst>
        </pc:spChg>
        <pc:spChg chg="add">
          <ac:chgData name="Ferry, Sherri L" userId="3b9a7ee3-4f46-4359-9007-2dcf45e25578" providerId="ADAL" clId="{0558C40B-3FD7-442A-A688-F1AE45BC4DD7}" dt="2023-10-02T14:32:17.063" v="1707" actId="26606"/>
          <ac:spMkLst>
            <pc:docMk/>
            <pc:sldMk cId="240509729" sldId="344"/>
            <ac:spMk id="54" creationId="{4522B21E-B2B9-4C72-9A71-C87EFD137480}"/>
          </ac:spMkLst>
        </pc:spChg>
        <pc:spChg chg="add">
          <ac:chgData name="Ferry, Sherri L" userId="3b9a7ee3-4f46-4359-9007-2dcf45e25578" providerId="ADAL" clId="{0558C40B-3FD7-442A-A688-F1AE45BC4DD7}" dt="2023-10-02T14:32:17.063" v="1707" actId="26606"/>
          <ac:spMkLst>
            <pc:docMk/>
            <pc:sldMk cId="240509729" sldId="344"/>
            <ac:spMk id="55" creationId="{5EB7D2A2-F448-44D4-938C-DC84CBCB3B1E}"/>
          </ac:spMkLst>
        </pc:spChg>
        <pc:spChg chg="add">
          <ac:chgData name="Ferry, Sherri L" userId="3b9a7ee3-4f46-4359-9007-2dcf45e25578" providerId="ADAL" clId="{0558C40B-3FD7-442A-A688-F1AE45BC4DD7}" dt="2023-10-02T14:32:17.063" v="1707" actId="26606"/>
          <ac:spMkLst>
            <pc:docMk/>
            <pc:sldMk cId="240509729" sldId="344"/>
            <ac:spMk id="56" creationId="{871AEA07-1E14-44B4-8E55-64EF049CD66F}"/>
          </ac:spMkLst>
        </pc:spChg>
        <pc:cxnChg chg="add del">
          <ac:chgData name="Ferry, Sherri L" userId="3b9a7ee3-4f46-4359-9007-2dcf45e25578" providerId="ADAL" clId="{0558C40B-3FD7-442A-A688-F1AE45BC4DD7}" dt="2023-10-02T14:31:11.083" v="1699" actId="26606"/>
          <ac:cxnSpMkLst>
            <pc:docMk/>
            <pc:sldMk cId="240509729" sldId="344"/>
            <ac:cxnSpMk id="35" creationId="{F7C8EA93-3210-4C62-99E9-153C275E3A87}"/>
          </ac:cxnSpMkLst>
        </pc:cxnChg>
        <pc:cxnChg chg="add del">
          <ac:chgData name="Ferry, Sherri L" userId="3b9a7ee3-4f46-4359-9007-2dcf45e25578" providerId="ADAL" clId="{0558C40B-3FD7-442A-A688-F1AE45BC4DD7}" dt="2023-10-02T14:32:17.063" v="1706" actId="26606"/>
          <ac:cxnSpMkLst>
            <pc:docMk/>
            <pc:sldMk cId="240509729" sldId="344"/>
            <ac:cxnSpMk id="52" creationId="{F7C8EA93-3210-4C62-99E9-153C275E3A87}"/>
          </ac:cxnSpMkLst>
        </pc:cxnChg>
        <pc:cxnChg chg="add">
          <ac:chgData name="Ferry, Sherri L" userId="3b9a7ee3-4f46-4359-9007-2dcf45e25578" providerId="ADAL" clId="{0558C40B-3FD7-442A-A688-F1AE45BC4DD7}" dt="2023-10-02T14:32:17.063" v="1707" actId="26606"/>
          <ac:cxnSpMkLst>
            <pc:docMk/>
            <pc:sldMk cId="240509729" sldId="344"/>
            <ac:cxnSpMk id="57" creationId="{F7C8EA93-3210-4C62-99E9-153C275E3A87}"/>
          </ac:cxnSpMkLst>
        </pc:cxnChg>
      </pc:sldChg>
      <pc:sldChg chg="addSp delSp modSp new mod ord setBg replTag delTag setClrOvrMap">
        <pc:chgData name="Ferry, Sherri L" userId="3b9a7ee3-4f46-4359-9007-2dcf45e25578" providerId="ADAL" clId="{0558C40B-3FD7-442A-A688-F1AE45BC4DD7}" dt="2023-10-02T18:02:54.927" v="2112"/>
        <pc:sldMkLst>
          <pc:docMk/>
          <pc:sldMk cId="455619465" sldId="345"/>
        </pc:sldMkLst>
        <pc:spChg chg="del">
          <ac:chgData name="Ferry, Sherri L" userId="3b9a7ee3-4f46-4359-9007-2dcf45e25578" providerId="ADAL" clId="{0558C40B-3FD7-442A-A688-F1AE45BC4DD7}" dt="2023-10-02T17:03:17.813" v="1798" actId="26606"/>
          <ac:spMkLst>
            <pc:docMk/>
            <pc:sldMk cId="455619465" sldId="345"/>
            <ac:spMk id="2" creationId="{B8C4087C-4523-9B02-2AEF-E1EB73A3B8F9}"/>
          </ac:spMkLst>
        </pc:spChg>
        <pc:spChg chg="del">
          <ac:chgData name="Ferry, Sherri L" userId="3b9a7ee3-4f46-4359-9007-2dcf45e25578" providerId="ADAL" clId="{0558C40B-3FD7-442A-A688-F1AE45BC4DD7}" dt="2023-10-02T16:57:59.616" v="1786"/>
          <ac:spMkLst>
            <pc:docMk/>
            <pc:sldMk cId="455619465" sldId="345"/>
            <ac:spMk id="3" creationId="{7F98950F-3CAD-EC06-17F7-CB533A6A3591}"/>
          </ac:spMkLst>
        </pc:spChg>
        <pc:spChg chg="add del mod">
          <ac:chgData name="Ferry, Sherri L" userId="3b9a7ee3-4f46-4359-9007-2dcf45e25578" providerId="ADAL" clId="{0558C40B-3FD7-442A-A688-F1AE45BC4DD7}" dt="2023-10-02T17:01:15.135" v="1792"/>
          <ac:spMkLst>
            <pc:docMk/>
            <pc:sldMk cId="455619465" sldId="345"/>
            <ac:spMk id="6" creationId="{9CA66533-A67D-A654-C680-91D5BFDAB1EC}"/>
          </ac:spMkLst>
        </pc:spChg>
        <pc:spChg chg="add del mod ord">
          <ac:chgData name="Ferry, Sherri L" userId="3b9a7ee3-4f46-4359-9007-2dcf45e25578" providerId="ADAL" clId="{0558C40B-3FD7-442A-A688-F1AE45BC4DD7}" dt="2023-10-02T17:36:00.318" v="1946" actId="26606"/>
          <ac:spMkLst>
            <pc:docMk/>
            <pc:sldMk cId="455619465" sldId="345"/>
            <ac:spMk id="8" creationId="{B93ED432-4248-1FEB-5EFC-B62523FFA700}"/>
          </ac:spMkLst>
        </pc:spChg>
        <pc:spChg chg="add del mod ord">
          <ac:chgData name="Ferry, Sherri L" userId="3b9a7ee3-4f46-4359-9007-2dcf45e25578" providerId="ADAL" clId="{0558C40B-3FD7-442A-A688-F1AE45BC4DD7}" dt="2023-10-02T17:36:00.318" v="1946" actId="26606"/>
          <ac:spMkLst>
            <pc:docMk/>
            <pc:sldMk cId="455619465" sldId="345"/>
            <ac:spMk id="9" creationId="{55BADE85-4ED1-1195-BE3B-3FF3B3DD1B25}"/>
          </ac:spMkLst>
        </pc:spChg>
        <pc:spChg chg="add del mod">
          <ac:chgData name="Ferry, Sherri L" userId="3b9a7ee3-4f46-4359-9007-2dcf45e25578" providerId="ADAL" clId="{0558C40B-3FD7-442A-A688-F1AE45BC4DD7}" dt="2023-10-02T17:12:48.453" v="1875" actId="21"/>
          <ac:spMkLst>
            <pc:docMk/>
            <pc:sldMk cId="455619465" sldId="345"/>
            <ac:spMk id="10" creationId="{E59715A3-729E-3940-BC41-A96220CA6B4B}"/>
          </ac:spMkLst>
        </pc:spChg>
        <pc:spChg chg="add del mod">
          <ac:chgData name="Ferry, Sherri L" userId="3b9a7ee3-4f46-4359-9007-2dcf45e25578" providerId="ADAL" clId="{0558C40B-3FD7-442A-A688-F1AE45BC4DD7}" dt="2023-10-02T17:12:44.717" v="1874" actId="21"/>
          <ac:spMkLst>
            <pc:docMk/>
            <pc:sldMk cId="455619465" sldId="345"/>
            <ac:spMk id="11" creationId="{97EC4B94-AEDB-CD09-D3FF-A22F624D2CD9}"/>
          </ac:spMkLst>
        </pc:spChg>
        <pc:spChg chg="add del">
          <ac:chgData name="Ferry, Sherri L" userId="3b9a7ee3-4f46-4359-9007-2dcf45e25578" providerId="ADAL" clId="{0558C40B-3FD7-442A-A688-F1AE45BC4DD7}" dt="2023-10-02T17:03:45.094" v="1800" actId="26606"/>
          <ac:spMkLst>
            <pc:docMk/>
            <pc:sldMk cId="455619465" sldId="345"/>
            <ac:spMk id="12" creationId="{22F15A2D-2324-487D-A02A-BF46C5C580EB}"/>
          </ac:spMkLst>
        </pc:spChg>
        <pc:spChg chg="add del mod">
          <ac:chgData name="Ferry, Sherri L" userId="3b9a7ee3-4f46-4359-9007-2dcf45e25578" providerId="ADAL" clId="{0558C40B-3FD7-442A-A688-F1AE45BC4DD7}" dt="2023-10-02T17:17:46.012" v="1885" actId="21"/>
          <ac:spMkLst>
            <pc:docMk/>
            <pc:sldMk cId="455619465" sldId="345"/>
            <ac:spMk id="13" creationId="{D93EDB58-62EC-40C9-A16C-C7BCF2E0DD3A}"/>
          </ac:spMkLst>
        </pc:spChg>
        <pc:spChg chg="add del">
          <ac:chgData name="Ferry, Sherri L" userId="3b9a7ee3-4f46-4359-9007-2dcf45e25578" providerId="ADAL" clId="{0558C40B-3FD7-442A-A688-F1AE45BC4DD7}" dt="2023-10-02T17:03:45.094" v="1800" actId="26606"/>
          <ac:spMkLst>
            <pc:docMk/>
            <pc:sldMk cId="455619465" sldId="345"/>
            <ac:spMk id="14" creationId="{2AEAFA59-923A-4F54-8B49-44C970BCC323}"/>
          </ac:spMkLst>
        </pc:spChg>
        <pc:spChg chg="add del">
          <ac:chgData name="Ferry, Sherri L" userId="3b9a7ee3-4f46-4359-9007-2dcf45e25578" providerId="ADAL" clId="{0558C40B-3FD7-442A-A688-F1AE45BC4DD7}" dt="2023-10-02T17:03:45.094" v="1800" actId="26606"/>
          <ac:spMkLst>
            <pc:docMk/>
            <pc:sldMk cId="455619465" sldId="345"/>
            <ac:spMk id="16" creationId="{C37E9D4B-7BFA-4D10-B666-547BAC499469}"/>
          </ac:spMkLst>
        </pc:spChg>
        <pc:spChg chg="add del mod">
          <ac:chgData name="Ferry, Sherri L" userId="3b9a7ee3-4f46-4359-9007-2dcf45e25578" providerId="ADAL" clId="{0558C40B-3FD7-442A-A688-F1AE45BC4DD7}" dt="2023-10-02T17:16:29.852" v="1876"/>
          <ac:spMkLst>
            <pc:docMk/>
            <pc:sldMk cId="455619465" sldId="345"/>
            <ac:spMk id="17" creationId="{041BD651-A878-A505-B5A1-79510C3205B6}"/>
          </ac:spMkLst>
        </pc:spChg>
        <pc:spChg chg="add del">
          <ac:chgData name="Ferry, Sherri L" userId="3b9a7ee3-4f46-4359-9007-2dcf45e25578" providerId="ADAL" clId="{0558C40B-3FD7-442A-A688-F1AE45BC4DD7}" dt="2023-10-02T17:04:14.343" v="1803" actId="26606"/>
          <ac:spMkLst>
            <pc:docMk/>
            <pc:sldMk cId="455619465" sldId="345"/>
            <ac:spMk id="21" creationId="{AB8C311F-7253-4AED-9701-7FC0708C41C7}"/>
          </ac:spMkLst>
        </pc:spChg>
        <pc:spChg chg="add del mod">
          <ac:chgData name="Ferry, Sherri L" userId="3b9a7ee3-4f46-4359-9007-2dcf45e25578" providerId="ADAL" clId="{0558C40B-3FD7-442A-A688-F1AE45BC4DD7}" dt="2023-10-02T17:29:26.931" v="1915" actId="21"/>
          <ac:spMkLst>
            <pc:docMk/>
            <pc:sldMk cId="455619465" sldId="345"/>
            <ac:spMk id="22" creationId="{CC42A6FA-89E9-8A9D-C17A-D145F9EE55DF}"/>
          </ac:spMkLst>
        </pc:spChg>
        <pc:spChg chg="add del">
          <ac:chgData name="Ferry, Sherri L" userId="3b9a7ee3-4f46-4359-9007-2dcf45e25578" providerId="ADAL" clId="{0558C40B-3FD7-442A-A688-F1AE45BC4DD7}" dt="2023-10-02T17:04:14.343" v="1803" actId="26606"/>
          <ac:spMkLst>
            <pc:docMk/>
            <pc:sldMk cId="455619465" sldId="345"/>
            <ac:spMk id="23" creationId="{E2384209-CB15-4CDF-9D31-C44FD9A3F20D}"/>
          </ac:spMkLst>
        </pc:spChg>
        <pc:spChg chg="add del">
          <ac:chgData name="Ferry, Sherri L" userId="3b9a7ee3-4f46-4359-9007-2dcf45e25578" providerId="ADAL" clId="{0558C40B-3FD7-442A-A688-F1AE45BC4DD7}" dt="2023-10-02T17:04:14.343" v="1803" actId="26606"/>
          <ac:spMkLst>
            <pc:docMk/>
            <pc:sldMk cId="455619465" sldId="345"/>
            <ac:spMk id="25" creationId="{2633B3B5-CC90-43F0-8714-D31D1F3F0209}"/>
          </ac:spMkLst>
        </pc:spChg>
        <pc:spChg chg="add del mod">
          <ac:chgData name="Ferry, Sherri L" userId="3b9a7ee3-4f46-4359-9007-2dcf45e25578" providerId="ADAL" clId="{0558C40B-3FD7-442A-A688-F1AE45BC4DD7}" dt="2023-10-02T17:38:20.474" v="1957" actId="26606"/>
          <ac:spMkLst>
            <pc:docMk/>
            <pc:sldMk cId="455619465" sldId="345"/>
            <ac:spMk id="26" creationId="{52BAB4C5-4FA3-66E3-6B2F-071425825B7A}"/>
          </ac:spMkLst>
        </pc:spChg>
        <pc:spChg chg="add del">
          <ac:chgData name="Ferry, Sherri L" userId="3b9a7ee3-4f46-4359-9007-2dcf45e25578" providerId="ADAL" clId="{0558C40B-3FD7-442A-A688-F1AE45BC4DD7}" dt="2023-10-02T17:04:14.343" v="1803" actId="26606"/>
          <ac:spMkLst>
            <pc:docMk/>
            <pc:sldMk cId="455619465" sldId="345"/>
            <ac:spMk id="27" creationId="{A8D57A06-A426-446D-B02C-A2DC6B62E45E}"/>
          </ac:spMkLst>
        </pc:spChg>
        <pc:spChg chg="add mod">
          <ac:chgData name="Ferry, Sherri L" userId="3b9a7ee3-4f46-4359-9007-2dcf45e25578" providerId="ADAL" clId="{0558C40B-3FD7-442A-A688-F1AE45BC4DD7}" dt="2023-10-02T17:54:25.701" v="2087" actId="1076"/>
          <ac:spMkLst>
            <pc:docMk/>
            <pc:sldMk cId="455619465" sldId="345"/>
            <ac:spMk id="28" creationId="{E0399E09-82F1-47ED-6ED1-78D92968844C}"/>
          </ac:spMkLst>
        </pc:spChg>
        <pc:spChg chg="add mod">
          <ac:chgData name="Ferry, Sherri L" userId="3b9a7ee3-4f46-4359-9007-2dcf45e25578" providerId="ADAL" clId="{0558C40B-3FD7-442A-A688-F1AE45BC4DD7}" dt="2023-10-02T17:56:09.088" v="2101" actId="1076"/>
          <ac:spMkLst>
            <pc:docMk/>
            <pc:sldMk cId="455619465" sldId="345"/>
            <ac:spMk id="29" creationId="{26E651F4-93C7-3540-D69F-FCE955C38813}"/>
          </ac:spMkLst>
        </pc:spChg>
        <pc:spChg chg="add mod">
          <ac:chgData name="Ferry, Sherri L" userId="3b9a7ee3-4f46-4359-9007-2dcf45e25578" providerId="ADAL" clId="{0558C40B-3FD7-442A-A688-F1AE45BC4DD7}" dt="2023-10-02T17:56:14.604" v="2102" actId="1076"/>
          <ac:spMkLst>
            <pc:docMk/>
            <pc:sldMk cId="455619465" sldId="345"/>
            <ac:spMk id="30" creationId="{C744ED0D-AFEE-3622-8D23-B6EAAAF3D3E7}"/>
          </ac:spMkLst>
        </pc:spChg>
        <pc:spChg chg="add del">
          <ac:chgData name="Ferry, Sherri L" userId="3b9a7ee3-4f46-4359-9007-2dcf45e25578" providerId="ADAL" clId="{0558C40B-3FD7-442A-A688-F1AE45BC4DD7}" dt="2023-10-02T17:04:53.771" v="1806" actId="26606"/>
          <ac:spMkLst>
            <pc:docMk/>
            <pc:sldMk cId="455619465" sldId="345"/>
            <ac:spMk id="31" creationId="{17652C99-2B0A-74BB-529D-2A4D44697653}"/>
          </ac:spMkLst>
        </pc:spChg>
        <pc:spChg chg="add mod">
          <ac:chgData name="Ferry, Sherri L" userId="3b9a7ee3-4f46-4359-9007-2dcf45e25578" providerId="ADAL" clId="{0558C40B-3FD7-442A-A688-F1AE45BC4DD7}" dt="2023-10-02T17:48:09.485" v="2041" actId="1076"/>
          <ac:spMkLst>
            <pc:docMk/>
            <pc:sldMk cId="455619465" sldId="345"/>
            <ac:spMk id="32" creationId="{4D330217-AD93-EB85-3925-4197352B3258}"/>
          </ac:spMkLst>
        </pc:spChg>
        <pc:spChg chg="add del">
          <ac:chgData name="Ferry, Sherri L" userId="3b9a7ee3-4f46-4359-9007-2dcf45e25578" providerId="ADAL" clId="{0558C40B-3FD7-442A-A688-F1AE45BC4DD7}" dt="2023-10-02T17:04:53.771" v="1806" actId="26606"/>
          <ac:spMkLst>
            <pc:docMk/>
            <pc:sldMk cId="455619465" sldId="345"/>
            <ac:spMk id="34" creationId="{B210AC1D-4063-4C6E-9528-FA9C4C0C18E6}"/>
          </ac:spMkLst>
        </pc:spChg>
        <pc:spChg chg="add del">
          <ac:chgData name="Ferry, Sherri L" userId="3b9a7ee3-4f46-4359-9007-2dcf45e25578" providerId="ADAL" clId="{0558C40B-3FD7-442A-A688-F1AE45BC4DD7}" dt="2023-10-02T17:04:53.771" v="1806" actId="26606"/>
          <ac:spMkLst>
            <pc:docMk/>
            <pc:sldMk cId="455619465" sldId="345"/>
            <ac:spMk id="36" creationId="{02F8C595-E68C-4306-AED8-DC7826A0A506}"/>
          </ac:spMkLst>
        </pc:spChg>
        <pc:spChg chg="add del">
          <ac:chgData name="Ferry, Sherri L" userId="3b9a7ee3-4f46-4359-9007-2dcf45e25578" providerId="ADAL" clId="{0558C40B-3FD7-442A-A688-F1AE45BC4DD7}" dt="2023-10-02T17:36:00.318" v="1946" actId="26606"/>
          <ac:spMkLst>
            <pc:docMk/>
            <pc:sldMk cId="455619465" sldId="345"/>
            <ac:spMk id="41" creationId="{42A4FC2C-047E-45A5-965D-8E1E3BF09BC6}"/>
          </ac:spMkLst>
        </pc:spChg>
        <pc:spChg chg="add del">
          <ac:chgData name="Ferry, Sherri L" userId="3b9a7ee3-4f46-4359-9007-2dcf45e25578" providerId="ADAL" clId="{0558C40B-3FD7-442A-A688-F1AE45BC4DD7}" dt="2023-10-02T17:11:42.758" v="1865" actId="26606"/>
          <ac:spMkLst>
            <pc:docMk/>
            <pc:sldMk cId="455619465" sldId="345"/>
            <ac:spMk id="43" creationId="{9228552E-C8B1-4A80-8448-0787CE0FC704}"/>
          </ac:spMkLst>
        </pc:spChg>
        <pc:spChg chg="add del">
          <ac:chgData name="Ferry, Sherri L" userId="3b9a7ee3-4f46-4359-9007-2dcf45e25578" providerId="ADAL" clId="{0558C40B-3FD7-442A-A688-F1AE45BC4DD7}" dt="2023-10-02T17:12:01.894" v="1867" actId="26606"/>
          <ac:spMkLst>
            <pc:docMk/>
            <pc:sldMk cId="455619465" sldId="345"/>
            <ac:spMk id="44" creationId="{C0A1ED06-4733-4020-9C60-81D4D801408D}"/>
          </ac:spMkLst>
        </pc:spChg>
        <pc:spChg chg="add del">
          <ac:chgData name="Ferry, Sherri L" userId="3b9a7ee3-4f46-4359-9007-2dcf45e25578" providerId="ADAL" clId="{0558C40B-3FD7-442A-A688-F1AE45BC4DD7}" dt="2023-10-02T17:11:42.758" v="1865" actId="26606"/>
          <ac:spMkLst>
            <pc:docMk/>
            <pc:sldMk cId="455619465" sldId="345"/>
            <ac:spMk id="45" creationId="{DDF6C008-C1F7-BB80-6840-9591E5C7A5DB}"/>
          </ac:spMkLst>
        </pc:spChg>
        <pc:spChg chg="add del">
          <ac:chgData name="Ferry, Sherri L" userId="3b9a7ee3-4f46-4359-9007-2dcf45e25578" providerId="ADAL" clId="{0558C40B-3FD7-442A-A688-F1AE45BC4DD7}" dt="2023-10-02T17:07:21.063" v="1823" actId="26606"/>
          <ac:spMkLst>
            <pc:docMk/>
            <pc:sldMk cId="455619465" sldId="345"/>
            <ac:spMk id="46" creationId="{B098FE6D-7262-4839-92B0-81ABB08819F3}"/>
          </ac:spMkLst>
        </pc:spChg>
        <pc:spChg chg="add del">
          <ac:chgData name="Ferry, Sherri L" userId="3b9a7ee3-4f46-4359-9007-2dcf45e25578" providerId="ADAL" clId="{0558C40B-3FD7-442A-A688-F1AE45BC4DD7}" dt="2023-10-02T17:12:01.894" v="1867" actId="26606"/>
          <ac:spMkLst>
            <pc:docMk/>
            <pc:sldMk cId="455619465" sldId="345"/>
            <ac:spMk id="47" creationId="{3C7546C9-ED7A-1E59-C67D-BB1726AADC3E}"/>
          </ac:spMkLst>
        </pc:spChg>
        <pc:spChg chg="add del">
          <ac:chgData name="Ferry, Sherri L" userId="3b9a7ee3-4f46-4359-9007-2dcf45e25578" providerId="ADAL" clId="{0558C40B-3FD7-442A-A688-F1AE45BC4DD7}" dt="2023-10-02T17:07:21.063" v="1823" actId="26606"/>
          <ac:spMkLst>
            <pc:docMk/>
            <pc:sldMk cId="455619465" sldId="345"/>
            <ac:spMk id="48" creationId="{F489C2E0-4895-4B72-85EA-7EE9FAFFDC7E}"/>
          </ac:spMkLst>
        </pc:spChg>
        <pc:spChg chg="add del">
          <ac:chgData name="Ferry, Sherri L" userId="3b9a7ee3-4f46-4359-9007-2dcf45e25578" providerId="ADAL" clId="{0558C40B-3FD7-442A-A688-F1AE45BC4DD7}" dt="2023-10-02T17:12:01.894" v="1867" actId="26606"/>
          <ac:spMkLst>
            <pc:docMk/>
            <pc:sldMk cId="455619465" sldId="345"/>
            <ac:spMk id="50" creationId="{B0CA3509-3AF9-45FE-93ED-57BB5D5E8E07}"/>
          </ac:spMkLst>
        </pc:spChg>
        <pc:spChg chg="add del">
          <ac:chgData name="Ferry, Sherri L" userId="3b9a7ee3-4f46-4359-9007-2dcf45e25578" providerId="ADAL" clId="{0558C40B-3FD7-442A-A688-F1AE45BC4DD7}" dt="2023-10-02T17:38:20.474" v="1956" actId="26606"/>
          <ac:spMkLst>
            <pc:docMk/>
            <pc:sldMk cId="455619465" sldId="345"/>
            <ac:spMk id="57" creationId="{AB8C311F-7253-4AED-9701-7FC0708C41C7}"/>
          </ac:spMkLst>
        </pc:spChg>
        <pc:spChg chg="add del">
          <ac:chgData name="Ferry, Sherri L" userId="3b9a7ee3-4f46-4359-9007-2dcf45e25578" providerId="ADAL" clId="{0558C40B-3FD7-442A-A688-F1AE45BC4DD7}" dt="2023-10-02T17:38:20.474" v="1956" actId="26606"/>
          <ac:spMkLst>
            <pc:docMk/>
            <pc:sldMk cId="455619465" sldId="345"/>
            <ac:spMk id="59" creationId="{E2384209-CB15-4CDF-9D31-C44FD9A3F20D}"/>
          </ac:spMkLst>
        </pc:spChg>
        <pc:spChg chg="add del">
          <ac:chgData name="Ferry, Sherri L" userId="3b9a7ee3-4f46-4359-9007-2dcf45e25578" providerId="ADAL" clId="{0558C40B-3FD7-442A-A688-F1AE45BC4DD7}" dt="2023-10-02T17:38:20.474" v="1956" actId="26606"/>
          <ac:spMkLst>
            <pc:docMk/>
            <pc:sldMk cId="455619465" sldId="345"/>
            <ac:spMk id="61" creationId="{2633B3B5-CC90-43F0-8714-D31D1F3F0209}"/>
          </ac:spMkLst>
        </pc:spChg>
        <pc:spChg chg="add del">
          <ac:chgData name="Ferry, Sherri L" userId="3b9a7ee3-4f46-4359-9007-2dcf45e25578" providerId="ADAL" clId="{0558C40B-3FD7-442A-A688-F1AE45BC4DD7}" dt="2023-10-02T17:38:20.474" v="1956" actId="26606"/>
          <ac:spMkLst>
            <pc:docMk/>
            <pc:sldMk cId="455619465" sldId="345"/>
            <ac:spMk id="63" creationId="{A8D57A06-A426-446D-B02C-A2DC6B62E45E}"/>
          </ac:spMkLst>
        </pc:spChg>
        <pc:spChg chg="add del">
          <ac:chgData name="Ferry, Sherri L" userId="3b9a7ee3-4f46-4359-9007-2dcf45e25578" providerId="ADAL" clId="{0558C40B-3FD7-442A-A688-F1AE45BC4DD7}" dt="2023-10-02T17:41:05.992" v="1979" actId="26606"/>
          <ac:spMkLst>
            <pc:docMk/>
            <pc:sldMk cId="455619465" sldId="345"/>
            <ac:spMk id="65" creationId="{D5997EA8-5EFC-40CD-A85F-C3C3BC5F9EB7}"/>
          </ac:spMkLst>
        </pc:spChg>
        <pc:spChg chg="add del">
          <ac:chgData name="Ferry, Sherri L" userId="3b9a7ee3-4f46-4359-9007-2dcf45e25578" providerId="ADAL" clId="{0558C40B-3FD7-442A-A688-F1AE45BC4DD7}" dt="2023-10-02T17:41:05.992" v="1979" actId="26606"/>
          <ac:spMkLst>
            <pc:docMk/>
            <pc:sldMk cId="455619465" sldId="345"/>
            <ac:spMk id="66" creationId="{1CF6A1EC-BD15-42D9-A339-A3970CF7C65A}"/>
          </ac:spMkLst>
        </pc:spChg>
        <pc:spChg chg="add del">
          <ac:chgData name="Ferry, Sherri L" userId="3b9a7ee3-4f46-4359-9007-2dcf45e25578" providerId="ADAL" clId="{0558C40B-3FD7-442A-A688-F1AE45BC4DD7}" dt="2023-10-02T17:41:05.992" v="1979" actId="26606"/>
          <ac:spMkLst>
            <pc:docMk/>
            <pc:sldMk cId="455619465" sldId="345"/>
            <ac:spMk id="67" creationId="{A720C27D-5C39-492B-BD68-C220C0F838AC}"/>
          </ac:spMkLst>
        </pc:spChg>
        <pc:spChg chg="add del">
          <ac:chgData name="Ferry, Sherri L" userId="3b9a7ee3-4f46-4359-9007-2dcf45e25578" providerId="ADAL" clId="{0558C40B-3FD7-442A-A688-F1AE45BC4DD7}" dt="2023-10-02T17:41:05.992" v="1979" actId="26606"/>
          <ac:spMkLst>
            <pc:docMk/>
            <pc:sldMk cId="455619465" sldId="345"/>
            <ac:spMk id="68" creationId="{A4F3394A-A959-460A-ACF9-5FA682C76940}"/>
          </ac:spMkLst>
        </pc:spChg>
        <pc:spChg chg="add del">
          <ac:chgData name="Ferry, Sherri L" userId="3b9a7ee3-4f46-4359-9007-2dcf45e25578" providerId="ADAL" clId="{0558C40B-3FD7-442A-A688-F1AE45BC4DD7}" dt="2023-10-02T17:41:05.992" v="1979" actId="26606"/>
          <ac:spMkLst>
            <pc:docMk/>
            <pc:sldMk cId="455619465" sldId="345"/>
            <ac:spMk id="69" creationId="{52BAB4C5-4FA3-66E3-6B2F-071425825B7A}"/>
          </ac:spMkLst>
        </pc:spChg>
        <pc:spChg chg="add del">
          <ac:chgData name="Ferry, Sherri L" userId="3b9a7ee3-4f46-4359-9007-2dcf45e25578" providerId="ADAL" clId="{0558C40B-3FD7-442A-A688-F1AE45BC4DD7}" dt="2023-10-02T17:42:33.804" v="1986" actId="26606"/>
          <ac:spMkLst>
            <pc:docMk/>
            <pc:sldMk cId="455619465" sldId="345"/>
            <ac:spMk id="74" creationId="{AB8C311F-7253-4AED-9701-7FC0708C41C7}"/>
          </ac:spMkLst>
        </pc:spChg>
        <pc:spChg chg="add del">
          <ac:chgData name="Ferry, Sherri L" userId="3b9a7ee3-4f46-4359-9007-2dcf45e25578" providerId="ADAL" clId="{0558C40B-3FD7-442A-A688-F1AE45BC4DD7}" dt="2023-10-02T17:42:33.804" v="1986" actId="26606"/>
          <ac:spMkLst>
            <pc:docMk/>
            <pc:sldMk cId="455619465" sldId="345"/>
            <ac:spMk id="76" creationId="{E2384209-CB15-4CDF-9D31-C44FD9A3F20D}"/>
          </ac:spMkLst>
        </pc:spChg>
        <pc:spChg chg="add del">
          <ac:chgData name="Ferry, Sherri L" userId="3b9a7ee3-4f46-4359-9007-2dcf45e25578" providerId="ADAL" clId="{0558C40B-3FD7-442A-A688-F1AE45BC4DD7}" dt="2023-10-02T17:42:33.804" v="1986" actId="26606"/>
          <ac:spMkLst>
            <pc:docMk/>
            <pc:sldMk cId="455619465" sldId="345"/>
            <ac:spMk id="78" creationId="{2633B3B5-CC90-43F0-8714-D31D1F3F0209}"/>
          </ac:spMkLst>
        </pc:spChg>
        <pc:spChg chg="add del">
          <ac:chgData name="Ferry, Sherri L" userId="3b9a7ee3-4f46-4359-9007-2dcf45e25578" providerId="ADAL" clId="{0558C40B-3FD7-442A-A688-F1AE45BC4DD7}" dt="2023-10-02T17:42:33.804" v="1986" actId="26606"/>
          <ac:spMkLst>
            <pc:docMk/>
            <pc:sldMk cId="455619465" sldId="345"/>
            <ac:spMk id="80" creationId="{A8D57A06-A426-446D-B02C-A2DC6B62E45E}"/>
          </ac:spMkLst>
        </pc:spChg>
        <pc:grpChg chg="add del">
          <ac:chgData name="Ferry, Sherri L" userId="3b9a7ee3-4f46-4359-9007-2dcf45e25578" providerId="ADAL" clId="{0558C40B-3FD7-442A-A688-F1AE45BC4DD7}" dt="2023-10-02T17:38:20.474" v="1957" actId="26606"/>
          <ac:grpSpMkLst>
            <pc:docMk/>
            <pc:sldMk cId="455619465" sldId="345"/>
            <ac:grpSpMk id="49" creationId="{5EFBDE31-BB3E-6CFC-23CD-B5976DA38438}"/>
          </ac:grpSpMkLst>
        </pc:grpChg>
        <pc:grpChg chg="add">
          <ac:chgData name="Ferry, Sherri L" userId="3b9a7ee3-4f46-4359-9007-2dcf45e25578" providerId="ADAL" clId="{0558C40B-3FD7-442A-A688-F1AE45BC4DD7}" dt="2023-10-02T17:42:33.804" v="1986" actId="26606"/>
          <ac:grpSpMkLst>
            <pc:docMk/>
            <pc:sldMk cId="455619465" sldId="345"/>
            <ac:grpSpMk id="85" creationId="{63737881-458F-40AD-B72B-B57D267DC423}"/>
          </ac:grpSpMkLst>
        </pc:grpChg>
        <pc:picChg chg="add del mod ord modCrop">
          <ac:chgData name="Ferry, Sherri L" userId="3b9a7ee3-4f46-4359-9007-2dcf45e25578" providerId="ADAL" clId="{0558C40B-3FD7-442A-A688-F1AE45BC4DD7}" dt="2023-10-02T16:58:39.611" v="1791" actId="21"/>
          <ac:picMkLst>
            <pc:docMk/>
            <pc:sldMk cId="455619465" sldId="345"/>
            <ac:picMk id="4" creationId="{E1857EC7-F0A4-05E3-39C5-20EFA55C40DB}"/>
          </ac:picMkLst>
        </pc:picChg>
        <pc:picChg chg="add del mod ord modCrop">
          <ac:chgData name="Ferry, Sherri L" userId="3b9a7ee3-4f46-4359-9007-2dcf45e25578" providerId="ADAL" clId="{0558C40B-3FD7-442A-A688-F1AE45BC4DD7}" dt="2023-10-02T17:12:38.294" v="1873" actId="21"/>
          <ac:picMkLst>
            <pc:docMk/>
            <pc:sldMk cId="455619465" sldId="345"/>
            <ac:picMk id="7" creationId="{7BDC7CD7-A257-3328-3BF5-6B02D5BFB0C3}"/>
          </ac:picMkLst>
        </pc:picChg>
        <pc:picChg chg="add del mod modCrop">
          <ac:chgData name="Ferry, Sherri L" userId="3b9a7ee3-4f46-4359-9007-2dcf45e25578" providerId="ADAL" clId="{0558C40B-3FD7-442A-A688-F1AE45BC4DD7}" dt="2023-10-02T17:35:36.882" v="1945" actId="21"/>
          <ac:picMkLst>
            <pc:docMk/>
            <pc:sldMk cId="455619465" sldId="345"/>
            <ac:picMk id="18" creationId="{C282E533-CB4B-CCA0-3819-62C6D677E778}"/>
          </ac:picMkLst>
        </pc:picChg>
        <pc:picChg chg="add mod ord modCrop">
          <ac:chgData name="Ferry, Sherri L" userId="3b9a7ee3-4f46-4359-9007-2dcf45e25578" providerId="ADAL" clId="{0558C40B-3FD7-442A-A688-F1AE45BC4DD7}" dt="2023-10-02T17:56:00.453" v="2100" actId="1076"/>
          <ac:picMkLst>
            <pc:docMk/>
            <pc:sldMk cId="455619465" sldId="345"/>
            <ac:picMk id="19" creationId="{F04B5A95-CC9F-5B7E-F3C2-95F4AE1ABB16}"/>
          </ac:picMkLst>
        </pc:picChg>
      </pc:sldChg>
      <pc:sldChg chg="addSp delSp modSp new del mod setBg replTag delTag">
        <pc:chgData name="Ferry, Sherri L" userId="3b9a7ee3-4f46-4359-9007-2dcf45e25578" providerId="ADAL" clId="{0558C40B-3FD7-442A-A688-F1AE45BC4DD7}" dt="2023-10-02T17:52:19.672" v="2071" actId="2696"/>
        <pc:sldMkLst>
          <pc:docMk/>
          <pc:sldMk cId="1008445406" sldId="346"/>
        </pc:sldMkLst>
        <pc:spChg chg="add del">
          <ac:chgData name="Ferry, Sherri L" userId="3b9a7ee3-4f46-4359-9007-2dcf45e25578" providerId="ADAL" clId="{0558C40B-3FD7-442A-A688-F1AE45BC4DD7}" dt="2023-10-02T17:50:40.477" v="2059" actId="26606"/>
          <ac:spMkLst>
            <pc:docMk/>
            <pc:sldMk cId="1008445406" sldId="346"/>
            <ac:spMk id="2" creationId="{34EBBDC1-A7BB-8AAF-AD3F-DB5CE4A12655}"/>
          </ac:spMkLst>
        </pc:spChg>
        <pc:spChg chg="del">
          <ac:chgData name="Ferry, Sherri L" userId="3b9a7ee3-4f46-4359-9007-2dcf45e25578" providerId="ADAL" clId="{0558C40B-3FD7-442A-A688-F1AE45BC4DD7}" dt="2023-10-02T17:49:13.811" v="2048"/>
          <ac:spMkLst>
            <pc:docMk/>
            <pc:sldMk cId="1008445406" sldId="346"/>
            <ac:spMk id="3" creationId="{A97AB74B-8165-A06E-0AE0-95EC0A7FB355}"/>
          </ac:spMkLst>
        </pc:spChg>
        <pc:spChg chg="add del">
          <ac:chgData name="Ferry, Sherri L" userId="3b9a7ee3-4f46-4359-9007-2dcf45e25578" providerId="ADAL" clId="{0558C40B-3FD7-442A-A688-F1AE45BC4DD7}" dt="2023-10-02T17:51:24.206" v="2063" actId="26606"/>
          <ac:spMkLst>
            <pc:docMk/>
            <pc:sldMk cId="1008445406" sldId="346"/>
            <ac:spMk id="8" creationId="{D690C4A4-1D4F-32D9-3ED0-8C16C39C0E15}"/>
          </ac:spMkLst>
        </pc:spChg>
        <pc:spChg chg="add del">
          <ac:chgData name="Ferry, Sherri L" userId="3b9a7ee3-4f46-4359-9007-2dcf45e25578" providerId="ADAL" clId="{0558C40B-3FD7-442A-A688-F1AE45BC4DD7}" dt="2023-10-02T17:50:40.470" v="2058" actId="26606"/>
          <ac:spMkLst>
            <pc:docMk/>
            <pc:sldMk cId="1008445406" sldId="346"/>
            <ac:spMk id="9" creationId="{42A4FC2C-047E-45A5-965D-8E1E3BF09BC6}"/>
          </ac:spMkLst>
        </pc:spChg>
        <pc:spChg chg="add del">
          <ac:chgData name="Ferry, Sherri L" userId="3b9a7ee3-4f46-4359-9007-2dcf45e25578" providerId="ADAL" clId="{0558C40B-3FD7-442A-A688-F1AE45BC4DD7}" dt="2023-10-02T17:51:24.206" v="2063" actId="26606"/>
          <ac:spMkLst>
            <pc:docMk/>
            <pc:sldMk cId="1008445406" sldId="346"/>
            <ac:spMk id="11" creationId="{C0763A76-9F1C-4FC5-82B7-DD475DA461B2}"/>
          </ac:spMkLst>
        </pc:spChg>
        <pc:spChg chg="add del">
          <ac:chgData name="Ferry, Sherri L" userId="3b9a7ee3-4f46-4359-9007-2dcf45e25578" providerId="ADAL" clId="{0558C40B-3FD7-442A-A688-F1AE45BC4DD7}" dt="2023-10-02T17:51:24.206" v="2063" actId="26606"/>
          <ac:spMkLst>
            <pc:docMk/>
            <pc:sldMk cId="1008445406" sldId="346"/>
            <ac:spMk id="12" creationId="{34EBBDC1-A7BB-8AAF-AD3F-DB5CE4A12655}"/>
          </ac:spMkLst>
        </pc:spChg>
        <pc:spChg chg="add del">
          <ac:chgData name="Ferry, Sherri L" userId="3b9a7ee3-4f46-4359-9007-2dcf45e25578" providerId="ADAL" clId="{0558C40B-3FD7-442A-A688-F1AE45BC4DD7}" dt="2023-10-02T17:51:24.206" v="2063" actId="26606"/>
          <ac:spMkLst>
            <pc:docMk/>
            <pc:sldMk cId="1008445406" sldId="346"/>
            <ac:spMk id="13" creationId="{E81BF4F6-F2CF-4984-9D14-D6966D92F99F}"/>
          </ac:spMkLst>
        </pc:spChg>
        <pc:spChg chg="add">
          <ac:chgData name="Ferry, Sherri L" userId="3b9a7ee3-4f46-4359-9007-2dcf45e25578" providerId="ADAL" clId="{0558C40B-3FD7-442A-A688-F1AE45BC4DD7}" dt="2023-10-02T17:51:24.206" v="2063" actId="26606"/>
          <ac:spMkLst>
            <pc:docMk/>
            <pc:sldMk cId="1008445406" sldId="346"/>
            <ac:spMk id="18" creationId="{42A4FC2C-047E-45A5-965D-8E1E3BF09BC6}"/>
          </ac:spMkLst>
        </pc:spChg>
        <pc:picChg chg="add mod modCrop">
          <ac:chgData name="Ferry, Sherri L" userId="3b9a7ee3-4f46-4359-9007-2dcf45e25578" providerId="ADAL" clId="{0558C40B-3FD7-442A-A688-F1AE45BC4DD7}" dt="2023-10-02T17:52:01.208" v="2066" actId="27614"/>
          <ac:picMkLst>
            <pc:docMk/>
            <pc:sldMk cId="1008445406" sldId="346"/>
            <ac:picMk id="4" creationId="{23CAB008-DB80-6420-7BB1-6F13F9C63409}"/>
          </ac:picMkLst>
        </pc:picChg>
      </pc:sldChg>
    </pc:docChg>
  </pc:docChgLst>
  <pc:docChgLst>
    <pc:chgData name="Ferry, Sherri L" userId="S::sferry@christianacare.org::3b9a7ee3-4f46-4359-9007-2dcf45e25578" providerId="AD" clId="Web-{2D694701-E907-4C99-A8F5-3979543ED456}"/>
    <pc:docChg chg="mod">
      <pc:chgData name="Ferry, Sherri L" userId="S::sferry@christianacare.org::3b9a7ee3-4f46-4359-9007-2dcf45e25578" providerId="AD" clId="Web-{2D694701-E907-4C99-A8F5-3979543ED456}" dt="2023-11-08T11:33:41.804" v="1"/>
      <pc:docMkLst>
        <pc:docMk/>
      </pc:docMkLst>
      <pc:sldChg chg="modCm">
        <pc:chgData name="Ferry, Sherri L" userId="S::sferry@christianacare.org::3b9a7ee3-4f46-4359-9007-2dcf45e25578" providerId="AD" clId="Web-{2D694701-E907-4C99-A8F5-3979543ED456}" dt="2023-11-08T11:33:41.804" v="1"/>
        <pc:sldMkLst>
          <pc:docMk/>
          <pc:sldMk cId="2016940247" sldId="327"/>
        </pc:sldMkLst>
      </pc:sldChg>
    </pc:docChg>
  </pc:docChgLst>
  <pc:docChgLst>
    <pc:chgData name="Halbert DO, Caitlin A" userId="daa880d8-bcec-4e26-9e1c-aa7f84bed059" providerId="ADAL" clId="{6AA1B682-F3D1-4C13-A29D-7C899D00471D}"/>
    <pc:docChg chg="modSld">
      <pc:chgData name="Halbert DO, Caitlin A" userId="daa880d8-bcec-4e26-9e1c-aa7f84bed059" providerId="ADAL" clId="{6AA1B682-F3D1-4C13-A29D-7C899D00471D}" dt="2023-05-16T18:52:25.713" v="29" actId="1076"/>
      <pc:docMkLst>
        <pc:docMk/>
      </pc:docMkLst>
      <pc:sldChg chg="modSp mod">
        <pc:chgData name="Halbert DO, Caitlin A" userId="daa880d8-bcec-4e26-9e1c-aa7f84bed059" providerId="ADAL" clId="{6AA1B682-F3D1-4C13-A29D-7C899D00471D}" dt="2023-05-16T18:51:06.403" v="0" actId="14100"/>
        <pc:sldMkLst>
          <pc:docMk/>
          <pc:sldMk cId="661765998" sldId="262"/>
        </pc:sldMkLst>
        <pc:picChg chg="mod">
          <ac:chgData name="Halbert DO, Caitlin A" userId="daa880d8-bcec-4e26-9e1c-aa7f84bed059" providerId="ADAL" clId="{6AA1B682-F3D1-4C13-A29D-7C899D00471D}" dt="2023-05-16T18:51:06.403" v="0" actId="14100"/>
          <ac:picMkLst>
            <pc:docMk/>
            <pc:sldMk cId="661765998" sldId="262"/>
            <ac:picMk id="4" creationId="{5950BF7B-92CC-4194-A967-ECFC6E45256B}"/>
          </ac:picMkLst>
        </pc:picChg>
      </pc:sldChg>
      <pc:sldChg chg="modSp mod">
        <pc:chgData name="Halbert DO, Caitlin A" userId="daa880d8-bcec-4e26-9e1c-aa7f84bed059" providerId="ADAL" clId="{6AA1B682-F3D1-4C13-A29D-7C899D00471D}" dt="2023-05-16T18:52:25.713" v="29" actId="1076"/>
        <pc:sldMkLst>
          <pc:docMk/>
          <pc:sldMk cId="2851127434" sldId="290"/>
        </pc:sldMkLst>
        <pc:spChg chg="mod">
          <ac:chgData name="Halbert DO, Caitlin A" userId="daa880d8-bcec-4e26-9e1c-aa7f84bed059" providerId="ADAL" clId="{6AA1B682-F3D1-4C13-A29D-7C899D00471D}" dt="2023-05-16T18:52:18.856" v="28" actId="122"/>
          <ac:spMkLst>
            <pc:docMk/>
            <pc:sldMk cId="2851127434" sldId="290"/>
            <ac:spMk id="9" creationId="{57D53E82-670D-4C03-B639-6AA5CF44D07E}"/>
          </ac:spMkLst>
        </pc:spChg>
        <pc:picChg chg="mod">
          <ac:chgData name="Halbert DO, Caitlin A" userId="daa880d8-bcec-4e26-9e1c-aa7f84bed059" providerId="ADAL" clId="{6AA1B682-F3D1-4C13-A29D-7C899D00471D}" dt="2023-05-16T18:52:25.713" v="29" actId="1076"/>
          <ac:picMkLst>
            <pc:docMk/>
            <pc:sldMk cId="2851127434" sldId="290"/>
            <ac:picMk id="1026" creationId="{EA9DF143-176F-4C22-B070-1D1E224A67D3}"/>
          </ac:picMkLst>
        </pc:picChg>
      </pc:sldChg>
      <pc:sldChg chg="modSp mod">
        <pc:chgData name="Halbert DO, Caitlin A" userId="daa880d8-bcec-4e26-9e1c-aa7f84bed059" providerId="ADAL" clId="{6AA1B682-F3D1-4C13-A29D-7C899D00471D}" dt="2023-05-16T18:51:58.100" v="27" actId="1037"/>
        <pc:sldMkLst>
          <pc:docMk/>
          <pc:sldMk cId="3291441069" sldId="332"/>
        </pc:sldMkLst>
        <pc:picChg chg="mod">
          <ac:chgData name="Halbert DO, Caitlin A" userId="daa880d8-bcec-4e26-9e1c-aa7f84bed059" providerId="ADAL" clId="{6AA1B682-F3D1-4C13-A29D-7C899D00471D}" dt="2023-05-16T18:51:58.100" v="27" actId="1037"/>
          <ac:picMkLst>
            <pc:docMk/>
            <pc:sldMk cId="3291441069" sldId="332"/>
            <ac:picMk id="10" creationId="{89D39896-80F5-CD1C-8708-4EC87D49FB61}"/>
          </ac:picMkLst>
        </pc:picChg>
        <pc:picChg chg="mod">
          <ac:chgData name="Halbert DO, Caitlin A" userId="daa880d8-bcec-4e26-9e1c-aa7f84bed059" providerId="ADAL" clId="{6AA1B682-F3D1-4C13-A29D-7C899D00471D}" dt="2023-05-16T18:51:58.100" v="27" actId="1037"/>
          <ac:picMkLst>
            <pc:docMk/>
            <pc:sldMk cId="3291441069" sldId="332"/>
            <ac:picMk id="13" creationId="{24D5A096-AC6E-619B-8BB9-F88681BC56E3}"/>
          </ac:picMkLst>
        </pc:picChg>
      </pc:sldChg>
    </pc:docChg>
  </pc:docChgLst>
  <pc:docChgLst>
    <pc:chgData name="Ferry, Sherri L" userId="S::sferry@christianacare.org::3b9a7ee3-4f46-4359-9007-2dcf45e25578" providerId="AD" clId="Web-{708B7985-D876-44BB-9A0E-0BB0C9BC5135}"/>
    <pc:docChg chg="modSld">
      <pc:chgData name="Ferry, Sherri L" userId="S::sferry@christianacare.org::3b9a7ee3-4f46-4359-9007-2dcf45e25578" providerId="AD" clId="Web-{708B7985-D876-44BB-9A0E-0BB0C9BC5135}" dt="2024-04-01T12:00:04.649" v="16" actId="20577"/>
      <pc:docMkLst>
        <pc:docMk/>
      </pc:docMkLst>
      <pc:sldChg chg="modSp">
        <pc:chgData name="Ferry, Sherri L" userId="S::sferry@christianacare.org::3b9a7ee3-4f46-4359-9007-2dcf45e25578" providerId="AD" clId="Web-{708B7985-D876-44BB-9A0E-0BB0C9BC5135}" dt="2024-04-01T11:52:31.289" v="8"/>
        <pc:sldMkLst>
          <pc:docMk/>
          <pc:sldMk cId="3894782012" sldId="329"/>
        </pc:sldMkLst>
        <pc:spChg chg="mod">
          <ac:chgData name="Ferry, Sherri L" userId="S::sferry@christianacare.org::3b9a7ee3-4f46-4359-9007-2dcf45e25578" providerId="AD" clId="Web-{708B7985-D876-44BB-9A0E-0BB0C9BC5135}" dt="2024-04-01T11:51:57.225" v="5" actId="1076"/>
          <ac:spMkLst>
            <pc:docMk/>
            <pc:sldMk cId="3894782012" sldId="329"/>
            <ac:spMk id="12" creationId="{13DEDDB2-E471-C82A-C154-C80782639C5C}"/>
          </ac:spMkLst>
        </pc:spChg>
        <pc:picChg chg="mod modCrop">
          <ac:chgData name="Ferry, Sherri L" userId="S::sferry@christianacare.org::3b9a7ee3-4f46-4359-9007-2dcf45e25578" providerId="AD" clId="Web-{708B7985-D876-44BB-9A0E-0BB0C9BC5135}" dt="2024-04-01T11:52:31.289" v="8"/>
          <ac:picMkLst>
            <pc:docMk/>
            <pc:sldMk cId="3894782012" sldId="329"/>
            <ac:picMk id="1026" creationId="{B66F794A-FECC-62D2-4566-FC0D7B7B7565}"/>
          </ac:picMkLst>
        </pc:picChg>
      </pc:sldChg>
      <pc:sldChg chg="modSp">
        <pc:chgData name="Ferry, Sherri L" userId="S::sferry@christianacare.org::3b9a7ee3-4f46-4359-9007-2dcf45e25578" providerId="AD" clId="Web-{708B7985-D876-44BB-9A0E-0BB0C9BC5135}" dt="2024-04-01T11:57:17.283" v="14"/>
        <pc:sldMkLst>
          <pc:docMk/>
          <pc:sldMk cId="3271397381" sldId="355"/>
        </pc:sldMkLst>
        <pc:picChg chg="mod modCrop">
          <ac:chgData name="Ferry, Sherri L" userId="S::sferry@christianacare.org::3b9a7ee3-4f46-4359-9007-2dcf45e25578" providerId="AD" clId="Web-{708B7985-D876-44BB-9A0E-0BB0C9BC5135}" dt="2024-04-01T11:57:17.283" v="14"/>
          <ac:picMkLst>
            <pc:docMk/>
            <pc:sldMk cId="3271397381" sldId="355"/>
            <ac:picMk id="12" creationId="{2143E8F9-F824-F8AE-5512-B680CFAB9178}"/>
          </ac:picMkLst>
        </pc:picChg>
      </pc:sldChg>
      <pc:sldChg chg="modSp">
        <pc:chgData name="Ferry, Sherri L" userId="S::sferry@christianacare.org::3b9a7ee3-4f46-4359-9007-2dcf45e25578" providerId="AD" clId="Web-{708B7985-D876-44BB-9A0E-0BB0C9BC5135}" dt="2024-04-01T12:00:04.649" v="16" actId="20577"/>
        <pc:sldMkLst>
          <pc:docMk/>
          <pc:sldMk cId="3958296452" sldId="356"/>
        </pc:sldMkLst>
        <pc:spChg chg="mod">
          <ac:chgData name="Ferry, Sherri L" userId="S::sferry@christianacare.org::3b9a7ee3-4f46-4359-9007-2dcf45e25578" providerId="AD" clId="Web-{708B7985-D876-44BB-9A0E-0BB0C9BC5135}" dt="2024-04-01T12:00:04.649" v="16" actId="20577"/>
          <ac:spMkLst>
            <pc:docMk/>
            <pc:sldMk cId="3958296452" sldId="356"/>
            <ac:spMk id="15" creationId="{2AEC8BC0-CA0B-7680-B8A3-694B10D0CB7A}"/>
          </ac:spMkLst>
        </pc:spChg>
      </pc:sldChg>
    </pc:docChg>
  </pc:docChgLst>
  <pc:docChgLst>
    <pc:chgData name="Ferry, Sherri L" userId="S::sferry@christianacare.org::3b9a7ee3-4f46-4359-9007-2dcf45e25578" providerId="AD" clId="Web-{BBCE0042-9CF7-4A14-98F1-8F607579BCC0}"/>
    <pc:docChg chg="modSld">
      <pc:chgData name="Ferry, Sherri L" userId="S::sferry@christianacare.org::3b9a7ee3-4f46-4359-9007-2dcf45e25578" providerId="AD" clId="Web-{BBCE0042-9CF7-4A14-98F1-8F607579BCC0}" dt="2023-07-12T13:02:07.515" v="20" actId="14100"/>
      <pc:docMkLst>
        <pc:docMk/>
      </pc:docMkLst>
      <pc:sldChg chg="addSp modSp">
        <pc:chgData name="Ferry, Sherri L" userId="S::sferry@christianacare.org::3b9a7ee3-4f46-4359-9007-2dcf45e25578" providerId="AD" clId="Web-{BBCE0042-9CF7-4A14-98F1-8F607579BCC0}" dt="2023-07-12T13:02:07.515" v="20" actId="14100"/>
        <pc:sldMkLst>
          <pc:docMk/>
          <pc:sldMk cId="3894782012" sldId="329"/>
        </pc:sldMkLst>
        <pc:picChg chg="add mod">
          <ac:chgData name="Ferry, Sherri L" userId="S::sferry@christianacare.org::3b9a7ee3-4f46-4359-9007-2dcf45e25578" providerId="AD" clId="Web-{BBCE0042-9CF7-4A14-98F1-8F607579BCC0}" dt="2023-07-12T13:02:07.515" v="20" actId="14100"/>
          <ac:picMkLst>
            <pc:docMk/>
            <pc:sldMk cId="3894782012" sldId="329"/>
            <ac:picMk id="2" creationId="{0DF27A3A-3C83-C6EF-E4FA-7C3E10D7EC58}"/>
          </ac:picMkLst>
        </pc:picChg>
      </pc:sldChg>
      <pc:sldChg chg="modSp">
        <pc:chgData name="Ferry, Sherri L" userId="S::sferry@christianacare.org::3b9a7ee3-4f46-4359-9007-2dcf45e25578" providerId="AD" clId="Web-{BBCE0042-9CF7-4A14-98F1-8F607579BCC0}" dt="2023-07-12T13:00:26.231" v="14" actId="20577"/>
        <pc:sldMkLst>
          <pc:docMk/>
          <pc:sldMk cId="3177780026" sldId="334"/>
        </pc:sldMkLst>
        <pc:spChg chg="mod">
          <ac:chgData name="Ferry, Sherri L" userId="S::sferry@christianacare.org::3b9a7ee3-4f46-4359-9007-2dcf45e25578" providerId="AD" clId="Web-{BBCE0042-9CF7-4A14-98F1-8F607579BCC0}" dt="2023-07-12T13:00:26.231" v="14" actId="20577"/>
          <ac:spMkLst>
            <pc:docMk/>
            <pc:sldMk cId="3177780026" sldId="334"/>
            <ac:spMk id="2" creationId="{8361661B-91E2-20F5-27AB-4AEE03E29A63}"/>
          </ac:spMkLst>
        </pc:spChg>
      </pc:sldChg>
    </pc:docChg>
  </pc:docChgLst>
  <pc:docChgLst>
    <pc:chgData name="Halbert DO, Caitlin A" userId="S::caitlin.a.halbert@christianacare.org::daa880d8-bcec-4e26-9e1c-aa7f84bed059" providerId="AD" clId="Web-{32BA9441-1B69-BB32-8A99-77D4FE947649}"/>
    <pc:docChg chg="mod modSld">
      <pc:chgData name="Halbert DO, Caitlin A" userId="S::caitlin.a.halbert@christianacare.org::daa880d8-bcec-4e26-9e1c-aa7f84bed059" providerId="AD" clId="Web-{32BA9441-1B69-BB32-8A99-77D4FE947649}" dt="2023-11-07T20:50:16.059" v="2" actId="20577"/>
      <pc:docMkLst>
        <pc:docMk/>
      </pc:docMkLst>
      <pc:sldChg chg="modSp">
        <pc:chgData name="Halbert DO, Caitlin A" userId="S::caitlin.a.halbert@christianacare.org::daa880d8-bcec-4e26-9e1c-aa7f84bed059" providerId="AD" clId="Web-{32BA9441-1B69-BB32-8A99-77D4FE947649}" dt="2023-11-07T20:50:16.059" v="2" actId="20577"/>
        <pc:sldMkLst>
          <pc:docMk/>
          <pc:sldMk cId="661765998" sldId="262"/>
        </pc:sldMkLst>
        <pc:spChg chg="mod">
          <ac:chgData name="Halbert DO, Caitlin A" userId="S::caitlin.a.halbert@christianacare.org::daa880d8-bcec-4e26-9e1c-aa7f84bed059" providerId="AD" clId="Web-{32BA9441-1B69-BB32-8A99-77D4FE947649}" dt="2023-11-07T20:50:16.059" v="2" actId="20577"/>
          <ac:spMkLst>
            <pc:docMk/>
            <pc:sldMk cId="661765998" sldId="262"/>
            <ac:spMk id="6" creationId="{52098271-BE23-4C73-8CD1-032F6F4F4198}"/>
          </ac:spMkLst>
        </pc:spChg>
      </pc:sldChg>
      <pc:sldChg chg="modCm">
        <pc:chgData name="Halbert DO, Caitlin A" userId="S::caitlin.a.halbert@christianacare.org::daa880d8-bcec-4e26-9e1c-aa7f84bed059" providerId="AD" clId="Web-{32BA9441-1B69-BB32-8A99-77D4FE947649}" dt="2023-11-07T20:49:46.886" v="1"/>
        <pc:sldMkLst>
          <pc:docMk/>
          <pc:sldMk cId="2016940247" sldId="327"/>
        </pc:sldMkLst>
      </pc:sldChg>
    </pc:docChg>
  </pc:docChgLst>
  <pc:docChgLst>
    <pc:chgData name="Halbert DO, Caitlin A" userId="daa880d8-bcec-4e26-9e1c-aa7f84bed059" providerId="ADAL" clId="{FAA0A677-89CF-4909-843C-A5F593EDE510}"/>
    <pc:docChg chg="custSel modSld">
      <pc:chgData name="Halbert DO, Caitlin A" userId="daa880d8-bcec-4e26-9e1c-aa7f84bed059" providerId="ADAL" clId="{FAA0A677-89CF-4909-843C-A5F593EDE510}" dt="2023-07-12T16:53:54.274" v="6" actId="478"/>
      <pc:docMkLst>
        <pc:docMk/>
      </pc:docMkLst>
      <pc:sldChg chg="addSp delSp modSp mod">
        <pc:chgData name="Halbert DO, Caitlin A" userId="daa880d8-bcec-4e26-9e1c-aa7f84bed059" providerId="ADAL" clId="{FAA0A677-89CF-4909-843C-A5F593EDE510}" dt="2023-07-12T16:53:54.274" v="6" actId="478"/>
        <pc:sldMkLst>
          <pc:docMk/>
          <pc:sldMk cId="3894782012" sldId="329"/>
        </pc:sldMkLst>
        <pc:picChg chg="add del mod">
          <ac:chgData name="Halbert DO, Caitlin A" userId="daa880d8-bcec-4e26-9e1c-aa7f84bed059" providerId="ADAL" clId="{FAA0A677-89CF-4909-843C-A5F593EDE510}" dt="2023-07-12T16:53:54.274" v="6" actId="478"/>
          <ac:picMkLst>
            <pc:docMk/>
            <pc:sldMk cId="3894782012" sldId="329"/>
            <ac:picMk id="5" creationId="{83A35007-C1F6-C195-39BD-5D950B08E50B}"/>
          </ac:picMkLst>
        </pc:picChg>
      </pc:sldChg>
    </pc:docChg>
  </pc:docChgLst>
  <pc:docChgLst>
    <pc:chgData name="Ferry, Sherri L" userId="S::sferry@christianacare.org::3b9a7ee3-4f46-4359-9007-2dcf45e25578" providerId="AD" clId="Web-{22E378B3-0CBC-46D5-8668-4AFA1A800233}"/>
    <pc:docChg chg="addSld delSld modSld">
      <pc:chgData name="Ferry, Sherri L" userId="S::sferry@christianacare.org::3b9a7ee3-4f46-4359-9007-2dcf45e25578" providerId="AD" clId="Web-{22E378B3-0CBC-46D5-8668-4AFA1A800233}" dt="2024-02-20T15:39:45.520" v="7"/>
      <pc:docMkLst>
        <pc:docMk/>
      </pc:docMkLst>
      <pc:sldChg chg="new">
        <pc:chgData name="Ferry, Sherri L" userId="S::sferry@christianacare.org::3b9a7ee3-4f46-4359-9007-2dcf45e25578" providerId="AD" clId="Web-{22E378B3-0CBC-46D5-8668-4AFA1A800233}" dt="2024-02-20T15:39:45.520" v="7"/>
        <pc:sldMkLst>
          <pc:docMk/>
          <pc:sldMk cId="3432927919" sldId="354"/>
        </pc:sldMkLst>
      </pc:sldChg>
      <pc:sldChg chg="addSp delSp modSp new del mod setBg">
        <pc:chgData name="Ferry, Sherri L" userId="S::sferry@christianacare.org::3b9a7ee3-4f46-4359-9007-2dcf45e25578" providerId="AD" clId="Web-{22E378B3-0CBC-46D5-8668-4AFA1A800233}" dt="2024-02-20T15:39:38.067" v="6"/>
        <pc:sldMkLst>
          <pc:docMk/>
          <pc:sldMk cId="4062439947" sldId="354"/>
        </pc:sldMkLst>
        <pc:spChg chg="add">
          <ac:chgData name="Ferry, Sherri L" userId="S::sferry@christianacare.org::3b9a7ee3-4f46-4359-9007-2dcf45e25578" providerId="AD" clId="Web-{22E378B3-0CBC-46D5-8668-4AFA1A800233}" dt="2024-02-20T15:37:06.590" v="2"/>
          <ac:spMkLst>
            <pc:docMk/>
            <pc:sldMk cId="4062439947" sldId="354"/>
            <ac:spMk id="7" creationId="{B9FF99BD-075F-4761-A995-6FC574BD25EA}"/>
          </ac:spMkLst>
        </pc:spChg>
        <pc:spChg chg="add">
          <ac:chgData name="Ferry, Sherri L" userId="S::sferry@christianacare.org::3b9a7ee3-4f46-4359-9007-2dcf45e25578" providerId="AD" clId="Web-{22E378B3-0CBC-46D5-8668-4AFA1A800233}" dt="2024-02-20T15:37:06.590" v="2"/>
          <ac:spMkLst>
            <pc:docMk/>
            <pc:sldMk cId="4062439947" sldId="354"/>
            <ac:spMk id="9" creationId="{A7B21A54-9BA3-4EA9-B460-5A829ADD9051}"/>
          </ac:spMkLst>
        </pc:spChg>
        <pc:spChg chg="add">
          <ac:chgData name="Ferry, Sherri L" userId="S::sferry@christianacare.org::3b9a7ee3-4f46-4359-9007-2dcf45e25578" providerId="AD" clId="Web-{22E378B3-0CBC-46D5-8668-4AFA1A800233}" dt="2024-02-20T15:37:06.590" v="2"/>
          <ac:spMkLst>
            <pc:docMk/>
            <pc:sldMk cId="4062439947" sldId="354"/>
            <ac:spMk id="11" creationId="{6FA8F714-B9D8-488A-8CCA-E9948FF913A9}"/>
          </ac:spMkLst>
        </pc:spChg>
        <pc:picChg chg="add del mod">
          <ac:chgData name="Ferry, Sherri L" userId="S::sferry@christianacare.org::3b9a7ee3-4f46-4359-9007-2dcf45e25578" providerId="AD" clId="Web-{22E378B3-0CBC-46D5-8668-4AFA1A800233}" dt="2024-02-20T15:38:32.422" v="3"/>
          <ac:picMkLst>
            <pc:docMk/>
            <pc:sldMk cId="4062439947" sldId="354"/>
            <ac:picMk id="2" creationId="{F6C377A4-DD04-84C3-7C24-686232352E7C}"/>
          </ac:picMkLst>
        </pc:picChg>
        <pc:picChg chg="add del mod">
          <ac:chgData name="Ferry, Sherri L" userId="S::sferry@christianacare.org::3b9a7ee3-4f46-4359-9007-2dcf45e25578" providerId="AD" clId="Web-{22E378B3-0CBC-46D5-8668-4AFA1A800233}" dt="2024-02-20T15:39:19.456" v="5"/>
          <ac:picMkLst>
            <pc:docMk/>
            <pc:sldMk cId="4062439947" sldId="354"/>
            <ac:picMk id="3" creationId="{A5579D96-11B7-6DF5-BFB9-2F7639C2868D}"/>
          </ac:picMkLst>
        </pc:picChg>
      </pc:sldChg>
    </pc:docChg>
  </pc:docChgLst>
  <pc:docChgLst>
    <pc:chgData name="Ferry, Sherri L" userId="S::sferry@christianacare.org::3b9a7ee3-4f46-4359-9007-2dcf45e25578" providerId="AD" clId="Web-{B4FB2AA7-EF69-4A95-8328-43744F3B991F}"/>
    <pc:docChg chg="addSld">
      <pc:chgData name="Ferry, Sherri L" userId="S::sferry@christianacare.org::3b9a7ee3-4f46-4359-9007-2dcf45e25578" providerId="AD" clId="Web-{B4FB2AA7-EF69-4A95-8328-43744F3B991F}" dt="2023-10-26T10:58:16.224" v="0"/>
      <pc:docMkLst>
        <pc:docMk/>
      </pc:docMkLst>
      <pc:sldChg chg="new">
        <pc:chgData name="Ferry, Sherri L" userId="S::sferry@christianacare.org::3b9a7ee3-4f46-4359-9007-2dcf45e25578" providerId="AD" clId="Web-{B4FB2AA7-EF69-4A95-8328-43744F3B991F}" dt="2023-10-26T10:58:16.224" v="0"/>
        <pc:sldMkLst>
          <pc:docMk/>
          <pc:sldMk cId="3657329186" sldId="350"/>
        </pc:sldMkLst>
      </pc:sldChg>
    </pc:docChg>
  </pc:docChgLst>
  <pc:docChgLst>
    <pc:chgData name="Ferry, Sherri L" userId="S::sferry@christianacare.org::3b9a7ee3-4f46-4359-9007-2dcf45e25578" providerId="AD" clId="Web-{7E8884FC-6428-486C-B1A5-026F64C200CC}"/>
    <pc:docChg chg="modSld">
      <pc:chgData name="Ferry, Sherri L" userId="S::sferry@christianacare.org::3b9a7ee3-4f46-4359-9007-2dcf45e25578" providerId="AD" clId="Web-{7E8884FC-6428-486C-B1A5-026F64C200CC}" dt="2023-08-02T11:15:32.141" v="2" actId="1076"/>
      <pc:docMkLst>
        <pc:docMk/>
      </pc:docMkLst>
      <pc:sldChg chg="addSp modSp">
        <pc:chgData name="Ferry, Sherri L" userId="S::sferry@christianacare.org::3b9a7ee3-4f46-4359-9007-2dcf45e25578" providerId="AD" clId="Web-{7E8884FC-6428-486C-B1A5-026F64C200CC}" dt="2023-08-02T11:15:32.141" v="2" actId="1076"/>
        <pc:sldMkLst>
          <pc:docMk/>
          <pc:sldMk cId="2016940247" sldId="327"/>
        </pc:sldMkLst>
        <pc:spChg chg="mod">
          <ac:chgData name="Ferry, Sherri L" userId="S::sferry@christianacare.org::3b9a7ee3-4f46-4359-9007-2dcf45e25578" providerId="AD" clId="Web-{7E8884FC-6428-486C-B1A5-026F64C200CC}" dt="2023-08-02T11:13:55.466" v="0" actId="20577"/>
          <ac:spMkLst>
            <pc:docMk/>
            <pc:sldMk cId="2016940247" sldId="327"/>
            <ac:spMk id="2" creationId="{B05D540D-1D1E-512B-A4E0-D4C780C79C34}"/>
          </ac:spMkLst>
        </pc:spChg>
        <pc:picChg chg="add mod">
          <ac:chgData name="Ferry, Sherri L" userId="S::sferry@christianacare.org::3b9a7ee3-4f46-4359-9007-2dcf45e25578" providerId="AD" clId="Web-{7E8884FC-6428-486C-B1A5-026F64C200CC}" dt="2023-08-02T11:15:32.141" v="2" actId="1076"/>
          <ac:picMkLst>
            <pc:docMk/>
            <pc:sldMk cId="2016940247" sldId="327"/>
            <ac:picMk id="5" creationId="{CAD35760-C3BC-1EB8-787E-2477DB79851A}"/>
          </ac:picMkLst>
        </pc:picChg>
      </pc:sldChg>
    </pc:docChg>
  </pc:docChgLst>
  <pc:docChgLst>
    <pc:chgData name="Halbert DO, Caitlin A" userId="S::caitlin.a.halbert@christianacare.org::daa880d8-bcec-4e26-9e1c-aa7f84bed059" providerId="AD" clId="Web-{A5462619-02D0-7372-01E8-C55A44FBEDF0}"/>
    <pc:docChg chg="modSld">
      <pc:chgData name="Halbert DO, Caitlin A" userId="S::caitlin.a.halbert@christianacare.org::daa880d8-bcec-4e26-9e1c-aa7f84bed059" providerId="AD" clId="Web-{A5462619-02D0-7372-01E8-C55A44FBEDF0}" dt="2024-04-25T19:56:20.058" v="5" actId="1076"/>
      <pc:docMkLst>
        <pc:docMk/>
      </pc:docMkLst>
      <pc:sldChg chg="modSp">
        <pc:chgData name="Halbert DO, Caitlin A" userId="S::caitlin.a.halbert@christianacare.org::daa880d8-bcec-4e26-9e1c-aa7f84bed059" providerId="AD" clId="Web-{A5462619-02D0-7372-01E8-C55A44FBEDF0}" dt="2024-04-25T19:56:20.058" v="5" actId="1076"/>
        <pc:sldMkLst>
          <pc:docMk/>
          <pc:sldMk cId="331089160" sldId="361"/>
        </pc:sldMkLst>
        <pc:spChg chg="mod">
          <ac:chgData name="Halbert DO, Caitlin A" userId="S::caitlin.a.halbert@christianacare.org::daa880d8-bcec-4e26-9e1c-aa7f84bed059" providerId="AD" clId="Web-{A5462619-02D0-7372-01E8-C55A44FBEDF0}" dt="2024-04-25T19:56:20.058" v="5" actId="1076"/>
          <ac:spMkLst>
            <pc:docMk/>
            <pc:sldMk cId="331089160" sldId="361"/>
            <ac:spMk id="4" creationId="{E6398233-7F92-6125-C19C-17386114EBFF}"/>
          </ac:spMkLst>
        </pc:spChg>
      </pc:sldChg>
    </pc:docChg>
  </pc:docChgLst>
  <pc:docChgLst>
    <pc:chgData name="Ferry, Sherri L" userId="S::sferry@christianacare.org::3b9a7ee3-4f46-4359-9007-2dcf45e25578" providerId="AD" clId="Web-{E123BAA1-95AC-C785-AADE-96DAF8E68CC8}"/>
    <pc:docChg chg="modSld">
      <pc:chgData name="Ferry, Sherri L" userId="S::sferry@christianacare.org::3b9a7ee3-4f46-4359-9007-2dcf45e25578" providerId="AD" clId="Web-{E123BAA1-95AC-C785-AADE-96DAF8E68CC8}" dt="2023-08-17T16:45:26.799" v="27" actId="1076"/>
      <pc:docMkLst>
        <pc:docMk/>
      </pc:docMkLst>
      <pc:sldChg chg="delSp modSp">
        <pc:chgData name="Ferry, Sherri L" userId="S::sferry@christianacare.org::3b9a7ee3-4f46-4359-9007-2dcf45e25578" providerId="AD" clId="Web-{E123BAA1-95AC-C785-AADE-96DAF8E68CC8}" dt="2023-08-17T16:45:26.799" v="27" actId="1076"/>
        <pc:sldMkLst>
          <pc:docMk/>
          <pc:sldMk cId="2638634760" sldId="337"/>
        </pc:sldMkLst>
        <pc:spChg chg="mod">
          <ac:chgData name="Ferry, Sherri L" userId="S::sferry@christianacare.org::3b9a7ee3-4f46-4359-9007-2dcf45e25578" providerId="AD" clId="Web-{E123BAA1-95AC-C785-AADE-96DAF8E68CC8}" dt="2023-08-17T16:45:22.268" v="26" actId="1076"/>
          <ac:spMkLst>
            <pc:docMk/>
            <pc:sldMk cId="2638634760" sldId="337"/>
            <ac:spMk id="15" creationId="{0F8207A6-5488-CA31-B7B4-88DA3DE3E263}"/>
          </ac:spMkLst>
        </pc:spChg>
        <pc:spChg chg="mod">
          <ac:chgData name="Ferry, Sherri L" userId="S::sferry@christianacare.org::3b9a7ee3-4f46-4359-9007-2dcf45e25578" providerId="AD" clId="Web-{E123BAA1-95AC-C785-AADE-96DAF8E68CC8}" dt="2023-08-17T16:45:26.799" v="27" actId="1076"/>
          <ac:spMkLst>
            <pc:docMk/>
            <pc:sldMk cId="2638634760" sldId="337"/>
            <ac:spMk id="16" creationId="{F3D5FA8E-C942-72A1-113B-503ECDAE7132}"/>
          </ac:spMkLst>
        </pc:spChg>
        <pc:picChg chg="del">
          <ac:chgData name="Ferry, Sherri L" userId="S::sferry@christianacare.org::3b9a7ee3-4f46-4359-9007-2dcf45e25578" providerId="AD" clId="Web-{E123BAA1-95AC-C785-AADE-96DAF8E68CC8}" dt="2023-08-17T16:42:04.150" v="0"/>
          <ac:picMkLst>
            <pc:docMk/>
            <pc:sldMk cId="2638634760" sldId="337"/>
            <ac:picMk id="3" creationId="{06D4B78D-F0D9-F835-02DE-39F3BEE6C2BF}"/>
          </ac:picMkLst>
        </pc:picChg>
      </pc:sldChg>
      <pc:sldChg chg="delSp modSp">
        <pc:chgData name="Ferry, Sherri L" userId="S::sferry@christianacare.org::3b9a7ee3-4f46-4359-9007-2dcf45e25578" providerId="AD" clId="Web-{E123BAA1-95AC-C785-AADE-96DAF8E68CC8}" dt="2023-08-17T16:45:03.064" v="21" actId="1076"/>
        <pc:sldMkLst>
          <pc:docMk/>
          <pc:sldMk cId="415900586" sldId="340"/>
        </pc:sldMkLst>
        <pc:spChg chg="mod">
          <ac:chgData name="Ferry, Sherri L" userId="S::sferry@christianacare.org::3b9a7ee3-4f46-4359-9007-2dcf45e25578" providerId="AD" clId="Web-{E123BAA1-95AC-C785-AADE-96DAF8E68CC8}" dt="2023-08-17T16:44:43.923" v="16" actId="1076"/>
          <ac:spMkLst>
            <pc:docMk/>
            <pc:sldMk cId="415900586" sldId="340"/>
            <ac:spMk id="5" creationId="{D145D48B-7833-2809-51DB-DF5757761607}"/>
          </ac:spMkLst>
        </pc:spChg>
        <pc:spChg chg="mod">
          <ac:chgData name="Ferry, Sherri L" userId="S::sferry@christianacare.org::3b9a7ee3-4f46-4359-9007-2dcf45e25578" providerId="AD" clId="Web-{E123BAA1-95AC-C785-AADE-96DAF8E68CC8}" dt="2023-08-17T16:43:20.591" v="11" actId="1076"/>
          <ac:spMkLst>
            <pc:docMk/>
            <pc:sldMk cId="415900586" sldId="340"/>
            <ac:spMk id="12" creationId="{71841534-1382-2379-B452-895EA89598AE}"/>
          </ac:spMkLst>
        </pc:spChg>
        <pc:spChg chg="mod">
          <ac:chgData name="Ferry, Sherri L" userId="S::sferry@christianacare.org::3b9a7ee3-4f46-4359-9007-2dcf45e25578" providerId="AD" clId="Web-{E123BAA1-95AC-C785-AADE-96DAF8E68CC8}" dt="2023-08-17T16:45:03.064" v="21" actId="1076"/>
          <ac:spMkLst>
            <pc:docMk/>
            <pc:sldMk cId="415900586" sldId="340"/>
            <ac:spMk id="15" creationId="{0F8207A6-5488-CA31-B7B4-88DA3DE3E263}"/>
          </ac:spMkLst>
        </pc:spChg>
        <pc:picChg chg="del">
          <ac:chgData name="Ferry, Sherri L" userId="S::sferry@christianacare.org::3b9a7ee3-4f46-4359-9007-2dcf45e25578" providerId="AD" clId="Web-{E123BAA1-95AC-C785-AADE-96DAF8E68CC8}" dt="2023-08-17T16:42:18.620" v="3"/>
          <ac:picMkLst>
            <pc:docMk/>
            <pc:sldMk cId="415900586" sldId="340"/>
            <ac:picMk id="3" creationId="{B7A0DA63-228C-F367-F86D-514C6E17324D}"/>
          </ac:picMkLst>
        </pc:picChg>
        <pc:picChg chg="mod">
          <ac:chgData name="Ferry, Sherri L" userId="S::sferry@christianacare.org::3b9a7ee3-4f46-4359-9007-2dcf45e25578" providerId="AD" clId="Web-{E123BAA1-95AC-C785-AADE-96DAF8E68CC8}" dt="2023-08-17T16:44:36.610" v="15" actId="14100"/>
          <ac:picMkLst>
            <pc:docMk/>
            <pc:sldMk cId="415900586" sldId="340"/>
            <ac:picMk id="4" creationId="{EDA0F948-301D-2507-8571-E336806262F5}"/>
          </ac:picMkLst>
        </pc:picChg>
      </pc:sldChg>
    </pc:docChg>
  </pc:docChgLst>
  <pc:docChgLst>
    <pc:chgData name="Ferry, Sherri L" userId="3b9a7ee3-4f46-4359-9007-2dcf45e25578" providerId="ADAL" clId="{BBB7BDBC-3DD4-41BF-AA5B-A17A2FE9F6CC}"/>
    <pc:docChg chg="undo custSel addSld delSld modSld replTag delTag">
      <pc:chgData name="Ferry, Sherri L" userId="3b9a7ee3-4f46-4359-9007-2dcf45e25578" providerId="ADAL" clId="{BBB7BDBC-3DD4-41BF-AA5B-A17A2FE9F6CC}" dt="2023-08-24T13:16:09.827" v="3465"/>
      <pc:docMkLst>
        <pc:docMk/>
      </pc:docMkLst>
      <pc:sldChg chg="modSp mod replTag delTag">
        <pc:chgData name="Ferry, Sherri L" userId="3b9a7ee3-4f46-4359-9007-2dcf45e25578" providerId="ADAL" clId="{BBB7BDBC-3DD4-41BF-AA5B-A17A2FE9F6CC}" dt="2023-08-24T12:03:02.815" v="3117"/>
        <pc:sldMkLst>
          <pc:docMk/>
          <pc:sldMk cId="661765998" sldId="262"/>
        </pc:sldMkLst>
        <pc:spChg chg="mod">
          <ac:chgData name="Ferry, Sherri L" userId="3b9a7ee3-4f46-4359-9007-2dcf45e25578" providerId="ADAL" clId="{BBB7BDBC-3DD4-41BF-AA5B-A17A2FE9F6CC}" dt="2023-08-16T16:02:47.273" v="19" actId="20577"/>
          <ac:spMkLst>
            <pc:docMk/>
            <pc:sldMk cId="661765998" sldId="262"/>
            <ac:spMk id="6" creationId="{52098271-BE23-4C73-8CD1-032F6F4F4198}"/>
          </ac:spMkLst>
        </pc:spChg>
      </pc:sldChg>
      <pc:sldChg chg="replTag delTag">
        <pc:chgData name="Ferry, Sherri L" userId="3b9a7ee3-4f46-4359-9007-2dcf45e25578" providerId="ADAL" clId="{BBB7BDBC-3DD4-41BF-AA5B-A17A2FE9F6CC}" dt="2023-08-24T13:07:26.039" v="3419"/>
        <pc:sldMkLst>
          <pc:docMk/>
          <pc:sldMk cId="2851127434" sldId="290"/>
        </pc:sldMkLst>
      </pc:sldChg>
      <pc:sldChg chg="addSp delSp modSp mod setBg modClrScheme replTag delTag delDesignElem chgLayout">
        <pc:chgData name="Ferry, Sherri L" userId="3b9a7ee3-4f46-4359-9007-2dcf45e25578" providerId="ADAL" clId="{BBB7BDBC-3DD4-41BF-AA5B-A17A2FE9F6CC}" dt="2023-08-24T13:16:09.827" v="3465"/>
        <pc:sldMkLst>
          <pc:docMk/>
          <pc:sldMk cId="2113689922" sldId="291"/>
        </pc:sldMkLst>
        <pc:spChg chg="add del mod ord">
          <ac:chgData name="Ferry, Sherri L" userId="3b9a7ee3-4f46-4359-9007-2dcf45e25578" providerId="ADAL" clId="{BBB7BDBC-3DD4-41BF-AA5B-A17A2FE9F6CC}" dt="2023-08-24T12:59:26.481" v="3321" actId="21"/>
          <ac:spMkLst>
            <pc:docMk/>
            <pc:sldMk cId="2113689922" sldId="291"/>
            <ac:spMk id="3" creationId="{58A52F07-2A57-E20D-9974-A3CE7AF6EC1B}"/>
          </ac:spMkLst>
        </pc:spChg>
        <pc:spChg chg="del">
          <ac:chgData name="Ferry, Sherri L" userId="3b9a7ee3-4f46-4359-9007-2dcf45e25578" providerId="ADAL" clId="{BBB7BDBC-3DD4-41BF-AA5B-A17A2FE9F6CC}" dt="2023-08-24T12:52:08.593" v="3241" actId="21"/>
          <ac:spMkLst>
            <pc:docMk/>
            <pc:sldMk cId="2113689922" sldId="291"/>
            <ac:spMk id="4" creationId="{FC02E2DA-BFC4-4ECC-A4DB-E18002D66797}"/>
          </ac:spMkLst>
        </pc:spChg>
        <pc:spChg chg="del">
          <ac:chgData name="Ferry, Sherri L" userId="3b9a7ee3-4f46-4359-9007-2dcf45e25578" providerId="ADAL" clId="{BBB7BDBC-3DD4-41BF-AA5B-A17A2FE9F6CC}" dt="2023-08-24T12:52:38.450" v="3248" actId="21"/>
          <ac:spMkLst>
            <pc:docMk/>
            <pc:sldMk cId="2113689922" sldId="291"/>
            <ac:spMk id="9" creationId="{FF1C2067-753C-DC48-A930-883DCFD37DFC}"/>
          </ac:spMkLst>
        </pc:spChg>
        <pc:spChg chg="add del mod ord">
          <ac:chgData name="Ferry, Sherri L" userId="3b9a7ee3-4f46-4359-9007-2dcf45e25578" providerId="ADAL" clId="{BBB7BDBC-3DD4-41BF-AA5B-A17A2FE9F6CC}" dt="2023-08-24T13:05:17.248" v="3397" actId="21"/>
          <ac:spMkLst>
            <pc:docMk/>
            <pc:sldMk cId="2113689922" sldId="291"/>
            <ac:spMk id="10" creationId="{E4E4E349-04BC-EB3B-49ED-194EE4D94AA4}"/>
          </ac:spMkLst>
        </pc:spChg>
        <pc:spChg chg="add del">
          <ac:chgData name="Ferry, Sherri L" userId="3b9a7ee3-4f46-4359-9007-2dcf45e25578" providerId="ADAL" clId="{BBB7BDBC-3DD4-41BF-AA5B-A17A2FE9F6CC}" dt="2023-08-24T12:55:48.532" v="3256" actId="26606"/>
          <ac:spMkLst>
            <pc:docMk/>
            <pc:sldMk cId="2113689922" sldId="291"/>
            <ac:spMk id="12" creationId="{129F4FEF-3F4E-4042-8E6D-C24E201FB31A}"/>
          </ac:spMkLst>
        </pc:spChg>
        <pc:spChg chg="add del">
          <ac:chgData name="Ferry, Sherri L" userId="3b9a7ee3-4f46-4359-9007-2dcf45e25578" providerId="ADAL" clId="{BBB7BDBC-3DD4-41BF-AA5B-A17A2FE9F6CC}" dt="2023-08-24T13:00:53.405" v="3355" actId="26606"/>
          <ac:spMkLst>
            <pc:docMk/>
            <pc:sldMk cId="2113689922" sldId="291"/>
            <ac:spMk id="16" creationId="{F13C74B1-5B17-4795-BED0-7140497B445A}"/>
          </ac:spMkLst>
        </pc:spChg>
        <pc:spChg chg="add del">
          <ac:chgData name="Ferry, Sherri L" userId="3b9a7ee3-4f46-4359-9007-2dcf45e25578" providerId="ADAL" clId="{BBB7BDBC-3DD4-41BF-AA5B-A17A2FE9F6CC}" dt="2023-08-24T12:57:21.842" v="3257" actId="700"/>
          <ac:spMkLst>
            <pc:docMk/>
            <pc:sldMk cId="2113689922" sldId="291"/>
            <ac:spMk id="17" creationId="{F4F2FC05-7D27-410F-BDA9-ADF4831368C7}"/>
          </ac:spMkLst>
        </pc:spChg>
        <pc:spChg chg="add del">
          <ac:chgData name="Ferry, Sherri L" userId="3b9a7ee3-4f46-4359-9007-2dcf45e25578" providerId="ADAL" clId="{BBB7BDBC-3DD4-41BF-AA5B-A17A2FE9F6CC}" dt="2023-08-24T13:00:53.405" v="3355" actId="26606"/>
          <ac:spMkLst>
            <pc:docMk/>
            <pc:sldMk cId="2113689922" sldId="291"/>
            <ac:spMk id="18" creationId="{D4974D33-8DC5-464E-8C6D-BE58F0669C17}"/>
          </ac:spMkLst>
        </pc:spChg>
        <pc:spChg chg="add del">
          <ac:chgData name="Ferry, Sherri L" userId="3b9a7ee3-4f46-4359-9007-2dcf45e25578" providerId="ADAL" clId="{BBB7BDBC-3DD4-41BF-AA5B-A17A2FE9F6CC}" dt="2023-08-24T12:57:21.842" v="3257" actId="700"/>
          <ac:spMkLst>
            <pc:docMk/>
            <pc:sldMk cId="2113689922" sldId="291"/>
            <ac:spMk id="19" creationId="{9080D120-BD54-46E1-BA37-82F5E8089E90}"/>
          </ac:spMkLst>
        </pc:spChg>
        <pc:spChg chg="add del">
          <ac:chgData name="Ferry, Sherri L" userId="3b9a7ee3-4f46-4359-9007-2dcf45e25578" providerId="ADAL" clId="{BBB7BDBC-3DD4-41BF-AA5B-A17A2FE9F6CC}" dt="2023-08-24T13:04:34.816" v="3395" actId="26606"/>
          <ac:spMkLst>
            <pc:docMk/>
            <pc:sldMk cId="2113689922" sldId="291"/>
            <ac:spMk id="20" creationId="{3BA513B0-82FF-4F41-8178-885375D1CFB5}"/>
          </ac:spMkLst>
        </pc:spChg>
        <pc:spChg chg="add del">
          <ac:chgData name="Ferry, Sherri L" userId="3b9a7ee3-4f46-4359-9007-2dcf45e25578" providerId="ADAL" clId="{BBB7BDBC-3DD4-41BF-AA5B-A17A2FE9F6CC}" dt="2023-08-24T12:57:21.842" v="3257" actId="700"/>
          <ac:spMkLst>
            <pc:docMk/>
            <pc:sldMk cId="2113689922" sldId="291"/>
            <ac:spMk id="21" creationId="{81D83946-74FA-498A-AC80-9926F041B5C5}"/>
          </ac:spMkLst>
        </pc:spChg>
        <pc:spChg chg="add del">
          <ac:chgData name="Ferry, Sherri L" userId="3b9a7ee3-4f46-4359-9007-2dcf45e25578" providerId="ADAL" clId="{BBB7BDBC-3DD4-41BF-AA5B-A17A2FE9F6CC}" dt="2023-08-24T12:57:21.842" v="3257" actId="700"/>
          <ac:spMkLst>
            <pc:docMk/>
            <pc:sldMk cId="2113689922" sldId="291"/>
            <ac:spMk id="23" creationId="{5060D983-8B52-443A-8183-2A1DE05618B5}"/>
          </ac:spMkLst>
        </pc:spChg>
        <pc:spChg chg="add mod">
          <ac:chgData name="Ferry, Sherri L" userId="3b9a7ee3-4f46-4359-9007-2dcf45e25578" providerId="ADAL" clId="{BBB7BDBC-3DD4-41BF-AA5B-A17A2FE9F6CC}" dt="2023-08-24T13:16:09.077" v="3463" actId="1076"/>
          <ac:spMkLst>
            <pc:docMk/>
            <pc:sldMk cId="2113689922" sldId="291"/>
            <ac:spMk id="30" creationId="{9464C078-AFAE-EE8D-D4C6-C36E68E058DD}"/>
          </ac:spMkLst>
        </pc:spChg>
        <pc:spChg chg="add del">
          <ac:chgData name="Ferry, Sherri L" userId="3b9a7ee3-4f46-4359-9007-2dcf45e25578" providerId="ADAL" clId="{BBB7BDBC-3DD4-41BF-AA5B-A17A2FE9F6CC}" dt="2023-08-24T13:04:22.012" v="3391" actId="26606"/>
          <ac:spMkLst>
            <pc:docMk/>
            <pc:sldMk cId="2113689922" sldId="291"/>
            <ac:spMk id="34" creationId="{C2B4C0C7-2745-46BE-B15F-E50582545365}"/>
          </ac:spMkLst>
        </pc:spChg>
        <pc:spChg chg="add del">
          <ac:chgData name="Ferry, Sherri L" userId="3b9a7ee3-4f46-4359-9007-2dcf45e25578" providerId="ADAL" clId="{BBB7BDBC-3DD4-41BF-AA5B-A17A2FE9F6CC}" dt="2023-08-24T13:12:26.680" v="3448" actId="26606"/>
          <ac:spMkLst>
            <pc:docMk/>
            <pc:sldMk cId="2113689922" sldId="291"/>
            <ac:spMk id="38" creationId="{A720C27D-5C39-492B-BD68-C220C0F838AC}"/>
          </ac:spMkLst>
        </pc:spChg>
        <pc:spChg chg="add del">
          <ac:chgData name="Ferry, Sherri L" userId="3b9a7ee3-4f46-4359-9007-2dcf45e25578" providerId="ADAL" clId="{BBB7BDBC-3DD4-41BF-AA5B-A17A2FE9F6CC}" dt="2023-08-24T13:12:26.680" v="3448" actId="26606"/>
          <ac:spMkLst>
            <pc:docMk/>
            <pc:sldMk cId="2113689922" sldId="291"/>
            <ac:spMk id="40" creationId="{A4F3394A-A959-460A-ACF9-5FA682C76940}"/>
          </ac:spMkLst>
        </pc:spChg>
        <pc:spChg chg="add del">
          <ac:chgData name="Ferry, Sherri L" userId="3b9a7ee3-4f46-4359-9007-2dcf45e25578" providerId="ADAL" clId="{BBB7BDBC-3DD4-41BF-AA5B-A17A2FE9F6CC}" dt="2023-08-24T13:04:34.816" v="3394" actId="26606"/>
          <ac:spMkLst>
            <pc:docMk/>
            <pc:sldMk cId="2113689922" sldId="291"/>
            <ac:spMk id="42" creationId="{C681C32C-7AFC-4BB3-9088-65CBDFC5D1C2}"/>
          </ac:spMkLst>
        </pc:spChg>
        <pc:spChg chg="add del">
          <ac:chgData name="Ferry, Sherri L" userId="3b9a7ee3-4f46-4359-9007-2dcf45e25578" providerId="ADAL" clId="{BBB7BDBC-3DD4-41BF-AA5B-A17A2FE9F6CC}" dt="2023-08-24T13:04:34.816" v="3394" actId="26606"/>
          <ac:spMkLst>
            <pc:docMk/>
            <pc:sldMk cId="2113689922" sldId="291"/>
            <ac:spMk id="43" creationId="{199C0ED0-69DE-4C31-A5CF-E2A46FD30226}"/>
          </ac:spMkLst>
        </pc:spChg>
        <pc:spChg chg="add del">
          <ac:chgData name="Ferry, Sherri L" userId="3b9a7ee3-4f46-4359-9007-2dcf45e25578" providerId="ADAL" clId="{BBB7BDBC-3DD4-41BF-AA5B-A17A2FE9F6CC}" dt="2023-08-24T13:04:34.816" v="3394" actId="26606"/>
          <ac:spMkLst>
            <pc:docMk/>
            <pc:sldMk cId="2113689922" sldId="291"/>
            <ac:spMk id="44" creationId="{8D42B8BD-40AF-488E-8A79-D7256C917229}"/>
          </ac:spMkLst>
        </pc:spChg>
        <pc:spChg chg="add del">
          <ac:chgData name="Ferry, Sherri L" userId="3b9a7ee3-4f46-4359-9007-2dcf45e25578" providerId="ADAL" clId="{BBB7BDBC-3DD4-41BF-AA5B-A17A2FE9F6CC}" dt="2023-08-24T13:12:26.680" v="3448" actId="26606"/>
          <ac:spMkLst>
            <pc:docMk/>
            <pc:sldMk cId="2113689922" sldId="291"/>
            <ac:spMk id="46" creationId="{D5997EA8-5EFC-40CD-A85F-C3C3BC5F9EB7}"/>
          </ac:spMkLst>
        </pc:spChg>
        <pc:spChg chg="add del">
          <ac:chgData name="Ferry, Sherri L" userId="3b9a7ee3-4f46-4359-9007-2dcf45e25578" providerId="ADAL" clId="{BBB7BDBC-3DD4-41BF-AA5B-A17A2FE9F6CC}" dt="2023-08-24T13:12:26.680" v="3448" actId="26606"/>
          <ac:spMkLst>
            <pc:docMk/>
            <pc:sldMk cId="2113689922" sldId="291"/>
            <ac:spMk id="47" creationId="{1CF6A1EC-BD15-42D9-A339-A3970CF7C65A}"/>
          </ac:spMkLst>
        </pc:spChg>
        <pc:spChg chg="add del">
          <ac:chgData name="Ferry, Sherri L" userId="3b9a7ee3-4f46-4359-9007-2dcf45e25578" providerId="ADAL" clId="{BBB7BDBC-3DD4-41BF-AA5B-A17A2FE9F6CC}" dt="2023-08-24T13:12:26.680" v="3448" actId="26606"/>
          <ac:spMkLst>
            <pc:docMk/>
            <pc:sldMk cId="2113689922" sldId="291"/>
            <ac:spMk id="52" creationId="{A182D396-EC2D-4435-A2E7-2BE57CF6A1E0}"/>
          </ac:spMkLst>
        </pc:spChg>
        <pc:spChg chg="add del">
          <ac:chgData name="Ferry, Sherri L" userId="3b9a7ee3-4f46-4359-9007-2dcf45e25578" providerId="ADAL" clId="{BBB7BDBC-3DD4-41BF-AA5B-A17A2FE9F6CC}" dt="2023-08-24T13:12:26.680" v="3448" actId="26606"/>
          <ac:spMkLst>
            <pc:docMk/>
            <pc:sldMk cId="2113689922" sldId="291"/>
            <ac:spMk id="54" creationId="{85B6A842-7411-4FE2-A63A-C0643166332F}"/>
          </ac:spMkLst>
        </pc:spChg>
        <pc:spChg chg="add del">
          <ac:chgData name="Ferry, Sherri L" userId="3b9a7ee3-4f46-4359-9007-2dcf45e25578" providerId="ADAL" clId="{BBB7BDBC-3DD4-41BF-AA5B-A17A2FE9F6CC}" dt="2023-08-24T13:12:26.680" v="3448" actId="26606"/>
          <ac:spMkLst>
            <pc:docMk/>
            <pc:sldMk cId="2113689922" sldId="291"/>
            <ac:spMk id="56" creationId="{B0E1A1AC-EF07-4431-B59B-BD97DC04858D}"/>
          </ac:spMkLst>
        </pc:spChg>
        <pc:grpChg chg="add del">
          <ac:chgData name="Ferry, Sherri L" userId="3b9a7ee3-4f46-4359-9007-2dcf45e25578" providerId="ADAL" clId="{BBB7BDBC-3DD4-41BF-AA5B-A17A2FE9F6CC}" dt="2023-08-24T13:04:34.816" v="3395" actId="26606"/>
          <ac:grpSpMkLst>
            <pc:docMk/>
            <pc:sldMk cId="2113689922" sldId="291"/>
            <ac:grpSpMk id="25" creationId="{93DB8501-F9F2-4ACD-B56A-9019CD5006D6}"/>
          </ac:grpSpMkLst>
        </pc:grpChg>
        <pc:grpChg chg="add del">
          <ac:chgData name="Ferry, Sherri L" userId="3b9a7ee3-4f46-4359-9007-2dcf45e25578" providerId="ADAL" clId="{BBB7BDBC-3DD4-41BF-AA5B-A17A2FE9F6CC}" dt="2023-08-24T13:04:22.012" v="3391" actId="26606"/>
          <ac:grpSpMkLst>
            <pc:docMk/>
            <pc:sldMk cId="2113689922" sldId="291"/>
            <ac:grpSpMk id="36" creationId="{89D8939B-D984-4564-B942-51C44F623C98}"/>
          </ac:grpSpMkLst>
        </pc:grpChg>
        <pc:picChg chg="add del mod ord">
          <ac:chgData name="Ferry, Sherri L" userId="3b9a7ee3-4f46-4359-9007-2dcf45e25578" providerId="ADAL" clId="{BBB7BDBC-3DD4-41BF-AA5B-A17A2FE9F6CC}" dt="2023-08-24T12:57:26.895" v="3259" actId="21"/>
          <ac:picMkLst>
            <pc:docMk/>
            <pc:sldMk cId="2113689922" sldId="291"/>
            <ac:picMk id="6" creationId="{3F585C4D-1361-EFAA-A7FA-0E8198280EEE}"/>
          </ac:picMkLst>
        </pc:picChg>
        <pc:picChg chg="del mod">
          <ac:chgData name="Ferry, Sherri L" userId="3b9a7ee3-4f46-4359-9007-2dcf45e25578" providerId="ADAL" clId="{BBB7BDBC-3DD4-41BF-AA5B-A17A2FE9F6CC}" dt="2023-08-24T12:57:24.591" v="3258" actId="21"/>
          <ac:picMkLst>
            <pc:docMk/>
            <pc:sldMk cId="2113689922" sldId="291"/>
            <ac:picMk id="7" creationId="{A33FECCA-F2C4-4845-8B6E-B306AB84B4E1}"/>
          </ac:picMkLst>
        </pc:picChg>
        <pc:picChg chg="add mod ord">
          <ac:chgData name="Ferry, Sherri L" userId="3b9a7ee3-4f46-4359-9007-2dcf45e25578" providerId="ADAL" clId="{BBB7BDBC-3DD4-41BF-AA5B-A17A2FE9F6CC}" dt="2023-08-24T13:14:31.686" v="3459" actId="1076"/>
          <ac:picMkLst>
            <pc:docMk/>
            <pc:sldMk cId="2113689922" sldId="291"/>
            <ac:picMk id="11" creationId="{1277A784-2222-65AC-9AE8-7BDBCAEFC04B}"/>
          </ac:picMkLst>
        </pc:picChg>
        <pc:picChg chg="add mod">
          <ac:chgData name="Ferry, Sherri L" userId="3b9a7ee3-4f46-4359-9007-2dcf45e25578" providerId="ADAL" clId="{BBB7BDBC-3DD4-41BF-AA5B-A17A2FE9F6CC}" dt="2023-08-24T13:15:15.801" v="3461" actId="1076"/>
          <ac:picMkLst>
            <pc:docMk/>
            <pc:sldMk cId="2113689922" sldId="291"/>
            <ac:picMk id="14" creationId="{DF63C228-A6F4-0E16-20C5-7F9FC0C76648}"/>
          </ac:picMkLst>
        </pc:picChg>
        <pc:picChg chg="add mod">
          <ac:chgData name="Ferry, Sherri L" userId="3b9a7ee3-4f46-4359-9007-2dcf45e25578" providerId="ADAL" clId="{BBB7BDBC-3DD4-41BF-AA5B-A17A2FE9F6CC}" dt="2023-08-24T13:14:25.807" v="3457" actId="1076"/>
          <ac:picMkLst>
            <pc:docMk/>
            <pc:sldMk cId="2113689922" sldId="291"/>
            <ac:picMk id="22" creationId="{207BA9F8-886A-6F19-A942-5FC5B4B5A3F8}"/>
          </ac:picMkLst>
        </pc:picChg>
      </pc:sldChg>
      <pc:sldChg chg="addSp delSp modSp mod replTag delTag">
        <pc:chgData name="Ferry, Sherri L" userId="3b9a7ee3-4f46-4359-9007-2dcf45e25578" providerId="ADAL" clId="{BBB7BDBC-3DD4-41BF-AA5B-A17A2FE9F6CC}" dt="2023-08-17T15:03:36.214" v="2937"/>
        <pc:sldMkLst>
          <pc:docMk/>
          <pc:sldMk cId="242236647" sldId="308"/>
        </pc:sldMkLst>
        <pc:spChg chg="add del mod">
          <ac:chgData name="Ferry, Sherri L" userId="3b9a7ee3-4f46-4359-9007-2dcf45e25578" providerId="ADAL" clId="{BBB7BDBC-3DD4-41BF-AA5B-A17A2FE9F6CC}" dt="2023-08-16T19:25:57.364" v="1860" actId="21"/>
          <ac:spMkLst>
            <pc:docMk/>
            <pc:sldMk cId="242236647" sldId="308"/>
            <ac:spMk id="2" creationId="{22B49912-B957-24F9-D3BC-9612F98193B3}"/>
          </ac:spMkLst>
        </pc:spChg>
        <pc:picChg chg="add del mod">
          <ac:chgData name="Ferry, Sherri L" userId="3b9a7ee3-4f46-4359-9007-2dcf45e25578" providerId="ADAL" clId="{BBB7BDBC-3DD4-41BF-AA5B-A17A2FE9F6CC}" dt="2023-08-16T16:38:41.421" v="406" actId="21"/>
          <ac:picMkLst>
            <pc:docMk/>
            <pc:sldMk cId="242236647" sldId="308"/>
            <ac:picMk id="2050" creationId="{34AC29FE-BA5B-D461-7A8A-9D597F02739D}"/>
          </ac:picMkLst>
        </pc:picChg>
        <pc:picChg chg="add del mod">
          <ac:chgData name="Ferry, Sherri L" userId="3b9a7ee3-4f46-4359-9007-2dcf45e25578" providerId="ADAL" clId="{BBB7BDBC-3DD4-41BF-AA5B-A17A2FE9F6CC}" dt="2023-08-16T16:38:38.737" v="405" actId="21"/>
          <ac:picMkLst>
            <pc:docMk/>
            <pc:sldMk cId="242236647" sldId="308"/>
            <ac:picMk id="2052" creationId="{528093F9-B955-E15C-B7F6-DD20D956DB1A}"/>
          </ac:picMkLst>
        </pc:picChg>
        <pc:picChg chg="add del mod">
          <ac:chgData name="Ferry, Sherri L" userId="3b9a7ee3-4f46-4359-9007-2dcf45e25578" providerId="ADAL" clId="{BBB7BDBC-3DD4-41BF-AA5B-A17A2FE9F6CC}" dt="2023-08-16T19:26:02.787" v="1861" actId="21"/>
          <ac:picMkLst>
            <pc:docMk/>
            <pc:sldMk cId="242236647" sldId="308"/>
            <ac:picMk id="2054" creationId="{646076FE-BD9E-8E89-768F-8D1DC6CC2432}"/>
          </ac:picMkLst>
        </pc:picChg>
      </pc:sldChg>
      <pc:sldChg chg="addSp delSp modSp mod replTag delTag">
        <pc:chgData name="Ferry, Sherri L" userId="3b9a7ee3-4f46-4359-9007-2dcf45e25578" providerId="ADAL" clId="{BBB7BDBC-3DD4-41BF-AA5B-A17A2FE9F6CC}" dt="2023-08-24T13:07:22.316" v="3411"/>
        <pc:sldMkLst>
          <pc:docMk/>
          <pc:sldMk cId="2016940247" sldId="327"/>
        </pc:sldMkLst>
        <pc:spChg chg="mod">
          <ac:chgData name="Ferry, Sherri L" userId="3b9a7ee3-4f46-4359-9007-2dcf45e25578" providerId="ADAL" clId="{BBB7BDBC-3DD4-41BF-AA5B-A17A2FE9F6CC}" dt="2023-08-16T18:27:08.284" v="1122" actId="20577"/>
          <ac:spMkLst>
            <pc:docMk/>
            <pc:sldMk cId="2016940247" sldId="327"/>
            <ac:spMk id="2" creationId="{B05D540D-1D1E-512B-A4E0-D4C780C79C34}"/>
          </ac:spMkLst>
        </pc:spChg>
        <pc:spChg chg="del">
          <ac:chgData name="Ferry, Sherri L" userId="3b9a7ee3-4f46-4359-9007-2dcf45e25578" providerId="ADAL" clId="{BBB7BDBC-3DD4-41BF-AA5B-A17A2FE9F6CC}" dt="2023-08-16T18:26:46.055" v="1118" actId="21"/>
          <ac:spMkLst>
            <pc:docMk/>
            <pc:sldMk cId="2016940247" sldId="327"/>
            <ac:spMk id="6" creationId="{3B7673FF-41C7-6B85-C887-74E3591D79D7}"/>
          </ac:spMkLst>
        </pc:spChg>
        <pc:spChg chg="add mod">
          <ac:chgData name="Ferry, Sherri L" userId="3b9a7ee3-4f46-4359-9007-2dcf45e25578" providerId="ADAL" clId="{BBB7BDBC-3DD4-41BF-AA5B-A17A2FE9F6CC}" dt="2023-08-21T17:56:43.082" v="3097" actId="1076"/>
          <ac:spMkLst>
            <pc:docMk/>
            <pc:sldMk cId="2016940247" sldId="327"/>
            <ac:spMk id="8" creationId="{9B633110-36D5-811F-0A81-3438F1BD40EB}"/>
          </ac:spMkLst>
        </pc:spChg>
        <pc:picChg chg="add del mod">
          <ac:chgData name="Ferry, Sherri L" userId="3b9a7ee3-4f46-4359-9007-2dcf45e25578" providerId="ADAL" clId="{BBB7BDBC-3DD4-41BF-AA5B-A17A2FE9F6CC}" dt="2023-08-17T13:20:55.276" v="1941" actId="21"/>
          <ac:picMkLst>
            <pc:docMk/>
            <pc:sldMk cId="2016940247" sldId="327"/>
            <ac:picMk id="5" creationId="{80681568-0A59-7BCF-844D-4AE2F9B0D39A}"/>
          </ac:picMkLst>
        </pc:picChg>
        <pc:picChg chg="add mod">
          <ac:chgData name="Ferry, Sherri L" userId="3b9a7ee3-4f46-4359-9007-2dcf45e25578" providerId="ADAL" clId="{BBB7BDBC-3DD4-41BF-AA5B-A17A2FE9F6CC}" dt="2023-08-17T15:03:54.981" v="2946" actId="1076"/>
          <ac:picMkLst>
            <pc:docMk/>
            <pc:sldMk cId="2016940247" sldId="327"/>
            <ac:picMk id="7" creationId="{E86B543A-653F-100F-E21E-14E9ED835CC5}"/>
          </ac:picMkLst>
        </pc:picChg>
        <pc:picChg chg="del">
          <ac:chgData name="Ferry, Sherri L" userId="3b9a7ee3-4f46-4359-9007-2dcf45e25578" providerId="ADAL" clId="{BBB7BDBC-3DD4-41BF-AA5B-A17A2FE9F6CC}" dt="2023-08-16T18:26:22.957" v="1043" actId="21"/>
          <ac:picMkLst>
            <pc:docMk/>
            <pc:sldMk cId="2016940247" sldId="327"/>
            <ac:picMk id="9" creationId="{722CEB94-D7FA-8467-A116-8D548F724D89}"/>
          </ac:picMkLst>
        </pc:picChg>
      </pc:sldChg>
      <pc:sldChg chg="addSp delSp modSp mod setBg replTag delTag delDesignElem chgLayout">
        <pc:chgData name="Ferry, Sherri L" userId="3b9a7ee3-4f46-4359-9007-2dcf45e25578" providerId="ADAL" clId="{BBB7BDBC-3DD4-41BF-AA5B-A17A2FE9F6CC}" dt="2023-08-21T17:56:02.430" v="3084"/>
        <pc:sldMkLst>
          <pc:docMk/>
          <pc:sldMk cId="3894782012" sldId="329"/>
        </pc:sldMkLst>
        <pc:spChg chg="add mod ord">
          <ac:chgData name="Ferry, Sherri L" userId="3b9a7ee3-4f46-4359-9007-2dcf45e25578" providerId="ADAL" clId="{BBB7BDBC-3DD4-41BF-AA5B-A17A2FE9F6CC}" dt="2023-08-21T17:54:58.437" v="3078" actId="1076"/>
          <ac:spMkLst>
            <pc:docMk/>
            <pc:sldMk cId="3894782012" sldId="329"/>
            <ac:spMk id="2" creationId="{BF681469-3DB3-1742-C3D6-D6B64FD158D1}"/>
          </ac:spMkLst>
        </pc:spChg>
        <pc:spChg chg="mod ord">
          <ac:chgData name="Ferry, Sherri L" userId="3b9a7ee3-4f46-4359-9007-2dcf45e25578" providerId="ADAL" clId="{BBB7BDBC-3DD4-41BF-AA5B-A17A2FE9F6CC}" dt="2023-08-21T17:54:52.995" v="3077" actId="1036"/>
          <ac:spMkLst>
            <pc:docMk/>
            <pc:sldMk cId="3894782012" sldId="329"/>
            <ac:spMk id="12" creationId="{13DEDDB2-E471-C82A-C154-C80782639C5C}"/>
          </ac:spMkLst>
        </pc:spChg>
        <pc:spChg chg="add mod">
          <ac:chgData name="Ferry, Sherri L" userId="3b9a7ee3-4f46-4359-9007-2dcf45e25578" providerId="ADAL" clId="{BBB7BDBC-3DD4-41BF-AA5B-A17A2FE9F6CC}" dt="2023-08-17T12:25:49.188" v="1898" actId="13926"/>
          <ac:spMkLst>
            <pc:docMk/>
            <pc:sldMk cId="3894782012" sldId="329"/>
            <ac:spMk id="13" creationId="{154A0542-CE48-350B-D92E-BE8531B6946B}"/>
          </ac:spMkLst>
        </pc:spChg>
        <pc:spChg chg="del mod ord">
          <ac:chgData name="Ferry, Sherri L" userId="3b9a7ee3-4f46-4359-9007-2dcf45e25578" providerId="ADAL" clId="{BBB7BDBC-3DD4-41BF-AA5B-A17A2FE9F6CC}" dt="2023-08-16T17:40:38.165" v="618" actId="21"/>
          <ac:spMkLst>
            <pc:docMk/>
            <pc:sldMk cId="3894782012" sldId="329"/>
            <ac:spMk id="14" creationId="{F7AD6CAC-8386-5350-B884-EE955C3E38B4}"/>
          </ac:spMkLst>
        </pc:spChg>
        <pc:spChg chg="add mod ord">
          <ac:chgData name="Ferry, Sherri L" userId="3b9a7ee3-4f46-4359-9007-2dcf45e25578" providerId="ADAL" clId="{BBB7BDBC-3DD4-41BF-AA5B-A17A2FE9F6CC}" dt="2023-08-21T17:55:48.219" v="3081" actId="1076"/>
          <ac:spMkLst>
            <pc:docMk/>
            <pc:sldMk cId="3894782012" sldId="329"/>
            <ac:spMk id="16" creationId="{BFE32EFA-5F5B-6D4E-8EFB-31B7232DA842}"/>
          </ac:spMkLst>
        </pc:spChg>
        <pc:spChg chg="add del">
          <ac:chgData name="Ferry, Sherri L" userId="3b9a7ee3-4f46-4359-9007-2dcf45e25578" providerId="ADAL" clId="{BBB7BDBC-3DD4-41BF-AA5B-A17A2FE9F6CC}" dt="2023-08-16T17:04:03.970" v="514" actId="26606"/>
          <ac:spMkLst>
            <pc:docMk/>
            <pc:sldMk cId="3894782012" sldId="329"/>
            <ac:spMk id="1035" creationId="{3B432D73-5C38-474F-AF96-A3228731BF36}"/>
          </ac:spMkLst>
        </pc:spChg>
        <pc:spChg chg="add del">
          <ac:chgData name="Ferry, Sherri L" userId="3b9a7ee3-4f46-4359-9007-2dcf45e25578" providerId="ADAL" clId="{BBB7BDBC-3DD4-41BF-AA5B-A17A2FE9F6CC}" dt="2023-08-16T17:03:32.056" v="506" actId="26606"/>
          <ac:spMkLst>
            <pc:docMk/>
            <pc:sldMk cId="3894782012" sldId="329"/>
            <ac:spMk id="1037" creationId="{9F7D5CDA-D291-4307-BF55-1381FED29634}"/>
          </ac:spMkLst>
        </pc:spChg>
        <pc:spChg chg="add del">
          <ac:chgData name="Ferry, Sherri L" userId="3b9a7ee3-4f46-4359-9007-2dcf45e25578" providerId="ADAL" clId="{BBB7BDBC-3DD4-41BF-AA5B-A17A2FE9F6CC}" dt="2023-08-16T17:03:32.056" v="506" actId="26606"/>
          <ac:spMkLst>
            <pc:docMk/>
            <pc:sldMk cId="3894782012" sldId="329"/>
            <ac:spMk id="1038" creationId="{59B296B9-C5A5-4E4F-9B60-C907B5F1466C}"/>
          </ac:spMkLst>
        </pc:spChg>
        <pc:spChg chg="add">
          <ac:chgData name="Ferry, Sherri L" userId="3b9a7ee3-4f46-4359-9007-2dcf45e25578" providerId="ADAL" clId="{BBB7BDBC-3DD4-41BF-AA5B-A17A2FE9F6CC}" dt="2023-08-16T17:04:03.970" v="514" actId="26606"/>
          <ac:spMkLst>
            <pc:docMk/>
            <pc:sldMk cId="3894782012" sldId="329"/>
            <ac:spMk id="1039" creationId="{04812C46-200A-4DEB-A05E-3ED6C68C2387}"/>
          </ac:spMkLst>
        </pc:spChg>
        <pc:spChg chg="add del">
          <ac:chgData name="Ferry, Sherri L" userId="3b9a7ee3-4f46-4359-9007-2dcf45e25578" providerId="ADAL" clId="{BBB7BDBC-3DD4-41BF-AA5B-A17A2FE9F6CC}" dt="2023-08-16T17:02:24.401" v="498" actId="26606"/>
          <ac:spMkLst>
            <pc:docMk/>
            <pc:sldMk cId="3894782012" sldId="329"/>
            <ac:spMk id="1040" creationId="{F13C74B1-5B17-4795-BED0-7140497B445A}"/>
          </ac:spMkLst>
        </pc:spChg>
        <pc:spChg chg="add">
          <ac:chgData name="Ferry, Sherri L" userId="3b9a7ee3-4f46-4359-9007-2dcf45e25578" providerId="ADAL" clId="{BBB7BDBC-3DD4-41BF-AA5B-A17A2FE9F6CC}" dt="2023-08-16T17:04:03.970" v="514" actId="26606"/>
          <ac:spMkLst>
            <pc:docMk/>
            <pc:sldMk cId="3894782012" sldId="329"/>
            <ac:spMk id="1041" creationId="{D1EA859B-E555-4109-94F3-6700E046E008}"/>
          </ac:spMkLst>
        </pc:spChg>
        <pc:spChg chg="add del">
          <ac:chgData name="Ferry, Sherri L" userId="3b9a7ee3-4f46-4359-9007-2dcf45e25578" providerId="ADAL" clId="{BBB7BDBC-3DD4-41BF-AA5B-A17A2FE9F6CC}" dt="2023-08-16T17:02:24.401" v="498" actId="26606"/>
          <ac:spMkLst>
            <pc:docMk/>
            <pc:sldMk cId="3894782012" sldId="329"/>
            <ac:spMk id="1042" creationId="{D4974D33-8DC5-464E-8C6D-BE58F0669C17}"/>
          </ac:spMkLst>
        </pc:spChg>
        <pc:spChg chg="add del">
          <ac:chgData name="Ferry, Sherri L" userId="3b9a7ee3-4f46-4359-9007-2dcf45e25578" providerId="ADAL" clId="{BBB7BDBC-3DD4-41BF-AA5B-A17A2FE9F6CC}" dt="2023-08-16T17:03:32.056" v="506" actId="26606"/>
          <ac:spMkLst>
            <pc:docMk/>
            <pc:sldMk cId="3894782012" sldId="329"/>
            <ac:spMk id="1044" creationId="{D0300FD3-5AF1-6305-15FA-9078072672E2}"/>
          </ac:spMkLst>
        </pc:spChg>
        <pc:spChg chg="del">
          <ac:chgData name="Ferry, Sherri L" userId="3b9a7ee3-4f46-4359-9007-2dcf45e25578" providerId="ADAL" clId="{BBB7BDBC-3DD4-41BF-AA5B-A17A2FE9F6CC}" dt="2023-08-16T16:03:07.198" v="24" actId="700"/>
          <ac:spMkLst>
            <pc:docMk/>
            <pc:sldMk cId="3894782012" sldId="329"/>
            <ac:spMk id="2104" creationId="{6B5E2835-4E47-45B3-9CFE-732FF7B05472}"/>
          </ac:spMkLst>
        </pc:spChg>
        <pc:spChg chg="del">
          <ac:chgData name="Ferry, Sherri L" userId="3b9a7ee3-4f46-4359-9007-2dcf45e25578" providerId="ADAL" clId="{BBB7BDBC-3DD4-41BF-AA5B-A17A2FE9F6CC}" dt="2023-08-16T16:03:07.198" v="24" actId="700"/>
          <ac:spMkLst>
            <pc:docMk/>
            <pc:sldMk cId="3894782012" sldId="329"/>
            <ac:spMk id="2106" creationId="{5B45AD5D-AA52-4F7B-9362-576A39AD9E09}"/>
          </ac:spMkLst>
        </pc:spChg>
        <pc:spChg chg="del">
          <ac:chgData name="Ferry, Sherri L" userId="3b9a7ee3-4f46-4359-9007-2dcf45e25578" providerId="ADAL" clId="{BBB7BDBC-3DD4-41BF-AA5B-A17A2FE9F6CC}" dt="2023-08-16T16:03:07.198" v="24" actId="700"/>
          <ac:spMkLst>
            <pc:docMk/>
            <pc:sldMk cId="3894782012" sldId="329"/>
            <ac:spMk id="2108" creationId="{AEDD7960-4866-4399-BEF6-DD1431AB4E34}"/>
          </ac:spMkLst>
        </pc:spChg>
        <pc:spChg chg="del">
          <ac:chgData name="Ferry, Sherri L" userId="3b9a7ee3-4f46-4359-9007-2dcf45e25578" providerId="ADAL" clId="{BBB7BDBC-3DD4-41BF-AA5B-A17A2FE9F6CC}" dt="2023-08-16T16:03:07.198" v="24" actId="700"/>
          <ac:spMkLst>
            <pc:docMk/>
            <pc:sldMk cId="3894782012" sldId="329"/>
            <ac:spMk id="2110" creationId="{55D4142C-5077-457F-A6AD-3FECFDB39685}"/>
          </ac:spMkLst>
        </pc:spChg>
        <pc:spChg chg="del">
          <ac:chgData name="Ferry, Sherri L" userId="3b9a7ee3-4f46-4359-9007-2dcf45e25578" providerId="ADAL" clId="{BBB7BDBC-3DD4-41BF-AA5B-A17A2FE9F6CC}" dt="2023-08-16T16:03:07.198" v="24" actId="700"/>
          <ac:spMkLst>
            <pc:docMk/>
            <pc:sldMk cId="3894782012" sldId="329"/>
            <ac:spMk id="2112" creationId="{7A5F0580-5EE9-419F-96EE-B6529EF6E7D0}"/>
          </ac:spMkLst>
        </pc:spChg>
        <pc:grpChg chg="add del">
          <ac:chgData name="Ferry, Sherri L" userId="3b9a7ee3-4f46-4359-9007-2dcf45e25578" providerId="ADAL" clId="{BBB7BDBC-3DD4-41BF-AA5B-A17A2FE9F6CC}" dt="2023-08-16T16:08:39.293" v="34" actId="26606"/>
          <ac:grpSpMkLst>
            <pc:docMk/>
            <pc:sldMk cId="3894782012" sldId="329"/>
            <ac:grpSpMk id="19" creationId="{63737881-458F-40AD-B72B-B57D267DC423}"/>
          </ac:grpSpMkLst>
        </pc:grpChg>
        <pc:picChg chg="del mod ord">
          <ac:chgData name="Ferry, Sherri L" userId="3b9a7ee3-4f46-4359-9007-2dcf45e25578" providerId="ADAL" clId="{BBB7BDBC-3DD4-41BF-AA5B-A17A2FE9F6CC}" dt="2023-08-16T16:05:50.755" v="28" actId="21"/>
          <ac:picMkLst>
            <pc:docMk/>
            <pc:sldMk cId="3894782012" sldId="329"/>
            <ac:picMk id="4" creationId="{D86BB06F-84ED-3760-6D6D-B2373F54FA86}"/>
          </ac:picMkLst>
        </pc:picChg>
        <pc:picChg chg="add del mod">
          <ac:chgData name="Ferry, Sherri L" userId="3b9a7ee3-4f46-4359-9007-2dcf45e25578" providerId="ADAL" clId="{BBB7BDBC-3DD4-41BF-AA5B-A17A2FE9F6CC}" dt="2023-08-16T16:17:02.689" v="233" actId="21"/>
          <ac:picMkLst>
            <pc:docMk/>
            <pc:sldMk cId="3894782012" sldId="329"/>
            <ac:picMk id="5" creationId="{229A6046-C854-46A6-54E8-091F59EBB8B8}"/>
          </ac:picMkLst>
        </pc:picChg>
        <pc:picChg chg="add del mod">
          <ac:chgData name="Ferry, Sherri L" userId="3b9a7ee3-4f46-4359-9007-2dcf45e25578" providerId="ADAL" clId="{BBB7BDBC-3DD4-41BF-AA5B-A17A2FE9F6CC}" dt="2023-08-16T16:31:10.074" v="373" actId="21"/>
          <ac:picMkLst>
            <pc:docMk/>
            <pc:sldMk cId="3894782012" sldId="329"/>
            <ac:picMk id="6" creationId="{79CCA6F0-0E1D-A712-8EA8-54AE5DCEE39A}"/>
          </ac:picMkLst>
        </pc:picChg>
        <pc:picChg chg="add del mod">
          <ac:chgData name="Ferry, Sherri L" userId="3b9a7ee3-4f46-4359-9007-2dcf45e25578" providerId="ADAL" clId="{BBB7BDBC-3DD4-41BF-AA5B-A17A2FE9F6CC}" dt="2023-08-16T16:58:30.269" v="481" actId="21"/>
          <ac:picMkLst>
            <pc:docMk/>
            <pc:sldMk cId="3894782012" sldId="329"/>
            <ac:picMk id="7" creationId="{8901E444-532A-421F-49EC-90E298435384}"/>
          </ac:picMkLst>
        </pc:picChg>
        <pc:picChg chg="add del mod">
          <ac:chgData name="Ferry, Sherri L" userId="3b9a7ee3-4f46-4359-9007-2dcf45e25578" providerId="ADAL" clId="{BBB7BDBC-3DD4-41BF-AA5B-A17A2FE9F6CC}" dt="2023-08-16T16:42:09.308" v="422" actId="21"/>
          <ac:picMkLst>
            <pc:docMk/>
            <pc:sldMk cId="3894782012" sldId="329"/>
            <ac:picMk id="9" creationId="{3FB55DB3-386F-D714-A1E1-836B6D506A78}"/>
          </ac:picMkLst>
        </pc:picChg>
        <pc:picChg chg="add del mod modCrop">
          <ac:chgData name="Ferry, Sherri L" userId="3b9a7ee3-4f46-4359-9007-2dcf45e25578" providerId="ADAL" clId="{BBB7BDBC-3DD4-41BF-AA5B-A17A2FE9F6CC}" dt="2023-08-16T16:43:14.137" v="432" actId="21"/>
          <ac:picMkLst>
            <pc:docMk/>
            <pc:sldMk cId="3894782012" sldId="329"/>
            <ac:picMk id="11" creationId="{F12B9CB0-A0DB-46A9-DCF6-07D6B31C40F8}"/>
          </ac:picMkLst>
        </pc:picChg>
        <pc:picChg chg="add del mod">
          <ac:chgData name="Ferry, Sherri L" userId="3b9a7ee3-4f46-4359-9007-2dcf45e25578" providerId="ADAL" clId="{BBB7BDBC-3DD4-41BF-AA5B-A17A2FE9F6CC}" dt="2023-08-16T17:38:05.493" v="612" actId="21"/>
          <ac:picMkLst>
            <pc:docMk/>
            <pc:sldMk cId="3894782012" sldId="329"/>
            <ac:picMk id="17" creationId="{B3C4C735-03D1-9FF8-B7AB-F7B1F5AE0276}"/>
          </ac:picMkLst>
        </pc:picChg>
        <pc:picChg chg="add mod">
          <ac:chgData name="Ferry, Sherri L" userId="3b9a7ee3-4f46-4359-9007-2dcf45e25578" providerId="ADAL" clId="{BBB7BDBC-3DD4-41BF-AA5B-A17A2FE9F6CC}" dt="2023-08-16T18:06:12.483" v="695" actId="1035"/>
          <ac:picMkLst>
            <pc:docMk/>
            <pc:sldMk cId="3894782012" sldId="329"/>
            <ac:picMk id="18" creationId="{D791DAFC-97BC-2C06-133E-C87CE16ABCA5}"/>
          </ac:picMkLst>
        </pc:picChg>
        <pc:picChg chg="add del mod">
          <ac:chgData name="Ferry, Sherri L" userId="3b9a7ee3-4f46-4359-9007-2dcf45e25578" providerId="ADAL" clId="{BBB7BDBC-3DD4-41BF-AA5B-A17A2FE9F6CC}" dt="2023-08-16T17:43:22.739" v="651" actId="21"/>
          <ac:picMkLst>
            <pc:docMk/>
            <pc:sldMk cId="3894782012" sldId="329"/>
            <ac:picMk id="28" creationId="{96D870AC-99A6-90AD-EEB3-B0987A1A718D}"/>
          </ac:picMkLst>
        </pc:picChg>
        <pc:picChg chg="add mod">
          <ac:chgData name="Ferry, Sherri L" userId="3b9a7ee3-4f46-4359-9007-2dcf45e25578" providerId="ADAL" clId="{BBB7BDBC-3DD4-41BF-AA5B-A17A2FE9F6CC}" dt="2023-08-17T12:01:25.737" v="1892" actId="1076"/>
          <ac:picMkLst>
            <pc:docMk/>
            <pc:sldMk cId="3894782012" sldId="329"/>
            <ac:picMk id="29" creationId="{41A183BA-3214-384D-C664-CF1222014487}"/>
          </ac:picMkLst>
        </pc:picChg>
        <pc:picChg chg="add mod">
          <ac:chgData name="Ferry, Sherri L" userId="3b9a7ee3-4f46-4359-9007-2dcf45e25578" providerId="ADAL" clId="{BBB7BDBC-3DD4-41BF-AA5B-A17A2FE9F6CC}" dt="2023-08-17T15:03:27.946" v="2935" actId="1076"/>
          <ac:picMkLst>
            <pc:docMk/>
            <pc:sldMk cId="3894782012" sldId="329"/>
            <ac:picMk id="30" creationId="{5D1236C9-578E-301B-D958-8418CE824FD7}"/>
          </ac:picMkLst>
        </pc:picChg>
        <pc:picChg chg="add del">
          <ac:chgData name="Ferry, Sherri L" userId="3b9a7ee3-4f46-4359-9007-2dcf45e25578" providerId="ADAL" clId="{BBB7BDBC-3DD4-41BF-AA5B-A17A2FE9F6CC}" dt="2023-08-16T16:07:00.458" v="30" actId="21"/>
          <ac:picMkLst>
            <pc:docMk/>
            <pc:sldMk cId="3894782012" sldId="329"/>
            <ac:picMk id="1026" creationId="{2C973213-1024-C1E2-3F89-17390F36D335}"/>
          </ac:picMkLst>
        </pc:picChg>
        <pc:picChg chg="add del">
          <ac:chgData name="Ferry, Sherri L" userId="3b9a7ee3-4f46-4359-9007-2dcf45e25578" providerId="ADAL" clId="{BBB7BDBC-3DD4-41BF-AA5B-A17A2FE9F6CC}" dt="2023-08-16T16:08:29.711" v="32" actId="21"/>
          <ac:picMkLst>
            <pc:docMk/>
            <pc:sldMk cId="3894782012" sldId="329"/>
            <ac:picMk id="1028" creationId="{90E7331D-A292-7ED5-909D-BB63F6D1D282}"/>
          </ac:picMkLst>
        </pc:picChg>
        <pc:picChg chg="add mod ord">
          <ac:chgData name="Ferry, Sherri L" userId="3b9a7ee3-4f46-4359-9007-2dcf45e25578" providerId="ADAL" clId="{BBB7BDBC-3DD4-41BF-AA5B-A17A2FE9F6CC}" dt="2023-08-21T17:55:49.491" v="3082" actId="1076"/>
          <ac:picMkLst>
            <pc:docMk/>
            <pc:sldMk cId="3894782012" sldId="329"/>
            <ac:picMk id="1030" creationId="{8EF2CD4F-1C3B-4B2D-CB42-499A3E0F1D0B}"/>
          </ac:picMkLst>
        </pc:picChg>
        <pc:picChg chg="add del mod">
          <ac:chgData name="Ferry, Sherri L" userId="3b9a7ee3-4f46-4359-9007-2dcf45e25578" providerId="ADAL" clId="{BBB7BDBC-3DD4-41BF-AA5B-A17A2FE9F6CC}" dt="2023-08-16T16:30:42.564" v="358"/>
          <ac:picMkLst>
            <pc:docMk/>
            <pc:sldMk cId="3894782012" sldId="329"/>
            <ac:picMk id="1032" creationId="{9A5FEEAA-AD4B-C67B-61B3-2AC99377AF42}"/>
          </ac:picMkLst>
        </pc:picChg>
        <pc:picChg chg="add del mod">
          <ac:chgData name="Ferry, Sherri L" userId="3b9a7ee3-4f46-4359-9007-2dcf45e25578" providerId="ADAL" clId="{BBB7BDBC-3DD4-41BF-AA5B-A17A2FE9F6CC}" dt="2023-08-16T17:46:03.965" v="676" actId="21"/>
          <ac:picMkLst>
            <pc:docMk/>
            <pc:sldMk cId="3894782012" sldId="329"/>
            <ac:picMk id="1034" creationId="{51C567C4-7994-08D4-AFF5-9E86DAB72020}"/>
          </ac:picMkLst>
        </pc:picChg>
        <pc:picChg chg="add del mod">
          <ac:chgData name="Ferry, Sherri L" userId="3b9a7ee3-4f46-4359-9007-2dcf45e25578" providerId="ADAL" clId="{BBB7BDBC-3DD4-41BF-AA5B-A17A2FE9F6CC}" dt="2023-08-16T17:37:45.056" v="607" actId="21"/>
          <ac:picMkLst>
            <pc:docMk/>
            <pc:sldMk cId="3894782012" sldId="329"/>
            <ac:picMk id="1036" creationId="{4E3EB934-75A4-CFAD-7FCC-D4D9835404CF}"/>
          </ac:picMkLst>
        </pc:picChg>
      </pc:sldChg>
      <pc:sldChg chg="replTag delTag">
        <pc:chgData name="Ferry, Sherri L" userId="3b9a7ee3-4f46-4359-9007-2dcf45e25578" providerId="ADAL" clId="{BBB7BDBC-3DD4-41BF-AA5B-A17A2FE9F6CC}" dt="2023-08-21T17:56:05.614" v="3086"/>
        <pc:sldMkLst>
          <pc:docMk/>
          <pc:sldMk cId="2716150224" sldId="331"/>
        </pc:sldMkLst>
      </pc:sldChg>
      <pc:sldChg chg="replTag delTag">
        <pc:chgData name="Ferry, Sherri L" userId="3b9a7ee3-4f46-4359-9007-2dcf45e25578" providerId="ADAL" clId="{BBB7BDBC-3DD4-41BF-AA5B-A17A2FE9F6CC}" dt="2023-08-24T13:07:31.279" v="3425"/>
        <pc:sldMkLst>
          <pc:docMk/>
          <pc:sldMk cId="3291441069" sldId="332"/>
        </pc:sldMkLst>
      </pc:sldChg>
      <pc:sldChg chg="addSp delSp modSp mod replTag delTag">
        <pc:chgData name="Ferry, Sherri L" userId="3b9a7ee3-4f46-4359-9007-2dcf45e25578" providerId="ADAL" clId="{BBB7BDBC-3DD4-41BF-AA5B-A17A2FE9F6CC}" dt="2023-08-21T17:56:08.833" v="3088"/>
        <pc:sldMkLst>
          <pc:docMk/>
          <pc:sldMk cId="2785815615" sldId="333"/>
        </pc:sldMkLst>
        <pc:spChg chg="add del mod">
          <ac:chgData name="Ferry, Sherri L" userId="3b9a7ee3-4f46-4359-9007-2dcf45e25578" providerId="ADAL" clId="{BBB7BDBC-3DD4-41BF-AA5B-A17A2FE9F6CC}" dt="2023-08-16T18:12:55.275" v="726"/>
          <ac:spMkLst>
            <pc:docMk/>
            <pc:sldMk cId="2785815615" sldId="333"/>
            <ac:spMk id="2" creationId="{243AB294-1815-B5FE-05BA-AE6DA87CCB17}"/>
          </ac:spMkLst>
        </pc:spChg>
        <pc:spChg chg="mod ord">
          <ac:chgData name="Ferry, Sherri L" userId="3b9a7ee3-4f46-4359-9007-2dcf45e25578" providerId="ADAL" clId="{BBB7BDBC-3DD4-41BF-AA5B-A17A2FE9F6CC}" dt="2023-08-16T18:13:43.204" v="799" actId="1076"/>
          <ac:spMkLst>
            <pc:docMk/>
            <pc:sldMk cId="2785815615" sldId="333"/>
            <ac:spMk id="7" creationId="{6F6FE00B-8611-A98A-3D27-7F597B10CF0F}"/>
          </ac:spMkLst>
        </pc:spChg>
        <pc:spChg chg="del">
          <ac:chgData name="Ferry, Sherri L" userId="3b9a7ee3-4f46-4359-9007-2dcf45e25578" providerId="ADAL" clId="{BBB7BDBC-3DD4-41BF-AA5B-A17A2FE9F6CC}" dt="2023-08-16T18:13:06.709" v="728" actId="26606"/>
          <ac:spMkLst>
            <pc:docMk/>
            <pc:sldMk cId="2785815615" sldId="333"/>
            <ac:spMk id="1046" creationId="{216BB327-7AA9-4EC5-815F-9D8E6BC53E34}"/>
          </ac:spMkLst>
        </pc:spChg>
        <pc:grpChg chg="add">
          <ac:chgData name="Ferry, Sherri L" userId="3b9a7ee3-4f46-4359-9007-2dcf45e25578" providerId="ADAL" clId="{BBB7BDBC-3DD4-41BF-AA5B-A17A2FE9F6CC}" dt="2023-08-16T18:13:06.709" v="728" actId="26606"/>
          <ac:grpSpMkLst>
            <pc:docMk/>
            <pc:sldMk cId="2785815615" sldId="333"/>
            <ac:grpSpMk id="3081" creationId="{D4D7444E-8572-6DFD-CB75-0984238C716D}"/>
          </ac:grpSpMkLst>
        </pc:grpChg>
        <pc:picChg chg="del">
          <ac:chgData name="Ferry, Sherri L" userId="3b9a7ee3-4f46-4359-9007-2dcf45e25578" providerId="ADAL" clId="{BBB7BDBC-3DD4-41BF-AA5B-A17A2FE9F6CC}" dt="2023-08-16T18:07:04.812" v="700" actId="21"/>
          <ac:picMkLst>
            <pc:docMk/>
            <pc:sldMk cId="2785815615" sldId="333"/>
            <ac:picMk id="1032" creationId="{150BC754-59CF-6BD7-F255-0FE405AA2A97}"/>
          </ac:picMkLst>
        </pc:picChg>
        <pc:picChg chg="del">
          <ac:chgData name="Ferry, Sherri L" userId="3b9a7ee3-4f46-4359-9007-2dcf45e25578" providerId="ADAL" clId="{BBB7BDBC-3DD4-41BF-AA5B-A17A2FE9F6CC}" dt="2023-08-16T18:12:34.871" v="725" actId="21"/>
          <ac:picMkLst>
            <pc:docMk/>
            <pc:sldMk cId="2785815615" sldId="333"/>
            <ac:picMk id="3074" creationId="{68099D74-D423-9E67-B1D2-8935960B57B3}"/>
          </ac:picMkLst>
        </pc:picChg>
        <pc:picChg chg="add mod">
          <ac:chgData name="Ferry, Sherri L" userId="3b9a7ee3-4f46-4359-9007-2dcf45e25578" providerId="ADAL" clId="{BBB7BDBC-3DD4-41BF-AA5B-A17A2FE9F6CC}" dt="2023-08-16T18:13:06.709" v="728" actId="26606"/>
          <ac:picMkLst>
            <pc:docMk/>
            <pc:sldMk cId="2785815615" sldId="333"/>
            <ac:picMk id="3076" creationId="{35EF1624-03B8-4714-E69D-01ABCB82B4D6}"/>
          </ac:picMkLst>
        </pc:picChg>
      </pc:sldChg>
      <pc:sldChg chg="del replTag delTag">
        <pc:chgData name="Ferry, Sherri L" userId="3b9a7ee3-4f46-4359-9007-2dcf45e25578" providerId="ADAL" clId="{BBB7BDBC-3DD4-41BF-AA5B-A17A2FE9F6CC}" dt="2023-08-16T19:00:55.466" v="1839" actId="2696"/>
        <pc:sldMkLst>
          <pc:docMk/>
          <pc:sldMk cId="3177780026" sldId="334"/>
        </pc:sldMkLst>
      </pc:sldChg>
      <pc:sldChg chg="del replTag delTag">
        <pc:chgData name="Ferry, Sherri L" userId="3b9a7ee3-4f46-4359-9007-2dcf45e25578" providerId="ADAL" clId="{BBB7BDBC-3DD4-41BF-AA5B-A17A2FE9F6CC}" dt="2023-08-16T18:27:50.680" v="1145" actId="2696"/>
        <pc:sldMkLst>
          <pc:docMk/>
          <pc:sldMk cId="877603059" sldId="335"/>
        </pc:sldMkLst>
      </pc:sldChg>
      <pc:sldChg chg="modSp mod replTag delTag">
        <pc:chgData name="Ferry, Sherri L" userId="3b9a7ee3-4f46-4359-9007-2dcf45e25578" providerId="ADAL" clId="{BBB7BDBC-3DD4-41BF-AA5B-A17A2FE9F6CC}" dt="2023-08-21T17:57:40.008" v="3101"/>
        <pc:sldMkLst>
          <pc:docMk/>
          <pc:sldMk cId="2638634760" sldId="337"/>
        </pc:sldMkLst>
        <pc:spChg chg="mod">
          <ac:chgData name="Ferry, Sherri L" userId="3b9a7ee3-4f46-4359-9007-2dcf45e25578" providerId="ADAL" clId="{BBB7BDBC-3DD4-41BF-AA5B-A17A2FE9F6CC}" dt="2023-08-21T17:52:55.428" v="3058" actId="20577"/>
          <ac:spMkLst>
            <pc:docMk/>
            <pc:sldMk cId="2638634760" sldId="337"/>
            <ac:spMk id="16" creationId="{F3D5FA8E-C942-72A1-113B-503ECDAE7132}"/>
          </ac:spMkLst>
        </pc:spChg>
        <pc:picChg chg="mod">
          <ac:chgData name="Ferry, Sherri L" userId="3b9a7ee3-4f46-4359-9007-2dcf45e25578" providerId="ADAL" clId="{BBB7BDBC-3DD4-41BF-AA5B-A17A2FE9F6CC}" dt="2023-08-16T19:01:35.362" v="1849" actId="1582"/>
          <ac:picMkLst>
            <pc:docMk/>
            <pc:sldMk cId="2638634760" sldId="337"/>
            <ac:picMk id="3" creationId="{06D4B78D-F0D9-F835-02DE-39F3BEE6C2BF}"/>
          </ac:picMkLst>
        </pc:picChg>
      </pc:sldChg>
      <pc:sldChg chg="new del replTag delTag">
        <pc:chgData name="Ferry, Sherri L" userId="3b9a7ee3-4f46-4359-9007-2dcf45e25578" providerId="ADAL" clId="{BBB7BDBC-3DD4-41BF-AA5B-A17A2FE9F6CC}" dt="2023-08-16T18:26:15.876" v="1034" actId="2696"/>
        <pc:sldMkLst>
          <pc:docMk/>
          <pc:sldMk cId="2513190303" sldId="338"/>
        </pc:sldMkLst>
      </pc:sldChg>
      <pc:sldChg chg="addSp delSp modSp add mod setBg replTag delTag delDesignElem">
        <pc:chgData name="Ferry, Sherri L" userId="3b9a7ee3-4f46-4359-9007-2dcf45e25578" providerId="ADAL" clId="{BBB7BDBC-3DD4-41BF-AA5B-A17A2FE9F6CC}" dt="2023-08-24T12:34:51.242" v="3188"/>
        <pc:sldMkLst>
          <pc:docMk/>
          <pc:sldMk cId="3453080570" sldId="339"/>
        </pc:sldMkLst>
        <pc:spChg chg="mod ord">
          <ac:chgData name="Ferry, Sherri L" userId="3b9a7ee3-4f46-4359-9007-2dcf45e25578" providerId="ADAL" clId="{BBB7BDBC-3DD4-41BF-AA5B-A17A2FE9F6CC}" dt="2023-08-16T18:27:31.590" v="1142" actId="20577"/>
          <ac:spMkLst>
            <pc:docMk/>
            <pc:sldMk cId="3453080570" sldId="339"/>
            <ac:spMk id="2" creationId="{243AB294-1815-B5FE-05BA-AE6DA87CCB17}"/>
          </ac:spMkLst>
        </pc:spChg>
        <pc:spChg chg="del">
          <ac:chgData name="Ferry, Sherri L" userId="3b9a7ee3-4f46-4359-9007-2dcf45e25578" providerId="ADAL" clId="{BBB7BDBC-3DD4-41BF-AA5B-A17A2FE9F6CC}" dt="2023-08-16T18:15:54.506" v="807" actId="21"/>
          <ac:spMkLst>
            <pc:docMk/>
            <pc:sldMk cId="3453080570" sldId="339"/>
            <ac:spMk id="7" creationId="{6F6FE00B-8611-A98A-3D27-7F597B10CF0F}"/>
          </ac:spMkLst>
        </pc:spChg>
        <pc:spChg chg="del">
          <ac:chgData name="Ferry, Sherri L" userId="3b9a7ee3-4f46-4359-9007-2dcf45e25578" providerId="ADAL" clId="{BBB7BDBC-3DD4-41BF-AA5B-A17A2FE9F6CC}" dt="2023-08-16T18:12:31.546" v="716"/>
          <ac:spMkLst>
            <pc:docMk/>
            <pc:sldMk cId="3453080570" sldId="339"/>
            <ac:spMk id="1046" creationId="{216BB327-7AA9-4EC5-815F-9D8E6BC53E34}"/>
          </ac:spMkLst>
        </pc:spChg>
        <pc:spChg chg="add del">
          <ac:chgData name="Ferry, Sherri L" userId="3b9a7ee3-4f46-4359-9007-2dcf45e25578" providerId="ADAL" clId="{BBB7BDBC-3DD4-41BF-AA5B-A17A2FE9F6CC}" dt="2023-08-16T18:23:51.973" v="839" actId="26606"/>
          <ac:spMkLst>
            <pc:docMk/>
            <pc:sldMk cId="3453080570" sldId="339"/>
            <ac:spMk id="4105" creationId="{8950AD4C-6AF3-49F8-94E1-DBCAFB39478B}"/>
          </ac:spMkLst>
        </pc:spChg>
        <pc:spChg chg="add del">
          <ac:chgData name="Ferry, Sherri L" userId="3b9a7ee3-4f46-4359-9007-2dcf45e25578" providerId="ADAL" clId="{BBB7BDBC-3DD4-41BF-AA5B-A17A2FE9F6CC}" dt="2023-08-16T18:23:51.973" v="839" actId="26606"/>
          <ac:spMkLst>
            <pc:docMk/>
            <pc:sldMk cId="3453080570" sldId="339"/>
            <ac:spMk id="4107" creationId="{8DBEAE55-3EA1-41D7-A212-5F7D8986C1F2}"/>
          </ac:spMkLst>
        </pc:spChg>
        <pc:spChg chg="add del">
          <ac:chgData name="Ferry, Sherri L" userId="3b9a7ee3-4f46-4359-9007-2dcf45e25578" providerId="ADAL" clId="{BBB7BDBC-3DD4-41BF-AA5B-A17A2FE9F6CC}" dt="2023-08-16T18:23:51.973" v="839" actId="26606"/>
          <ac:spMkLst>
            <pc:docMk/>
            <pc:sldMk cId="3453080570" sldId="339"/>
            <ac:spMk id="4109" creationId="{CFC5F0E7-644F-4101-BE72-12825CF537E7}"/>
          </ac:spMkLst>
        </pc:spChg>
        <pc:spChg chg="add del">
          <ac:chgData name="Ferry, Sherri L" userId="3b9a7ee3-4f46-4359-9007-2dcf45e25578" providerId="ADAL" clId="{BBB7BDBC-3DD4-41BF-AA5B-A17A2FE9F6CC}" dt="2023-08-16T18:23:51.973" v="839" actId="26606"/>
          <ac:spMkLst>
            <pc:docMk/>
            <pc:sldMk cId="3453080570" sldId="339"/>
            <ac:spMk id="4111" creationId="{B1F9B6B4-B0C4-45C6-A086-901C960D03E7}"/>
          </ac:spMkLst>
        </pc:spChg>
        <pc:spChg chg="add del">
          <ac:chgData name="Ferry, Sherri L" userId="3b9a7ee3-4f46-4359-9007-2dcf45e25578" providerId="ADAL" clId="{BBB7BDBC-3DD4-41BF-AA5B-A17A2FE9F6CC}" dt="2023-08-16T18:24:33.042" v="841" actId="26606"/>
          <ac:spMkLst>
            <pc:docMk/>
            <pc:sldMk cId="3453080570" sldId="339"/>
            <ac:spMk id="4116" creationId="{8181FC64-B306-4821-98E2-780662EFC486}"/>
          </ac:spMkLst>
        </pc:spChg>
        <pc:spChg chg="add del">
          <ac:chgData name="Ferry, Sherri L" userId="3b9a7ee3-4f46-4359-9007-2dcf45e25578" providerId="ADAL" clId="{BBB7BDBC-3DD4-41BF-AA5B-A17A2FE9F6CC}" dt="2023-08-16T18:24:33.042" v="841" actId="26606"/>
          <ac:spMkLst>
            <pc:docMk/>
            <pc:sldMk cId="3453080570" sldId="339"/>
            <ac:spMk id="4118" creationId="{5871FC61-DD4E-47D4-81FD-8A7E7D12B371}"/>
          </ac:spMkLst>
        </pc:spChg>
        <pc:spChg chg="add del">
          <ac:chgData name="Ferry, Sherri L" userId="3b9a7ee3-4f46-4359-9007-2dcf45e25578" providerId="ADAL" clId="{BBB7BDBC-3DD4-41BF-AA5B-A17A2FE9F6CC}" dt="2023-08-16T18:24:33.042" v="841" actId="26606"/>
          <ac:spMkLst>
            <pc:docMk/>
            <pc:sldMk cId="3453080570" sldId="339"/>
            <ac:spMk id="4120" creationId="{F9EC3F91-A75C-4F74-867E-E4C28C13546B}"/>
          </ac:spMkLst>
        </pc:spChg>
        <pc:spChg chg="add del">
          <ac:chgData name="Ferry, Sherri L" userId="3b9a7ee3-4f46-4359-9007-2dcf45e25578" providerId="ADAL" clId="{BBB7BDBC-3DD4-41BF-AA5B-A17A2FE9F6CC}" dt="2023-08-16T18:24:33.042" v="841" actId="26606"/>
          <ac:spMkLst>
            <pc:docMk/>
            <pc:sldMk cId="3453080570" sldId="339"/>
            <ac:spMk id="4122" creationId="{829A1E2C-5AC8-40FC-99E9-832069D39792}"/>
          </ac:spMkLst>
        </pc:spChg>
        <pc:grpChg chg="add del">
          <ac:chgData name="Ferry, Sherri L" userId="3b9a7ee3-4f46-4359-9007-2dcf45e25578" providerId="ADAL" clId="{BBB7BDBC-3DD4-41BF-AA5B-A17A2FE9F6CC}" dt="2023-08-16T18:23:14.171" v="833" actId="26606"/>
          <ac:grpSpMkLst>
            <pc:docMk/>
            <pc:sldMk cId="3453080570" sldId="339"/>
            <ac:grpSpMk id="3079" creationId="{63737881-458F-40AD-B72B-B57D267DC423}"/>
          </ac:grpSpMkLst>
        </pc:grpChg>
        <pc:picChg chg="add del mod">
          <ac:chgData name="Ferry, Sherri L" userId="3b9a7ee3-4f46-4359-9007-2dcf45e25578" providerId="ADAL" clId="{BBB7BDBC-3DD4-41BF-AA5B-A17A2FE9F6CC}" dt="2023-08-16T18:23:18.732" v="835" actId="21"/>
          <ac:picMkLst>
            <pc:docMk/>
            <pc:sldMk cId="3453080570" sldId="339"/>
            <ac:picMk id="4" creationId="{49653AF7-DF8B-4B07-6112-99538027A4E6}"/>
          </ac:picMkLst>
        </pc:picChg>
        <pc:picChg chg="del mod">
          <ac:chgData name="Ferry, Sherri L" userId="3b9a7ee3-4f46-4359-9007-2dcf45e25578" providerId="ADAL" clId="{BBB7BDBC-3DD4-41BF-AA5B-A17A2FE9F6CC}" dt="2023-08-16T18:21:39.790" v="825" actId="21"/>
          <ac:picMkLst>
            <pc:docMk/>
            <pc:sldMk cId="3453080570" sldId="339"/>
            <ac:picMk id="3074" creationId="{68099D74-D423-9E67-B1D2-8935960B57B3}"/>
          </ac:picMkLst>
        </pc:picChg>
        <pc:picChg chg="add del mod">
          <ac:chgData name="Ferry, Sherri L" userId="3b9a7ee3-4f46-4359-9007-2dcf45e25578" providerId="ADAL" clId="{BBB7BDBC-3DD4-41BF-AA5B-A17A2FE9F6CC}" dt="2023-08-16T18:19:01.300" v="817" actId="21"/>
          <ac:picMkLst>
            <pc:docMk/>
            <pc:sldMk cId="3453080570" sldId="339"/>
            <ac:picMk id="4098" creationId="{1C196CD4-7CF8-3C2B-6E3B-54DE2D6D05DC}"/>
          </ac:picMkLst>
        </pc:picChg>
        <pc:picChg chg="add mod ord">
          <ac:chgData name="Ferry, Sherri L" userId="3b9a7ee3-4f46-4359-9007-2dcf45e25578" providerId="ADAL" clId="{BBB7BDBC-3DD4-41BF-AA5B-A17A2FE9F6CC}" dt="2023-08-16T18:24:33.042" v="841" actId="26606"/>
          <ac:picMkLst>
            <pc:docMk/>
            <pc:sldMk cId="3453080570" sldId="339"/>
            <ac:picMk id="4100" creationId="{EC7AE571-0EBE-B1FD-9EC9-64B3C624A2D0}"/>
          </ac:picMkLst>
        </pc:picChg>
        <pc:cxnChg chg="add">
          <ac:chgData name="Ferry, Sherri L" userId="3b9a7ee3-4f46-4359-9007-2dcf45e25578" providerId="ADAL" clId="{BBB7BDBC-3DD4-41BF-AA5B-A17A2FE9F6CC}" dt="2023-08-16T18:24:33.042" v="841" actId="26606"/>
          <ac:cxnSpMkLst>
            <pc:docMk/>
            <pc:sldMk cId="3453080570" sldId="339"/>
            <ac:cxnSpMk id="4127" creationId="{249EDD1B-F94D-B4E6-ACAA-566B9A26FDE3}"/>
          </ac:cxnSpMkLst>
        </pc:cxnChg>
      </pc:sldChg>
      <pc:sldChg chg="addSp delSp modSp add mod setBg replTag delTag">
        <pc:chgData name="Ferry, Sherri L" userId="3b9a7ee3-4f46-4359-9007-2dcf45e25578" providerId="ADAL" clId="{BBB7BDBC-3DD4-41BF-AA5B-A17A2FE9F6CC}" dt="2023-08-21T17:58:40.957" v="3111" actId="1076"/>
        <pc:sldMkLst>
          <pc:docMk/>
          <pc:sldMk cId="415900586" sldId="340"/>
        </pc:sldMkLst>
        <pc:spChg chg="add mod">
          <ac:chgData name="Ferry, Sherri L" userId="3b9a7ee3-4f46-4359-9007-2dcf45e25578" providerId="ADAL" clId="{BBB7BDBC-3DD4-41BF-AA5B-A17A2FE9F6CC}" dt="2023-08-21T17:58:40.957" v="3111" actId="1076"/>
          <ac:spMkLst>
            <pc:docMk/>
            <pc:sldMk cId="415900586" sldId="340"/>
            <ac:spMk id="5" creationId="{D145D48B-7833-2809-51DB-DF5757761607}"/>
          </ac:spMkLst>
        </pc:spChg>
        <pc:spChg chg="add del">
          <ac:chgData name="Ferry, Sherri L" userId="3b9a7ee3-4f46-4359-9007-2dcf45e25578" providerId="ADAL" clId="{BBB7BDBC-3DD4-41BF-AA5B-A17A2FE9F6CC}" dt="2023-08-16T18:52:43.201" v="1783" actId="21"/>
          <ac:spMkLst>
            <pc:docMk/>
            <pc:sldMk cId="415900586" sldId="340"/>
            <ac:spMk id="7" creationId="{2EC0B362-1A01-686D-0C98-9083759B2C7D}"/>
          </ac:spMkLst>
        </pc:spChg>
        <pc:spChg chg="mod ord">
          <ac:chgData name="Ferry, Sherri L" userId="3b9a7ee3-4f46-4359-9007-2dcf45e25578" providerId="ADAL" clId="{BBB7BDBC-3DD4-41BF-AA5B-A17A2FE9F6CC}" dt="2023-08-16T19:00:14.494" v="1834" actId="1076"/>
          <ac:spMkLst>
            <pc:docMk/>
            <pc:sldMk cId="415900586" sldId="340"/>
            <ac:spMk id="12" creationId="{71841534-1382-2379-B452-895EA89598AE}"/>
          </ac:spMkLst>
        </pc:spChg>
        <pc:spChg chg="mod">
          <ac:chgData name="Ferry, Sherri L" userId="3b9a7ee3-4f46-4359-9007-2dcf45e25578" providerId="ADAL" clId="{BBB7BDBC-3DD4-41BF-AA5B-A17A2FE9F6CC}" dt="2023-08-21T17:57:57.255" v="3107" actId="1076"/>
          <ac:spMkLst>
            <pc:docMk/>
            <pc:sldMk cId="415900586" sldId="340"/>
            <ac:spMk id="15" creationId="{0F8207A6-5488-CA31-B7B4-88DA3DE3E263}"/>
          </ac:spMkLst>
        </pc:spChg>
        <pc:spChg chg="del mod">
          <ac:chgData name="Ferry, Sherri L" userId="3b9a7ee3-4f46-4359-9007-2dcf45e25578" providerId="ADAL" clId="{BBB7BDBC-3DD4-41BF-AA5B-A17A2FE9F6CC}" dt="2023-08-16T18:28:26.609" v="1174" actId="21"/>
          <ac:spMkLst>
            <pc:docMk/>
            <pc:sldMk cId="415900586" sldId="340"/>
            <ac:spMk id="16" creationId="{F3D5FA8E-C942-72A1-113B-503ECDAE7132}"/>
          </ac:spMkLst>
        </pc:spChg>
        <pc:picChg chg="del">
          <ac:chgData name="Ferry, Sherri L" userId="3b9a7ee3-4f46-4359-9007-2dcf45e25578" providerId="ADAL" clId="{BBB7BDBC-3DD4-41BF-AA5B-A17A2FE9F6CC}" dt="2023-08-16T18:41:02.717" v="1177" actId="21"/>
          <ac:picMkLst>
            <pc:docMk/>
            <pc:sldMk cId="415900586" sldId="340"/>
            <ac:picMk id="3" creationId="{06D4B78D-F0D9-F835-02DE-39F3BEE6C2BF}"/>
          </ac:picMkLst>
        </pc:picChg>
        <pc:picChg chg="add mod">
          <ac:chgData name="Ferry, Sherri L" userId="3b9a7ee3-4f46-4359-9007-2dcf45e25578" providerId="ADAL" clId="{BBB7BDBC-3DD4-41BF-AA5B-A17A2FE9F6CC}" dt="2023-08-17T13:04:21.649" v="1933" actId="1582"/>
          <ac:picMkLst>
            <pc:docMk/>
            <pc:sldMk cId="415900586" sldId="340"/>
            <ac:picMk id="3" creationId="{B7A0DA63-228C-F367-F86D-514C6E17324D}"/>
          </ac:picMkLst>
        </pc:picChg>
        <pc:picChg chg="add mod modCrop">
          <ac:chgData name="Ferry, Sherri L" userId="3b9a7ee3-4f46-4359-9007-2dcf45e25578" providerId="ADAL" clId="{BBB7BDBC-3DD4-41BF-AA5B-A17A2FE9F6CC}" dt="2023-08-17T13:03:40.796" v="1930" actId="1076"/>
          <ac:picMkLst>
            <pc:docMk/>
            <pc:sldMk cId="415900586" sldId="340"/>
            <ac:picMk id="4" creationId="{EDA0F948-301D-2507-8571-E336806262F5}"/>
          </ac:picMkLst>
        </pc:picChg>
        <pc:picChg chg="add del mod">
          <ac:chgData name="Ferry, Sherri L" userId="3b9a7ee3-4f46-4359-9007-2dcf45e25578" providerId="ADAL" clId="{BBB7BDBC-3DD4-41BF-AA5B-A17A2FE9F6CC}" dt="2023-08-17T13:03:23.307" v="1923" actId="21"/>
          <ac:picMkLst>
            <pc:docMk/>
            <pc:sldMk cId="415900586" sldId="340"/>
            <ac:picMk id="9" creationId="{14BF22EC-5631-F0A3-44C1-EC58E8744AFD}"/>
          </ac:picMkLst>
        </pc:picChg>
        <pc:picChg chg="del">
          <ac:chgData name="Ferry, Sherri L" userId="3b9a7ee3-4f46-4359-9007-2dcf45e25578" providerId="ADAL" clId="{BBB7BDBC-3DD4-41BF-AA5B-A17A2FE9F6CC}" dt="2023-08-16T18:28:16.668" v="1172" actId="21"/>
          <ac:picMkLst>
            <pc:docMk/>
            <pc:sldMk cId="415900586" sldId="340"/>
            <ac:picMk id="2060" creationId="{38F32300-0121-B4F0-28CF-80D01EDCE64C}"/>
          </ac:picMkLst>
        </pc:picChg>
      </pc:sldChg>
      <pc:sldChg chg="new del replTag delTag">
        <pc:chgData name="Ferry, Sherri L" userId="3b9a7ee3-4f46-4359-9007-2dcf45e25578" providerId="ADAL" clId="{BBB7BDBC-3DD4-41BF-AA5B-A17A2FE9F6CC}" dt="2023-08-16T18:28:05.330" v="1158" actId="2696"/>
        <pc:sldMkLst>
          <pc:docMk/>
          <pc:sldMk cId="2385414751" sldId="340"/>
        </pc:sldMkLst>
      </pc:sldChg>
      <pc:sldChg chg="addSp delSp modSp new del mod setBg replTag delTag">
        <pc:chgData name="Ferry, Sherri L" userId="3b9a7ee3-4f46-4359-9007-2dcf45e25578" providerId="ADAL" clId="{BBB7BDBC-3DD4-41BF-AA5B-A17A2FE9F6CC}" dt="2023-08-24T12:49:53.175" v="3222" actId="2696"/>
        <pc:sldMkLst>
          <pc:docMk/>
          <pc:sldMk cId="2596717099" sldId="341"/>
        </pc:sldMkLst>
        <pc:spChg chg="del">
          <ac:chgData name="Ferry, Sherri L" userId="3b9a7ee3-4f46-4359-9007-2dcf45e25578" providerId="ADAL" clId="{BBB7BDBC-3DD4-41BF-AA5B-A17A2FE9F6CC}" dt="2023-08-24T12:09:28.550" v="3126" actId="21"/>
          <ac:spMkLst>
            <pc:docMk/>
            <pc:sldMk cId="2596717099" sldId="341"/>
            <ac:spMk id="2" creationId="{08B614D7-13C5-6DDC-EC51-F163AAF95194}"/>
          </ac:spMkLst>
        </pc:spChg>
        <pc:spChg chg="del">
          <ac:chgData name="Ferry, Sherri L" userId="3b9a7ee3-4f46-4359-9007-2dcf45e25578" providerId="ADAL" clId="{BBB7BDBC-3DD4-41BF-AA5B-A17A2FE9F6CC}" dt="2023-08-24T12:08:03.771" v="3124" actId="22"/>
          <ac:spMkLst>
            <pc:docMk/>
            <pc:sldMk cId="2596717099" sldId="341"/>
            <ac:spMk id="3" creationId="{8D76BC0D-DBC5-E13A-92D0-20D7657547DF}"/>
          </ac:spMkLst>
        </pc:spChg>
        <pc:spChg chg="add mod ord">
          <ac:chgData name="Ferry, Sherri L" userId="3b9a7ee3-4f46-4359-9007-2dcf45e25578" providerId="ADAL" clId="{BBB7BDBC-3DD4-41BF-AA5B-A17A2FE9F6CC}" dt="2023-08-24T12:45:28.710" v="3214" actId="1076"/>
          <ac:spMkLst>
            <pc:docMk/>
            <pc:sldMk cId="2596717099" sldId="341"/>
            <ac:spMk id="9" creationId="{6B75237E-3EB6-5CEB-8F82-EC521B147C05}"/>
          </ac:spMkLst>
        </pc:spChg>
        <pc:spChg chg="add del">
          <ac:chgData name="Ferry, Sherri L" userId="3b9a7ee3-4f46-4359-9007-2dcf45e25578" providerId="ADAL" clId="{BBB7BDBC-3DD4-41BF-AA5B-A17A2FE9F6CC}" dt="2023-08-24T12:34:27.854" v="3181" actId="26606"/>
          <ac:spMkLst>
            <pc:docMk/>
            <pc:sldMk cId="2596717099" sldId="341"/>
            <ac:spMk id="12" creationId="{A9F529C3-C941-49FD-8C67-82F134F64BDB}"/>
          </ac:spMkLst>
        </pc:spChg>
        <pc:spChg chg="add del">
          <ac:chgData name="Ferry, Sherri L" userId="3b9a7ee3-4f46-4359-9007-2dcf45e25578" providerId="ADAL" clId="{BBB7BDBC-3DD4-41BF-AA5B-A17A2FE9F6CC}" dt="2023-08-24T12:34:27.854" v="3181" actId="26606"/>
          <ac:spMkLst>
            <pc:docMk/>
            <pc:sldMk cId="2596717099" sldId="341"/>
            <ac:spMk id="14" creationId="{20586029-32A0-47E5-9AEC-AE3ABA6B94D0}"/>
          </ac:spMkLst>
        </pc:spChg>
        <pc:spChg chg="add">
          <ac:chgData name="Ferry, Sherri L" userId="3b9a7ee3-4f46-4359-9007-2dcf45e25578" providerId="ADAL" clId="{BBB7BDBC-3DD4-41BF-AA5B-A17A2FE9F6CC}" dt="2023-08-24T12:34:27.854" v="3181" actId="26606"/>
          <ac:spMkLst>
            <pc:docMk/>
            <pc:sldMk cId="2596717099" sldId="341"/>
            <ac:spMk id="21" creationId="{1500B4A4-B1F1-41EA-886A-B8A210DBCA3B}"/>
          </ac:spMkLst>
        </pc:spChg>
        <pc:spChg chg="add">
          <ac:chgData name="Ferry, Sherri L" userId="3b9a7ee3-4f46-4359-9007-2dcf45e25578" providerId="ADAL" clId="{BBB7BDBC-3DD4-41BF-AA5B-A17A2FE9F6CC}" dt="2023-08-24T12:34:27.854" v="3181" actId="26606"/>
          <ac:spMkLst>
            <pc:docMk/>
            <pc:sldMk cId="2596717099" sldId="341"/>
            <ac:spMk id="23" creationId="{5E55A99C-0BDC-4DBE-8E40-9FA66F629FA1}"/>
          </ac:spMkLst>
        </pc:spChg>
        <pc:picChg chg="add mod ord">
          <ac:chgData name="Ferry, Sherri L" userId="3b9a7ee3-4f46-4359-9007-2dcf45e25578" providerId="ADAL" clId="{BBB7BDBC-3DD4-41BF-AA5B-A17A2FE9F6CC}" dt="2023-08-24T12:45:31.344" v="3215" actId="1076"/>
          <ac:picMkLst>
            <pc:docMk/>
            <pc:sldMk cId="2596717099" sldId="341"/>
            <ac:picMk id="5" creationId="{A24114E1-F18D-C9F3-63AA-C15E79384152}"/>
          </ac:picMkLst>
        </pc:picChg>
        <pc:picChg chg="add del mod ord modCrop">
          <ac:chgData name="Ferry, Sherri L" userId="3b9a7ee3-4f46-4359-9007-2dcf45e25578" providerId="ADAL" clId="{BBB7BDBC-3DD4-41BF-AA5B-A17A2FE9F6CC}" dt="2023-08-24T12:44:39.005" v="3207" actId="21"/>
          <ac:picMkLst>
            <pc:docMk/>
            <pc:sldMk cId="2596717099" sldId="341"/>
            <ac:picMk id="7" creationId="{B97B21B4-8F04-0698-18AF-DB0AB116E462}"/>
          </ac:picMkLst>
        </pc:picChg>
        <pc:picChg chg="add del mod modCrop">
          <ac:chgData name="Ferry, Sherri L" userId="3b9a7ee3-4f46-4359-9007-2dcf45e25578" providerId="ADAL" clId="{BBB7BDBC-3DD4-41BF-AA5B-A17A2FE9F6CC}" dt="2023-08-24T12:46:35.620" v="3217" actId="21"/>
          <ac:picMkLst>
            <pc:docMk/>
            <pc:sldMk cId="2596717099" sldId="341"/>
            <ac:picMk id="10" creationId="{A53DD260-75F5-A211-773C-D2CDA0E77DE6}"/>
          </ac:picMkLst>
        </pc:picChg>
        <pc:picChg chg="add mod">
          <ac:chgData name="Ferry, Sherri L" userId="3b9a7ee3-4f46-4359-9007-2dcf45e25578" providerId="ADAL" clId="{BBB7BDBC-3DD4-41BF-AA5B-A17A2FE9F6CC}" dt="2023-08-24T12:46:33.394" v="3216"/>
          <ac:picMkLst>
            <pc:docMk/>
            <pc:sldMk cId="2596717099" sldId="341"/>
            <ac:picMk id="11" creationId="{64254FF3-14DA-275E-6897-89EE4EEA1F03}"/>
          </ac:picMkLst>
        </pc:picChg>
        <pc:cxnChg chg="add del">
          <ac:chgData name="Ferry, Sherri L" userId="3b9a7ee3-4f46-4359-9007-2dcf45e25578" providerId="ADAL" clId="{BBB7BDBC-3DD4-41BF-AA5B-A17A2FE9F6CC}" dt="2023-08-24T12:34:27.854" v="3181" actId="26606"/>
          <ac:cxnSpMkLst>
            <pc:docMk/>
            <pc:sldMk cId="2596717099" sldId="341"/>
            <ac:cxnSpMk id="16" creationId="{8C730EAB-A532-4295-A302-FB4B90DB9F5E}"/>
          </ac:cxnSpMkLst>
        </pc:cxnChg>
        <pc:cxnChg chg="add">
          <ac:chgData name="Ferry, Sherri L" userId="3b9a7ee3-4f46-4359-9007-2dcf45e25578" providerId="ADAL" clId="{BBB7BDBC-3DD4-41BF-AA5B-A17A2FE9F6CC}" dt="2023-08-24T12:34:27.854" v="3181" actId="26606"/>
          <ac:cxnSpMkLst>
            <pc:docMk/>
            <pc:sldMk cId="2596717099" sldId="341"/>
            <ac:cxnSpMk id="25" creationId="{5D1CEE39-A6DC-4DE0-9789-206F1A9888BB}"/>
          </ac:cxnSpMkLst>
        </pc:cxnChg>
      </pc:sldChg>
      <pc:sldMasterChg chg="delSldLayout">
        <pc:chgData name="Ferry, Sherri L" userId="3b9a7ee3-4f46-4359-9007-2dcf45e25578" providerId="ADAL" clId="{BBB7BDBC-3DD4-41BF-AA5B-A17A2FE9F6CC}" dt="2023-08-16T18:28:05.330" v="1158" actId="2696"/>
        <pc:sldMasterMkLst>
          <pc:docMk/>
          <pc:sldMasterMk cId="1949195156" sldId="2147483662"/>
        </pc:sldMasterMkLst>
        <pc:sldLayoutChg chg="del">
          <pc:chgData name="Ferry, Sherri L" userId="3b9a7ee3-4f46-4359-9007-2dcf45e25578" providerId="ADAL" clId="{BBB7BDBC-3DD4-41BF-AA5B-A17A2FE9F6CC}" dt="2023-08-16T18:28:05.330" v="1158" actId="2696"/>
          <pc:sldLayoutMkLst>
            <pc:docMk/>
            <pc:sldMasterMk cId="1949195156" sldId="2147483662"/>
            <pc:sldLayoutMk cId="2164326888" sldId="2147483662"/>
          </pc:sldLayoutMkLst>
        </pc:sldLayoutChg>
      </pc:sldMasterChg>
    </pc:docChg>
  </pc:docChgLst>
  <pc:docChgLst>
    <pc:chgData name="Halbert DO, Caitlin A" userId="S::caitlin.a.halbert@christianacare.org::daa880d8-bcec-4e26-9e1c-aa7f84bed059" providerId="AD" clId="Web-{23B2DA94-3743-F7DF-3818-95D900045488}"/>
    <pc:docChg chg="modSld">
      <pc:chgData name="Halbert DO, Caitlin A" userId="S::caitlin.a.halbert@christianacare.org::daa880d8-bcec-4e26-9e1c-aa7f84bed059" providerId="AD" clId="Web-{23B2DA94-3743-F7DF-3818-95D900045488}" dt="2023-08-17T16:37:14.948" v="1" actId="20577"/>
      <pc:docMkLst>
        <pc:docMk/>
      </pc:docMkLst>
      <pc:sldChg chg="modSp">
        <pc:chgData name="Halbert DO, Caitlin A" userId="S::caitlin.a.halbert@christianacare.org::daa880d8-bcec-4e26-9e1c-aa7f84bed059" providerId="AD" clId="Web-{23B2DA94-3743-F7DF-3818-95D900045488}" dt="2023-08-17T16:37:14.948" v="1" actId="20577"/>
        <pc:sldMkLst>
          <pc:docMk/>
          <pc:sldMk cId="661765998" sldId="262"/>
        </pc:sldMkLst>
        <pc:spChg chg="mod">
          <ac:chgData name="Halbert DO, Caitlin A" userId="S::caitlin.a.halbert@christianacare.org::daa880d8-bcec-4e26-9e1c-aa7f84bed059" providerId="AD" clId="Web-{23B2DA94-3743-F7DF-3818-95D900045488}" dt="2023-08-17T16:37:14.948" v="1" actId="20577"/>
          <ac:spMkLst>
            <pc:docMk/>
            <pc:sldMk cId="661765998" sldId="262"/>
            <ac:spMk id="6" creationId="{52098271-BE23-4C73-8CD1-032F6F4F4198}"/>
          </ac:spMkLst>
        </pc:spChg>
      </pc:sldChg>
      <pc:sldChg chg="modSp">
        <pc:chgData name="Halbert DO, Caitlin A" userId="S::caitlin.a.halbert@christianacare.org::daa880d8-bcec-4e26-9e1c-aa7f84bed059" providerId="AD" clId="Web-{23B2DA94-3743-F7DF-3818-95D900045488}" dt="2023-08-17T16:37:02.885" v="0" actId="20577"/>
        <pc:sldMkLst>
          <pc:docMk/>
          <pc:sldMk cId="415900586" sldId="340"/>
        </pc:sldMkLst>
        <pc:spChg chg="mod">
          <ac:chgData name="Halbert DO, Caitlin A" userId="S::caitlin.a.halbert@christianacare.org::daa880d8-bcec-4e26-9e1c-aa7f84bed059" providerId="AD" clId="Web-{23B2DA94-3743-F7DF-3818-95D900045488}" dt="2023-08-17T16:37:02.885" v="0" actId="20577"/>
          <ac:spMkLst>
            <pc:docMk/>
            <pc:sldMk cId="415900586" sldId="340"/>
            <ac:spMk id="5" creationId="{D145D48B-7833-2809-51DB-DF5757761607}"/>
          </ac:spMkLst>
        </pc:spChg>
      </pc:sldChg>
    </pc:docChg>
  </pc:docChgLst>
  <pc:docChgLst>
    <pc:chgData name="Ferry, Sherri L" userId="S::sferry@christianacare.org::3b9a7ee3-4f46-4359-9007-2dcf45e25578" providerId="AD" clId="Web-{3CA4C40A-236C-460D-BB44-ECB4F4C8C967}"/>
    <pc:docChg chg="modSld">
      <pc:chgData name="Ferry, Sherri L" userId="S::sferry@christianacare.org::3b9a7ee3-4f46-4359-9007-2dcf45e25578" providerId="AD" clId="Web-{3CA4C40A-236C-460D-BB44-ECB4F4C8C967}" dt="2023-10-17T11:28:00.476" v="2"/>
      <pc:docMkLst>
        <pc:docMk/>
      </pc:docMkLst>
      <pc:sldChg chg="delSp modSp">
        <pc:chgData name="Ferry, Sherri L" userId="S::sferry@christianacare.org::3b9a7ee3-4f46-4359-9007-2dcf45e25578" providerId="AD" clId="Web-{3CA4C40A-236C-460D-BB44-ECB4F4C8C967}" dt="2023-10-17T11:28:00.476" v="2"/>
        <pc:sldMkLst>
          <pc:docMk/>
          <pc:sldMk cId="415900586" sldId="340"/>
        </pc:sldMkLst>
        <pc:spChg chg="del mod">
          <ac:chgData name="Ferry, Sherri L" userId="S::sferry@christianacare.org::3b9a7ee3-4f46-4359-9007-2dcf45e25578" providerId="AD" clId="Web-{3CA4C40A-236C-460D-BB44-ECB4F4C8C967}" dt="2023-10-17T11:28:00.476" v="2"/>
          <ac:spMkLst>
            <pc:docMk/>
            <pc:sldMk cId="415900586" sldId="340"/>
            <ac:spMk id="12" creationId="{71841534-1382-2379-B452-895EA89598AE}"/>
          </ac:spMkLst>
        </pc:spChg>
      </pc:sldChg>
    </pc:docChg>
  </pc:docChgLst>
  <pc:docChgLst>
    <pc:chgData name="Ferry, Sherri L" userId="3b9a7ee3-4f46-4359-9007-2dcf45e25578" providerId="ADAL" clId="{55B2AC49-0F1C-482F-857D-D0815BFA4687}"/>
    <pc:docChg chg="undo custSel addSld delSld modSld replTag delTag">
      <pc:chgData name="Ferry, Sherri L" userId="3b9a7ee3-4f46-4359-9007-2dcf45e25578" providerId="ADAL" clId="{55B2AC49-0F1C-482F-857D-D0815BFA4687}" dt="2023-12-06T18:49:25.642" v="909"/>
      <pc:docMkLst>
        <pc:docMk/>
      </pc:docMkLst>
      <pc:sldChg chg="addSp delSp modSp mod replTag delTag addCm">
        <pc:chgData name="Ferry, Sherri L" userId="3b9a7ee3-4f46-4359-9007-2dcf45e25578" providerId="ADAL" clId="{55B2AC49-0F1C-482F-857D-D0815BFA4687}" dt="2023-12-06T18:49:25.642" v="909"/>
        <pc:sldMkLst>
          <pc:docMk/>
          <pc:sldMk cId="661765998" sldId="262"/>
        </pc:sldMkLst>
        <pc:spChg chg="mod">
          <ac:chgData name="Ferry, Sherri L" userId="3b9a7ee3-4f46-4359-9007-2dcf45e25578" providerId="ADAL" clId="{55B2AC49-0F1C-482F-857D-D0815BFA4687}" dt="2023-12-06T17:49:36.737" v="35" actId="20577"/>
          <ac:spMkLst>
            <pc:docMk/>
            <pc:sldMk cId="661765998" sldId="262"/>
            <ac:spMk id="6" creationId="{52098271-BE23-4C73-8CD1-032F6F4F4198}"/>
          </ac:spMkLst>
        </pc:spChg>
        <pc:picChg chg="add del mod">
          <ac:chgData name="Ferry, Sherri L" userId="3b9a7ee3-4f46-4359-9007-2dcf45e25578" providerId="ADAL" clId="{55B2AC49-0F1C-482F-857D-D0815BFA4687}" dt="2023-12-06T18:47:34.331" v="898" actId="21"/>
          <ac:picMkLst>
            <pc:docMk/>
            <pc:sldMk cId="661765998" sldId="262"/>
            <ac:picMk id="3" creationId="{09EF2082-C7C1-1C01-0474-F5FA508EFB55}"/>
          </ac:picMkLst>
        </pc:picChg>
        <pc:picChg chg="add mod modCrop">
          <ac:chgData name="Ferry, Sherri L" userId="3b9a7ee3-4f46-4359-9007-2dcf45e25578" providerId="ADAL" clId="{55B2AC49-0F1C-482F-857D-D0815BFA4687}" dt="2023-12-06T18:48:47.597" v="906" actId="1076"/>
          <ac:picMkLst>
            <pc:docMk/>
            <pc:sldMk cId="661765998" sldId="262"/>
            <ac:picMk id="7" creationId="{06441645-B5FA-960E-E6CA-0E7DD10320F5}"/>
          </ac:picMkLst>
        </pc:picChg>
      </pc:sldChg>
      <pc:sldChg chg="replTag delTag">
        <pc:chgData name="Ferry, Sherri L" userId="3b9a7ee3-4f46-4359-9007-2dcf45e25578" providerId="ADAL" clId="{55B2AC49-0F1C-482F-857D-D0815BFA4687}" dt="2023-12-06T18:07:36.882" v="383"/>
        <pc:sldMkLst>
          <pc:docMk/>
          <pc:sldMk cId="2851127434" sldId="290"/>
        </pc:sldMkLst>
      </pc:sldChg>
      <pc:sldChg chg="del replTag delTag">
        <pc:chgData name="Ferry, Sherri L" userId="3b9a7ee3-4f46-4359-9007-2dcf45e25578" providerId="ADAL" clId="{55B2AC49-0F1C-482F-857D-D0815BFA4687}" dt="2023-12-06T18:07:36.876" v="381" actId="2696"/>
        <pc:sldMkLst>
          <pc:docMk/>
          <pc:sldMk cId="2016940247" sldId="327"/>
        </pc:sldMkLst>
      </pc:sldChg>
      <pc:sldChg chg="replTag delTag">
        <pc:chgData name="Ferry, Sherri L" userId="3b9a7ee3-4f46-4359-9007-2dcf45e25578" providerId="ADAL" clId="{55B2AC49-0F1C-482F-857D-D0815BFA4687}" dt="2023-12-06T17:49:43.130" v="46"/>
        <pc:sldMkLst>
          <pc:docMk/>
          <pc:sldMk cId="3894782012" sldId="329"/>
        </pc:sldMkLst>
      </pc:sldChg>
      <pc:sldChg chg="del replTag delTag">
        <pc:chgData name="Ferry, Sherri L" userId="3b9a7ee3-4f46-4359-9007-2dcf45e25578" providerId="ADAL" clId="{55B2AC49-0F1C-482F-857D-D0815BFA4687}" dt="2023-12-06T18:06:09.616" v="371" actId="2696"/>
        <pc:sldMkLst>
          <pc:docMk/>
          <pc:sldMk cId="3382878483" sldId="346"/>
        </pc:sldMkLst>
      </pc:sldChg>
      <pc:sldChg chg="del replTag delTag">
        <pc:chgData name="Ferry, Sherri L" userId="3b9a7ee3-4f46-4359-9007-2dcf45e25578" providerId="ADAL" clId="{55B2AC49-0F1C-482F-857D-D0815BFA4687}" dt="2023-12-06T17:49:43.130" v="44" actId="2696"/>
        <pc:sldMkLst>
          <pc:docMk/>
          <pc:sldMk cId="376515531" sldId="347"/>
        </pc:sldMkLst>
      </pc:sldChg>
      <pc:sldChg chg="del replTag delTag">
        <pc:chgData name="Ferry, Sherri L" userId="3b9a7ee3-4f46-4359-9007-2dcf45e25578" providerId="ADAL" clId="{55B2AC49-0F1C-482F-857D-D0815BFA4687}" dt="2023-12-06T18:07:34.247" v="376" actId="2696"/>
        <pc:sldMkLst>
          <pc:docMk/>
          <pc:sldMk cId="4037178859" sldId="349"/>
        </pc:sldMkLst>
      </pc:sldChg>
      <pc:sldChg chg="addSp delSp modSp new mod setBg replTag delTag">
        <pc:chgData name="Ferry, Sherri L" userId="3b9a7ee3-4f46-4359-9007-2dcf45e25578" providerId="ADAL" clId="{55B2AC49-0F1C-482F-857D-D0815BFA4687}" dt="2023-12-06T18:45:36.203" v="890"/>
        <pc:sldMkLst>
          <pc:docMk/>
          <pc:sldMk cId="1828814918" sldId="352"/>
        </pc:sldMkLst>
        <pc:spChg chg="del mod">
          <ac:chgData name="Ferry, Sherri L" userId="3b9a7ee3-4f46-4359-9007-2dcf45e25578" providerId="ADAL" clId="{55B2AC49-0F1C-482F-857D-D0815BFA4687}" dt="2023-12-06T18:18:17.063" v="394" actId="21"/>
          <ac:spMkLst>
            <pc:docMk/>
            <pc:sldMk cId="1828814918" sldId="352"/>
            <ac:spMk id="2" creationId="{CDFAD342-ADE5-D723-2D52-21FCCE242A58}"/>
          </ac:spMkLst>
        </pc:spChg>
        <pc:spChg chg="del mod">
          <ac:chgData name="Ferry, Sherri L" userId="3b9a7ee3-4f46-4359-9007-2dcf45e25578" providerId="ADAL" clId="{55B2AC49-0F1C-482F-857D-D0815BFA4687}" dt="2023-12-06T18:18:20.508" v="395" actId="21"/>
          <ac:spMkLst>
            <pc:docMk/>
            <pc:sldMk cId="1828814918" sldId="352"/>
            <ac:spMk id="3" creationId="{077ABB25-DEA2-E7E6-A6D4-8759986EC7EE}"/>
          </ac:spMkLst>
        </pc:spChg>
        <pc:spChg chg="add del">
          <ac:chgData name="Ferry, Sherri L" userId="3b9a7ee3-4f46-4359-9007-2dcf45e25578" providerId="ADAL" clId="{55B2AC49-0F1C-482F-857D-D0815BFA4687}" dt="2023-12-06T18:25:47.877" v="411" actId="21"/>
          <ac:spMkLst>
            <pc:docMk/>
            <pc:sldMk cId="1828814918" sldId="352"/>
            <ac:spMk id="5" creationId="{8A4A2B84-1AB4-2D53-BD77-7AF598B12667}"/>
          </ac:spMkLst>
        </pc:spChg>
        <pc:spChg chg="add mod">
          <ac:chgData name="Ferry, Sherri L" userId="3b9a7ee3-4f46-4359-9007-2dcf45e25578" providerId="ADAL" clId="{55B2AC49-0F1C-482F-857D-D0815BFA4687}" dt="2023-12-06T18:28:14.651" v="470" actId="1076"/>
          <ac:spMkLst>
            <pc:docMk/>
            <pc:sldMk cId="1828814918" sldId="352"/>
            <ac:spMk id="6" creationId="{C1AC28EC-59A7-69A5-68E1-77595A7CABD8}"/>
          </ac:spMkLst>
        </pc:spChg>
        <pc:spChg chg="add mod">
          <ac:chgData name="Ferry, Sherri L" userId="3b9a7ee3-4f46-4359-9007-2dcf45e25578" providerId="ADAL" clId="{55B2AC49-0F1C-482F-857D-D0815BFA4687}" dt="2023-12-06T18:45:27.760" v="888" actId="20577"/>
          <ac:spMkLst>
            <pc:docMk/>
            <pc:sldMk cId="1828814918" sldId="352"/>
            <ac:spMk id="11" creationId="{1C41613C-CB8A-2367-35A9-9106466A2788}"/>
          </ac:spMkLst>
        </pc:spChg>
        <pc:spChg chg="add del">
          <ac:chgData name="Ferry, Sherri L" userId="3b9a7ee3-4f46-4359-9007-2dcf45e25578" providerId="ADAL" clId="{55B2AC49-0F1C-482F-857D-D0815BFA4687}" dt="2023-12-06T18:19:52.267" v="397" actId="26606"/>
          <ac:spMkLst>
            <pc:docMk/>
            <pc:sldMk cId="1828814918" sldId="352"/>
            <ac:spMk id="3079" creationId="{C0763A76-9F1C-4FC5-82B7-DD475DA461B2}"/>
          </ac:spMkLst>
        </pc:spChg>
        <pc:spChg chg="add del">
          <ac:chgData name="Ferry, Sherri L" userId="3b9a7ee3-4f46-4359-9007-2dcf45e25578" providerId="ADAL" clId="{55B2AC49-0F1C-482F-857D-D0815BFA4687}" dt="2023-12-06T18:19:52.267" v="397" actId="26606"/>
          <ac:spMkLst>
            <pc:docMk/>
            <pc:sldMk cId="1828814918" sldId="352"/>
            <ac:spMk id="3081" creationId="{E81BF4F6-F2CF-4984-9D14-D6966D92F99F}"/>
          </ac:spMkLst>
        </pc:spChg>
        <pc:spChg chg="add del">
          <ac:chgData name="Ferry, Sherri L" userId="3b9a7ee3-4f46-4359-9007-2dcf45e25578" providerId="ADAL" clId="{55B2AC49-0F1C-482F-857D-D0815BFA4687}" dt="2023-12-06T18:21:12.405" v="400" actId="26606"/>
          <ac:spMkLst>
            <pc:docMk/>
            <pc:sldMk cId="1828814918" sldId="352"/>
            <ac:spMk id="3086" creationId="{42A4FC2C-047E-45A5-965D-8E1E3BF09BC6}"/>
          </ac:spMkLst>
        </pc:spChg>
        <pc:spChg chg="add del">
          <ac:chgData name="Ferry, Sherri L" userId="3b9a7ee3-4f46-4359-9007-2dcf45e25578" providerId="ADAL" clId="{55B2AC49-0F1C-482F-857D-D0815BFA4687}" dt="2023-12-06T18:23:34.013" v="403" actId="26606"/>
          <ac:spMkLst>
            <pc:docMk/>
            <pc:sldMk cId="1828814918" sldId="352"/>
            <ac:spMk id="3091" creationId="{42A4FC2C-047E-45A5-965D-8E1E3BF09BC6}"/>
          </ac:spMkLst>
        </pc:spChg>
        <pc:spChg chg="add del">
          <ac:chgData name="Ferry, Sherri L" userId="3b9a7ee3-4f46-4359-9007-2dcf45e25578" providerId="ADAL" clId="{55B2AC49-0F1C-482F-857D-D0815BFA4687}" dt="2023-12-06T18:24:39.983" v="407" actId="26606"/>
          <ac:spMkLst>
            <pc:docMk/>
            <pc:sldMk cId="1828814918" sldId="352"/>
            <ac:spMk id="3096" creationId="{039DB30E-C3ED-4CEE-9F6D-2C7541F30D94}"/>
          </ac:spMkLst>
        </pc:spChg>
        <pc:spChg chg="add del">
          <ac:chgData name="Ferry, Sherri L" userId="3b9a7ee3-4f46-4359-9007-2dcf45e25578" providerId="ADAL" clId="{55B2AC49-0F1C-482F-857D-D0815BFA4687}" dt="2023-12-06T18:24:39.971" v="406" actId="26606"/>
          <ac:spMkLst>
            <pc:docMk/>
            <pc:sldMk cId="1828814918" sldId="352"/>
            <ac:spMk id="3101" creationId="{2FAA70C3-2AD5-42D6-AC00-5977FEA4DA14}"/>
          </ac:spMkLst>
        </pc:spChg>
        <pc:spChg chg="add del">
          <ac:chgData name="Ferry, Sherri L" userId="3b9a7ee3-4f46-4359-9007-2dcf45e25578" providerId="ADAL" clId="{55B2AC49-0F1C-482F-857D-D0815BFA4687}" dt="2023-12-06T18:24:39.971" v="406" actId="26606"/>
          <ac:spMkLst>
            <pc:docMk/>
            <pc:sldMk cId="1828814918" sldId="352"/>
            <ac:spMk id="3103" creationId="{5D1D4658-32CD-4903-BDA6-7B54EEA4ED6F}"/>
          </ac:spMkLst>
        </pc:spChg>
        <pc:spChg chg="add del">
          <ac:chgData name="Ferry, Sherri L" userId="3b9a7ee3-4f46-4359-9007-2dcf45e25578" providerId="ADAL" clId="{55B2AC49-0F1C-482F-857D-D0815BFA4687}" dt="2023-12-06T18:26:12.293" v="413" actId="26606"/>
          <ac:spMkLst>
            <pc:docMk/>
            <pc:sldMk cId="1828814918" sldId="352"/>
            <ac:spMk id="3105" creationId="{C3862298-AF85-4572-BED3-52E573EBD410}"/>
          </ac:spMkLst>
        </pc:spChg>
        <pc:spChg chg="add del">
          <ac:chgData name="Ferry, Sherri L" userId="3b9a7ee3-4f46-4359-9007-2dcf45e25578" providerId="ADAL" clId="{55B2AC49-0F1C-482F-857D-D0815BFA4687}" dt="2023-12-06T18:26:12.293" v="413" actId="26606"/>
          <ac:spMkLst>
            <pc:docMk/>
            <pc:sldMk cId="1828814918" sldId="352"/>
            <ac:spMk id="3106" creationId="{C8BE02AA-E698-46D0-AA0A-92BE000CB218}"/>
          </ac:spMkLst>
        </pc:spChg>
        <pc:spChg chg="add">
          <ac:chgData name="Ferry, Sherri L" userId="3b9a7ee3-4f46-4359-9007-2dcf45e25578" providerId="ADAL" clId="{55B2AC49-0F1C-482F-857D-D0815BFA4687}" dt="2023-12-06T18:26:12.293" v="413" actId="26606"/>
          <ac:spMkLst>
            <pc:docMk/>
            <pc:sldMk cId="1828814918" sldId="352"/>
            <ac:spMk id="3111" creationId="{8B089790-F4B6-46A7-BB28-7B74A9A9EFDC}"/>
          </ac:spMkLst>
        </pc:spChg>
        <pc:grpChg chg="add">
          <ac:chgData name="Ferry, Sherri L" userId="3b9a7ee3-4f46-4359-9007-2dcf45e25578" providerId="ADAL" clId="{55B2AC49-0F1C-482F-857D-D0815BFA4687}" dt="2023-12-06T18:26:12.293" v="413" actId="26606"/>
          <ac:grpSpMkLst>
            <pc:docMk/>
            <pc:sldMk cId="1828814918" sldId="352"/>
            <ac:grpSpMk id="3113" creationId="{9DE3F54D-33BC-4382-A2AB-5E002F0F1166}"/>
          </ac:grpSpMkLst>
        </pc:grpChg>
        <pc:picChg chg="add del mod">
          <ac:chgData name="Ferry, Sherri L" userId="3b9a7ee3-4f46-4359-9007-2dcf45e25578" providerId="ADAL" clId="{55B2AC49-0F1C-482F-857D-D0815BFA4687}" dt="2023-12-06T18:29:31.328" v="476" actId="21"/>
          <ac:picMkLst>
            <pc:docMk/>
            <pc:sldMk cId="1828814918" sldId="352"/>
            <ac:picMk id="8" creationId="{A8B3102B-6175-5012-777F-C5B9EDD907A3}"/>
          </ac:picMkLst>
        </pc:picChg>
        <pc:picChg chg="add del mod">
          <ac:chgData name="Ferry, Sherri L" userId="3b9a7ee3-4f46-4359-9007-2dcf45e25578" providerId="ADAL" clId="{55B2AC49-0F1C-482F-857D-D0815BFA4687}" dt="2023-12-06T18:30:49.460" v="479" actId="21"/>
          <ac:picMkLst>
            <pc:docMk/>
            <pc:sldMk cId="1828814918" sldId="352"/>
            <ac:picMk id="10" creationId="{E242061E-42B1-9299-37AD-3E4176040387}"/>
          </ac:picMkLst>
        </pc:picChg>
        <pc:picChg chg="add del mod">
          <ac:chgData name="Ferry, Sherri L" userId="3b9a7ee3-4f46-4359-9007-2dcf45e25578" providerId="ADAL" clId="{55B2AC49-0F1C-482F-857D-D0815BFA4687}" dt="2023-12-06T18:18:17.063" v="394" actId="21"/>
          <ac:picMkLst>
            <pc:docMk/>
            <pc:sldMk cId="1828814918" sldId="352"/>
            <ac:picMk id="3074" creationId="{D01E76D3-EF50-BC4E-93D1-4C6EC7FD7004}"/>
          </ac:picMkLst>
        </pc:picChg>
        <pc:picChg chg="add del mod">
          <ac:chgData name="Ferry, Sherri L" userId="3b9a7ee3-4f46-4359-9007-2dcf45e25578" providerId="ADAL" clId="{55B2AC49-0F1C-482F-857D-D0815BFA4687}" dt="2023-12-06T18:20:02.542" v="398" actId="21"/>
          <ac:picMkLst>
            <pc:docMk/>
            <pc:sldMk cId="1828814918" sldId="352"/>
            <ac:picMk id="3076" creationId="{E3834AFA-18F7-3101-3B66-ED8FA0404154}"/>
          </ac:picMkLst>
        </pc:picChg>
        <pc:picChg chg="add del mod">
          <ac:chgData name="Ferry, Sherri L" userId="3b9a7ee3-4f46-4359-9007-2dcf45e25578" providerId="ADAL" clId="{55B2AC49-0F1C-482F-857D-D0815BFA4687}" dt="2023-12-06T18:25:12.767" v="408" actId="21"/>
          <ac:picMkLst>
            <pc:docMk/>
            <pc:sldMk cId="1828814918" sldId="352"/>
            <ac:picMk id="3078" creationId="{4E552AEF-C886-037D-44E8-B2A03E53079D}"/>
          </ac:picMkLst>
        </pc:picChg>
        <pc:picChg chg="add del mod">
          <ac:chgData name="Ferry, Sherri L" userId="3b9a7ee3-4f46-4359-9007-2dcf45e25578" providerId="ADAL" clId="{55B2AC49-0F1C-482F-857D-D0815BFA4687}" dt="2023-12-06T18:25:15.050" v="409" actId="21"/>
          <ac:picMkLst>
            <pc:docMk/>
            <pc:sldMk cId="1828814918" sldId="352"/>
            <ac:picMk id="3080" creationId="{03D244CE-D268-0082-B8D0-39A5987DA396}"/>
          </ac:picMkLst>
        </pc:picChg>
        <pc:picChg chg="add mod">
          <ac:chgData name="Ferry, Sherri L" userId="3b9a7ee3-4f46-4359-9007-2dcf45e25578" providerId="ADAL" clId="{55B2AC49-0F1C-482F-857D-D0815BFA4687}" dt="2023-12-06T18:26:12.293" v="413" actId="26606"/>
          <ac:picMkLst>
            <pc:docMk/>
            <pc:sldMk cId="1828814918" sldId="352"/>
            <ac:picMk id="3082" creationId="{9DF926DA-7050-81F4-301B-D328973B72BD}"/>
          </ac:picMkLst>
        </pc:picChg>
      </pc:sldChg>
      <pc:sldChg chg="addSp delSp modSp new mod setBg replTag delTag">
        <pc:chgData name="Ferry, Sherri L" userId="3b9a7ee3-4f46-4359-9007-2dcf45e25578" providerId="ADAL" clId="{55B2AC49-0F1C-482F-857D-D0815BFA4687}" dt="2023-12-06T18:44:02.724" v="854" actId="207"/>
        <pc:sldMkLst>
          <pc:docMk/>
          <pc:sldMk cId="45720840" sldId="353"/>
        </pc:sldMkLst>
        <pc:spChg chg="add del">
          <ac:chgData name="Ferry, Sherri L" userId="3b9a7ee3-4f46-4359-9007-2dcf45e25578" providerId="ADAL" clId="{55B2AC49-0F1C-482F-857D-D0815BFA4687}" dt="2023-12-06T18:38:37.901" v="769" actId="26606"/>
          <ac:spMkLst>
            <pc:docMk/>
            <pc:sldMk cId="45720840" sldId="353"/>
            <ac:spMk id="2" creationId="{9FD1D83F-69AE-11EF-017D-3540509A6ED8}"/>
          </ac:spMkLst>
        </pc:spChg>
        <pc:spChg chg="del">
          <ac:chgData name="Ferry, Sherri L" userId="3b9a7ee3-4f46-4359-9007-2dcf45e25578" providerId="ADAL" clId="{55B2AC49-0F1C-482F-857D-D0815BFA4687}" dt="2023-12-06T18:38:28.444" v="766" actId="22"/>
          <ac:spMkLst>
            <pc:docMk/>
            <pc:sldMk cId="45720840" sldId="353"/>
            <ac:spMk id="3" creationId="{E6296ACD-CDB6-2DC4-4E40-EEA751387B40}"/>
          </ac:spMkLst>
        </pc:spChg>
        <pc:spChg chg="add del mod">
          <ac:chgData name="Ferry, Sherri L" userId="3b9a7ee3-4f46-4359-9007-2dcf45e25578" providerId="ADAL" clId="{55B2AC49-0F1C-482F-857D-D0815BFA4687}" dt="2023-12-06T18:40:02.633" v="771" actId="22"/>
          <ac:spMkLst>
            <pc:docMk/>
            <pc:sldMk cId="45720840" sldId="353"/>
            <ac:spMk id="7" creationId="{62166512-FE9B-13B0-952F-7157ACC293A3}"/>
          </ac:spMkLst>
        </pc:spChg>
        <pc:spChg chg="add del">
          <ac:chgData name="Ferry, Sherri L" userId="3b9a7ee3-4f46-4359-9007-2dcf45e25578" providerId="ADAL" clId="{55B2AC49-0F1C-482F-857D-D0815BFA4687}" dt="2023-12-06T18:38:37.897" v="768" actId="26606"/>
          <ac:spMkLst>
            <pc:docMk/>
            <pc:sldMk cId="45720840" sldId="353"/>
            <ac:spMk id="10" creationId="{EBB17A8D-9B05-F73E-604D-3FF58B8A170E}"/>
          </ac:spMkLst>
        </pc:spChg>
        <pc:spChg chg="add del mod">
          <ac:chgData name="Ferry, Sherri L" userId="3b9a7ee3-4f46-4359-9007-2dcf45e25578" providerId="ADAL" clId="{55B2AC49-0F1C-482F-857D-D0815BFA4687}" dt="2023-12-06T18:43:17.645" v="846" actId="21"/>
          <ac:spMkLst>
            <pc:docMk/>
            <pc:sldMk cId="45720840" sldId="353"/>
            <ac:spMk id="11" creationId="{ABA130CF-99AA-1B7C-1642-BBE33243EF03}"/>
          </ac:spMkLst>
        </pc:spChg>
        <pc:spChg chg="add del">
          <ac:chgData name="Ferry, Sherri L" userId="3b9a7ee3-4f46-4359-9007-2dcf45e25578" providerId="ADAL" clId="{55B2AC49-0F1C-482F-857D-D0815BFA4687}" dt="2023-12-06T18:41:05.867" v="774" actId="26606"/>
          <ac:spMkLst>
            <pc:docMk/>
            <pc:sldMk cId="45720840" sldId="353"/>
            <ac:spMk id="14" creationId="{11B2B030-4738-4359-9E46-144B7C8BFF8B}"/>
          </ac:spMkLst>
        </pc:spChg>
        <pc:spChg chg="add del">
          <ac:chgData name="Ferry, Sherri L" userId="3b9a7ee3-4f46-4359-9007-2dcf45e25578" providerId="ADAL" clId="{55B2AC49-0F1C-482F-857D-D0815BFA4687}" dt="2023-12-06T18:41:05.867" v="774" actId="26606"/>
          <ac:spMkLst>
            <pc:docMk/>
            <pc:sldMk cId="45720840" sldId="353"/>
            <ac:spMk id="15" creationId="{E722B2DD-E14D-4972-9D98-5D6E61B1B2D2}"/>
          </ac:spMkLst>
        </pc:spChg>
        <pc:spChg chg="add del">
          <ac:chgData name="Ferry, Sherri L" userId="3b9a7ee3-4f46-4359-9007-2dcf45e25578" providerId="ADAL" clId="{55B2AC49-0F1C-482F-857D-D0815BFA4687}" dt="2023-12-06T18:41:05.848" v="773" actId="26606"/>
          <ac:spMkLst>
            <pc:docMk/>
            <pc:sldMk cId="45720840" sldId="353"/>
            <ac:spMk id="19" creationId="{E9323CA9-87EF-2E70-9532-89D01F6267E9}"/>
          </ac:spMkLst>
        </pc:spChg>
        <pc:spChg chg="add del">
          <ac:chgData name="Ferry, Sherri L" userId="3b9a7ee3-4f46-4359-9007-2dcf45e25578" providerId="ADAL" clId="{55B2AC49-0F1C-482F-857D-D0815BFA4687}" dt="2023-12-06T18:41:05.848" v="773" actId="26606"/>
          <ac:spMkLst>
            <pc:docMk/>
            <pc:sldMk cId="45720840" sldId="353"/>
            <ac:spMk id="22" creationId="{B1595A09-E336-4D1B-9B3A-06A2287A54E2}"/>
          </ac:spMkLst>
        </pc:spChg>
        <pc:spChg chg="add del">
          <ac:chgData name="Ferry, Sherri L" userId="3b9a7ee3-4f46-4359-9007-2dcf45e25578" providerId="ADAL" clId="{55B2AC49-0F1C-482F-857D-D0815BFA4687}" dt="2023-12-06T18:41:05.848" v="773" actId="26606"/>
          <ac:spMkLst>
            <pc:docMk/>
            <pc:sldMk cId="45720840" sldId="353"/>
            <ac:spMk id="24" creationId="{3540989C-C7B8-473B-BF87-6F2DA6A90006}"/>
          </ac:spMkLst>
        </pc:spChg>
        <pc:spChg chg="add">
          <ac:chgData name="Ferry, Sherri L" userId="3b9a7ee3-4f46-4359-9007-2dcf45e25578" providerId="ADAL" clId="{55B2AC49-0F1C-482F-857D-D0815BFA4687}" dt="2023-12-06T18:41:05.867" v="774" actId="26606"/>
          <ac:spMkLst>
            <pc:docMk/>
            <pc:sldMk cId="45720840" sldId="353"/>
            <ac:spMk id="26" creationId="{C0A1ED06-4733-4020-9C60-81D4D801408D}"/>
          </ac:spMkLst>
        </pc:spChg>
        <pc:spChg chg="add">
          <ac:chgData name="Ferry, Sherri L" userId="3b9a7ee3-4f46-4359-9007-2dcf45e25578" providerId="ADAL" clId="{55B2AC49-0F1C-482F-857D-D0815BFA4687}" dt="2023-12-06T18:41:05.867" v="774" actId="26606"/>
          <ac:spMkLst>
            <pc:docMk/>
            <pc:sldMk cId="45720840" sldId="353"/>
            <ac:spMk id="27" creationId="{B0CA3509-3AF9-45FE-93ED-57BB5D5E8E07}"/>
          </ac:spMkLst>
        </pc:spChg>
        <pc:spChg chg="add mod">
          <ac:chgData name="Ferry, Sherri L" userId="3b9a7ee3-4f46-4359-9007-2dcf45e25578" providerId="ADAL" clId="{55B2AC49-0F1C-482F-857D-D0815BFA4687}" dt="2023-12-06T18:44:02.724" v="854" actId="207"/>
          <ac:spMkLst>
            <pc:docMk/>
            <pc:sldMk cId="45720840" sldId="353"/>
            <ac:spMk id="28" creationId="{C2C8B2FC-1FD4-4313-4120-39EDFFDBCE5D}"/>
          </ac:spMkLst>
        </pc:spChg>
        <pc:picChg chg="add del mod ord">
          <ac:chgData name="Ferry, Sherri L" userId="3b9a7ee3-4f46-4359-9007-2dcf45e25578" providerId="ADAL" clId="{55B2AC49-0F1C-482F-857D-D0815BFA4687}" dt="2023-12-06T18:39:46.271" v="770" actId="21"/>
          <ac:picMkLst>
            <pc:docMk/>
            <pc:sldMk cId="45720840" sldId="353"/>
            <ac:picMk id="5" creationId="{2F032DEF-5438-AFC8-F995-5EE7708DCC83}"/>
          </ac:picMkLst>
        </pc:picChg>
        <pc:picChg chg="add mod ord">
          <ac:chgData name="Ferry, Sherri L" userId="3b9a7ee3-4f46-4359-9007-2dcf45e25578" providerId="ADAL" clId="{55B2AC49-0F1C-482F-857D-D0815BFA4687}" dt="2023-12-06T18:41:05.867" v="774" actId="26606"/>
          <ac:picMkLst>
            <pc:docMk/>
            <pc:sldMk cId="45720840" sldId="353"/>
            <ac:picMk id="9" creationId="{E8A9E276-83F4-2A40-35A3-248B8CF4DEA7}"/>
          </ac:picMkLst>
        </pc:picChg>
        <pc:cxnChg chg="add del">
          <ac:chgData name="Ferry, Sherri L" userId="3b9a7ee3-4f46-4359-9007-2dcf45e25578" providerId="ADAL" clId="{55B2AC49-0F1C-482F-857D-D0815BFA4687}" dt="2023-12-06T18:38:37.897" v="768" actId="26606"/>
          <ac:cxnSpMkLst>
            <pc:docMk/>
            <pc:sldMk cId="45720840" sldId="353"/>
            <ac:cxnSpMk id="12" creationId="{08671CFF-13CE-4046-6B91-44F30DCCF2E7}"/>
          </ac:cxnSpMkLst>
        </pc:cxnChg>
      </pc:sldChg>
      <pc:sldChg chg="addSp delSp modSp del mod replTag delTag">
        <pc:chgData name="Ferry, Sherri L" userId="3b9a7ee3-4f46-4359-9007-2dcf45e25578" providerId="ADAL" clId="{55B2AC49-0F1C-482F-857D-D0815BFA4687}" dt="2023-12-06T18:06:00.381" v="356" actId="2696"/>
        <pc:sldMkLst>
          <pc:docMk/>
          <pc:sldMk cId="2509434693" sldId="353"/>
        </pc:sldMkLst>
        <pc:spChg chg="add del mod">
          <ac:chgData name="Ferry, Sherri L" userId="3b9a7ee3-4f46-4359-9007-2dcf45e25578" providerId="ADAL" clId="{55B2AC49-0F1C-482F-857D-D0815BFA4687}" dt="2023-12-06T17:52:09.204" v="56" actId="21"/>
          <ac:spMkLst>
            <pc:docMk/>
            <pc:sldMk cId="2509434693" sldId="353"/>
            <ac:spMk id="2" creationId="{8384B436-AF8A-44C9-A692-778DE2347AD8}"/>
          </ac:spMkLst>
        </pc:spChg>
        <pc:spChg chg="mod">
          <ac:chgData name="Ferry, Sherri L" userId="3b9a7ee3-4f46-4359-9007-2dcf45e25578" providerId="ADAL" clId="{55B2AC49-0F1C-482F-857D-D0815BFA4687}" dt="2023-12-06T17:52:11.714" v="57" actId="1076"/>
          <ac:spMkLst>
            <pc:docMk/>
            <pc:sldMk cId="2509434693" sldId="353"/>
            <ac:spMk id="6" creationId="{2D07FF0F-6609-80CF-F3D6-8E79E2A374AA}"/>
          </ac:spMkLst>
        </pc:spChg>
        <pc:picChg chg="mod">
          <ac:chgData name="Ferry, Sherri L" userId="3b9a7ee3-4f46-4359-9007-2dcf45e25578" providerId="ADAL" clId="{55B2AC49-0F1C-482F-857D-D0815BFA4687}" dt="2023-12-06T17:50:15.735" v="53" actId="1076"/>
          <ac:picMkLst>
            <pc:docMk/>
            <pc:sldMk cId="2509434693" sldId="353"/>
            <ac:picMk id="5" creationId="{A7195E6F-A460-593E-BDCE-EB6D7858C69F}"/>
          </ac:picMkLst>
        </pc:picChg>
        <pc:picChg chg="add del">
          <ac:chgData name="Ferry, Sherri L" userId="3b9a7ee3-4f46-4359-9007-2dcf45e25578" providerId="ADAL" clId="{55B2AC49-0F1C-482F-857D-D0815BFA4687}" dt="2023-12-06T17:53:16.467" v="77" actId="21"/>
          <ac:picMkLst>
            <pc:docMk/>
            <pc:sldMk cId="2509434693" sldId="353"/>
            <ac:picMk id="1026" creationId="{CADE5626-7AD5-4CD0-FE8F-7177E41AB9FC}"/>
          </ac:picMkLst>
        </pc:picChg>
        <pc:picChg chg="del">
          <ac:chgData name="Ferry, Sherri L" userId="3b9a7ee3-4f46-4359-9007-2dcf45e25578" providerId="ADAL" clId="{55B2AC49-0F1C-482F-857D-D0815BFA4687}" dt="2023-12-06T17:50:22.719" v="54" actId="21"/>
          <ac:picMkLst>
            <pc:docMk/>
            <pc:sldMk cId="2509434693" sldId="353"/>
            <ac:picMk id="6146" creationId="{EED66829-4E2A-5E0C-FC11-955B96477ED8}"/>
          </ac:picMkLst>
        </pc:picChg>
      </pc:sldChg>
      <pc:sldChg chg="addSp delSp modSp new del mod setBg replTag delTag">
        <pc:chgData name="Ferry, Sherri L" userId="3b9a7ee3-4f46-4359-9007-2dcf45e25578" providerId="ADAL" clId="{55B2AC49-0F1C-482F-857D-D0815BFA4687}" dt="2023-12-06T18:06:04.398" v="361" actId="2696"/>
        <pc:sldMkLst>
          <pc:docMk/>
          <pc:sldMk cId="1436765258" sldId="354"/>
        </pc:sldMkLst>
        <pc:spChg chg="del">
          <ac:chgData name="Ferry, Sherri L" userId="3b9a7ee3-4f46-4359-9007-2dcf45e25578" providerId="ADAL" clId="{55B2AC49-0F1C-482F-857D-D0815BFA4687}" dt="2023-12-06T17:53:11.992" v="72" actId="26606"/>
          <ac:spMkLst>
            <pc:docMk/>
            <pc:sldMk cId="1436765258" sldId="354"/>
            <ac:spMk id="2" creationId="{9CFC9C76-3CFF-56D8-AD96-3226DE7283F1}"/>
          </ac:spMkLst>
        </pc:spChg>
        <pc:spChg chg="del">
          <ac:chgData name="Ferry, Sherri L" userId="3b9a7ee3-4f46-4359-9007-2dcf45e25578" providerId="ADAL" clId="{55B2AC49-0F1C-482F-857D-D0815BFA4687}" dt="2023-12-06T17:53:09.305" v="71"/>
          <ac:spMkLst>
            <pc:docMk/>
            <pc:sldMk cId="1436765258" sldId="354"/>
            <ac:spMk id="3" creationId="{B31FD181-1F4B-B2FC-D307-F224009F0358}"/>
          </ac:spMkLst>
        </pc:spChg>
        <pc:spChg chg="add mod ord">
          <ac:chgData name="Ferry, Sherri L" userId="3b9a7ee3-4f46-4359-9007-2dcf45e25578" providerId="ADAL" clId="{55B2AC49-0F1C-482F-857D-D0815BFA4687}" dt="2023-12-06T18:03:57.840" v="351" actId="26606"/>
          <ac:spMkLst>
            <pc:docMk/>
            <pc:sldMk cId="1436765258" sldId="354"/>
            <ac:spMk id="6" creationId="{5CF174C4-5495-4B76-866C-934656C37A3C}"/>
          </ac:spMkLst>
        </pc:spChg>
        <pc:spChg chg="add del mod">
          <ac:chgData name="Ferry, Sherri L" userId="3b9a7ee3-4f46-4359-9007-2dcf45e25578" providerId="ADAL" clId="{55B2AC49-0F1C-482F-857D-D0815BFA4687}" dt="2023-12-06T17:59:43.775" v="299" actId="21"/>
          <ac:spMkLst>
            <pc:docMk/>
            <pc:sldMk cId="1436765258" sldId="354"/>
            <ac:spMk id="7" creationId="{165C0290-7A10-8F69-A83C-C04B67F6D5C8}"/>
          </ac:spMkLst>
        </pc:spChg>
        <pc:spChg chg="add del">
          <ac:chgData name="Ferry, Sherri L" userId="3b9a7ee3-4f46-4359-9007-2dcf45e25578" providerId="ADAL" clId="{55B2AC49-0F1C-482F-857D-D0815BFA4687}" dt="2023-12-06T17:59:56.237" v="300" actId="26606"/>
          <ac:spMkLst>
            <pc:docMk/>
            <pc:sldMk cId="1436765258" sldId="354"/>
            <ac:spMk id="9" creationId="{42A4FC2C-047E-45A5-965D-8E1E3BF09BC6}"/>
          </ac:spMkLst>
        </pc:spChg>
        <pc:spChg chg="add del">
          <ac:chgData name="Ferry, Sherri L" userId="3b9a7ee3-4f46-4359-9007-2dcf45e25578" providerId="ADAL" clId="{55B2AC49-0F1C-482F-857D-D0815BFA4687}" dt="2023-12-06T18:03:00.416" v="338" actId="26606"/>
          <ac:spMkLst>
            <pc:docMk/>
            <pc:sldMk cId="1436765258" sldId="354"/>
            <ac:spMk id="2055" creationId="{AC8EEB0F-BA72-49AC-956F-331B60FDE79E}"/>
          </ac:spMkLst>
        </pc:spChg>
        <pc:spChg chg="add del">
          <ac:chgData name="Ferry, Sherri L" userId="3b9a7ee3-4f46-4359-9007-2dcf45e25578" providerId="ADAL" clId="{55B2AC49-0F1C-482F-857D-D0815BFA4687}" dt="2023-12-06T18:03:00.416" v="338" actId="26606"/>
          <ac:spMkLst>
            <pc:docMk/>
            <pc:sldMk cId="1436765258" sldId="354"/>
            <ac:spMk id="2057" creationId="{8CC700D5-9809-43F4-89D5-7DBBCB0DCC10}"/>
          </ac:spMkLst>
        </pc:spChg>
        <pc:spChg chg="add del">
          <ac:chgData name="Ferry, Sherri L" userId="3b9a7ee3-4f46-4359-9007-2dcf45e25578" providerId="ADAL" clId="{55B2AC49-0F1C-482F-857D-D0815BFA4687}" dt="2023-12-06T18:03:00.416" v="338" actId="26606"/>
          <ac:spMkLst>
            <pc:docMk/>
            <pc:sldMk cId="1436765258" sldId="354"/>
            <ac:spMk id="2059" creationId="{C7163242-6303-46DC-BAC1-2A204F061321}"/>
          </ac:spMkLst>
        </pc:spChg>
        <pc:spChg chg="add del">
          <ac:chgData name="Ferry, Sherri L" userId="3b9a7ee3-4f46-4359-9007-2dcf45e25578" providerId="ADAL" clId="{55B2AC49-0F1C-482F-857D-D0815BFA4687}" dt="2023-12-06T18:03:00.416" v="338" actId="26606"/>
          <ac:spMkLst>
            <pc:docMk/>
            <pc:sldMk cId="1436765258" sldId="354"/>
            <ac:spMk id="2061" creationId="{805C4C40-D70E-4C4F-B228-98A0A6132603}"/>
          </ac:spMkLst>
        </pc:spChg>
        <pc:spChg chg="add del">
          <ac:chgData name="Ferry, Sherri L" userId="3b9a7ee3-4f46-4359-9007-2dcf45e25578" providerId="ADAL" clId="{55B2AC49-0F1C-482F-857D-D0815BFA4687}" dt="2023-12-06T18:03:57.840" v="351" actId="26606"/>
          <ac:spMkLst>
            <pc:docMk/>
            <pc:sldMk cId="1436765258" sldId="354"/>
            <ac:spMk id="2070" creationId="{AC8EEB0F-BA72-49AC-956F-331B60FDE79E}"/>
          </ac:spMkLst>
        </pc:spChg>
        <pc:spChg chg="add del">
          <ac:chgData name="Ferry, Sherri L" userId="3b9a7ee3-4f46-4359-9007-2dcf45e25578" providerId="ADAL" clId="{55B2AC49-0F1C-482F-857D-D0815BFA4687}" dt="2023-12-06T18:03:57.840" v="351" actId="26606"/>
          <ac:spMkLst>
            <pc:docMk/>
            <pc:sldMk cId="1436765258" sldId="354"/>
            <ac:spMk id="2072" creationId="{8CC700D5-9809-43F4-89D5-7DBBCB0DCC10}"/>
          </ac:spMkLst>
        </pc:spChg>
        <pc:spChg chg="add del">
          <ac:chgData name="Ferry, Sherri L" userId="3b9a7ee3-4f46-4359-9007-2dcf45e25578" providerId="ADAL" clId="{55B2AC49-0F1C-482F-857D-D0815BFA4687}" dt="2023-12-06T18:03:57.840" v="351" actId="26606"/>
          <ac:spMkLst>
            <pc:docMk/>
            <pc:sldMk cId="1436765258" sldId="354"/>
            <ac:spMk id="2074" creationId="{C7163242-6303-46DC-BAC1-2A204F061321}"/>
          </ac:spMkLst>
        </pc:spChg>
        <pc:spChg chg="add del">
          <ac:chgData name="Ferry, Sherri L" userId="3b9a7ee3-4f46-4359-9007-2dcf45e25578" providerId="ADAL" clId="{55B2AC49-0F1C-482F-857D-D0815BFA4687}" dt="2023-12-06T18:03:57.840" v="351" actId="26606"/>
          <ac:spMkLst>
            <pc:docMk/>
            <pc:sldMk cId="1436765258" sldId="354"/>
            <ac:spMk id="2076" creationId="{805C4C40-D70E-4C4F-B228-98A0A6132603}"/>
          </ac:spMkLst>
        </pc:spChg>
        <pc:spChg chg="add">
          <ac:chgData name="Ferry, Sherri L" userId="3b9a7ee3-4f46-4359-9007-2dcf45e25578" providerId="ADAL" clId="{55B2AC49-0F1C-482F-857D-D0815BFA4687}" dt="2023-12-06T18:03:57.840" v="351" actId="26606"/>
          <ac:spMkLst>
            <pc:docMk/>
            <pc:sldMk cId="1436765258" sldId="354"/>
            <ac:spMk id="2085" creationId="{AC8EEB0F-BA72-49AC-956F-331B60FDE79E}"/>
          </ac:spMkLst>
        </pc:spChg>
        <pc:spChg chg="add">
          <ac:chgData name="Ferry, Sherri L" userId="3b9a7ee3-4f46-4359-9007-2dcf45e25578" providerId="ADAL" clId="{55B2AC49-0F1C-482F-857D-D0815BFA4687}" dt="2023-12-06T18:03:57.840" v="351" actId="26606"/>
          <ac:spMkLst>
            <pc:docMk/>
            <pc:sldMk cId="1436765258" sldId="354"/>
            <ac:spMk id="2087" creationId="{8CC700D5-9809-43F4-89D5-7DBBCB0DCC10}"/>
          </ac:spMkLst>
        </pc:spChg>
        <pc:spChg chg="add">
          <ac:chgData name="Ferry, Sherri L" userId="3b9a7ee3-4f46-4359-9007-2dcf45e25578" providerId="ADAL" clId="{55B2AC49-0F1C-482F-857D-D0815BFA4687}" dt="2023-12-06T18:03:57.840" v="351" actId="26606"/>
          <ac:spMkLst>
            <pc:docMk/>
            <pc:sldMk cId="1436765258" sldId="354"/>
            <ac:spMk id="2089" creationId="{C7163242-6303-46DC-BAC1-2A204F061321}"/>
          </ac:spMkLst>
        </pc:spChg>
        <pc:spChg chg="add">
          <ac:chgData name="Ferry, Sherri L" userId="3b9a7ee3-4f46-4359-9007-2dcf45e25578" providerId="ADAL" clId="{55B2AC49-0F1C-482F-857D-D0815BFA4687}" dt="2023-12-06T18:03:57.840" v="351" actId="26606"/>
          <ac:spMkLst>
            <pc:docMk/>
            <pc:sldMk cId="1436765258" sldId="354"/>
            <ac:spMk id="2091" creationId="{805C4C40-D70E-4C4F-B228-98A0A6132603}"/>
          </ac:spMkLst>
        </pc:spChg>
        <pc:grpChg chg="add del">
          <ac:chgData name="Ferry, Sherri L" userId="3b9a7ee3-4f46-4359-9007-2dcf45e25578" providerId="ADAL" clId="{55B2AC49-0F1C-482F-857D-D0815BFA4687}" dt="2023-12-06T18:03:00.416" v="338" actId="26606"/>
          <ac:grpSpMkLst>
            <pc:docMk/>
            <pc:sldMk cId="1436765258" sldId="354"/>
            <ac:grpSpMk id="2063" creationId="{06536C0D-2219-44F1-94EC-B9A56501DB36}"/>
          </ac:grpSpMkLst>
        </pc:grpChg>
        <pc:grpChg chg="add del">
          <ac:chgData name="Ferry, Sherri L" userId="3b9a7ee3-4f46-4359-9007-2dcf45e25578" providerId="ADAL" clId="{55B2AC49-0F1C-482F-857D-D0815BFA4687}" dt="2023-12-06T18:03:57.840" v="351" actId="26606"/>
          <ac:grpSpMkLst>
            <pc:docMk/>
            <pc:sldMk cId="1436765258" sldId="354"/>
            <ac:grpSpMk id="2078" creationId="{06536C0D-2219-44F1-94EC-B9A56501DB36}"/>
          </ac:grpSpMkLst>
        </pc:grpChg>
        <pc:grpChg chg="add">
          <ac:chgData name="Ferry, Sherri L" userId="3b9a7ee3-4f46-4359-9007-2dcf45e25578" providerId="ADAL" clId="{55B2AC49-0F1C-482F-857D-D0815BFA4687}" dt="2023-12-06T18:03:57.840" v="351" actId="26606"/>
          <ac:grpSpMkLst>
            <pc:docMk/>
            <pc:sldMk cId="1436765258" sldId="354"/>
            <ac:grpSpMk id="2093" creationId="{06536C0D-2219-44F1-94EC-B9A56501DB36}"/>
          </ac:grpSpMkLst>
        </pc:grpChg>
        <pc:picChg chg="add del mod">
          <ac:chgData name="Ferry, Sherri L" userId="3b9a7ee3-4f46-4359-9007-2dcf45e25578" providerId="ADAL" clId="{55B2AC49-0F1C-482F-857D-D0815BFA4687}" dt="2023-12-06T17:59:13.182" v="296" actId="21"/>
          <ac:picMkLst>
            <pc:docMk/>
            <pc:sldMk cId="1436765258" sldId="354"/>
            <ac:picMk id="4" creationId="{A103D2EF-DEA5-CA08-746A-79939840CD32}"/>
          </ac:picMkLst>
        </pc:picChg>
        <pc:picChg chg="add del mod ord">
          <ac:chgData name="Ferry, Sherri L" userId="3b9a7ee3-4f46-4359-9007-2dcf45e25578" providerId="ADAL" clId="{55B2AC49-0F1C-482F-857D-D0815BFA4687}" dt="2023-12-06T18:00:46.338" v="303" actId="21"/>
          <ac:picMkLst>
            <pc:docMk/>
            <pc:sldMk cId="1436765258" sldId="354"/>
            <ac:picMk id="5" creationId="{6A70E0C6-3BCC-9ED6-3377-1ADC66A5F87A}"/>
          </ac:picMkLst>
        </pc:picChg>
        <pc:picChg chg="add del mod modCrop">
          <ac:chgData name="Ferry, Sherri L" userId="3b9a7ee3-4f46-4359-9007-2dcf45e25578" providerId="ADAL" clId="{55B2AC49-0F1C-482F-857D-D0815BFA4687}" dt="2023-12-06T18:04:07.634" v="353" actId="27614"/>
          <ac:picMkLst>
            <pc:docMk/>
            <pc:sldMk cId="1436765258" sldId="354"/>
            <ac:picMk id="8" creationId="{D0C35621-D222-0393-C0FB-96335D158BD0}"/>
          </ac:picMkLst>
        </pc:picChg>
        <pc:picChg chg="add del mod">
          <ac:chgData name="Ferry, Sherri L" userId="3b9a7ee3-4f46-4359-9007-2dcf45e25578" providerId="ADAL" clId="{55B2AC49-0F1C-482F-857D-D0815BFA4687}" dt="2023-12-06T18:04:07.139" v="352" actId="21"/>
          <ac:picMkLst>
            <pc:docMk/>
            <pc:sldMk cId="1436765258" sldId="354"/>
            <ac:picMk id="2050" creationId="{5EF74B7E-40AF-6B82-BBD0-4EBDF42DE78F}"/>
          </ac:picMkLst>
        </pc:picChg>
      </pc:sldChg>
      <pc:sldChg chg="del replTag">
        <pc:chgData name="Ferry, Sherri L" userId="3b9a7ee3-4f46-4359-9007-2dcf45e25578" providerId="ADAL" clId="{55B2AC49-0F1C-482F-857D-D0815BFA4687}" dt="2023-12-06T17:49:41.092" v="37" actId="2696"/>
        <pc:sldMkLst>
          <pc:docMk/>
          <pc:sldMk cId="3646327980" sldId="354"/>
        </pc:sldMkLst>
      </pc:sldChg>
      <pc:sldChg chg="add del setBg replTag delTag">
        <pc:chgData name="Ferry, Sherri L" userId="3b9a7ee3-4f46-4359-9007-2dcf45e25578" providerId="ADAL" clId="{55B2AC49-0F1C-482F-857D-D0815BFA4687}" dt="2023-12-06T18:06:07.133" v="366" actId="2696"/>
        <pc:sldMkLst>
          <pc:docMk/>
          <pc:sldMk cId="427132738" sldId="355"/>
        </pc:sldMkLst>
      </pc:sldChg>
    </pc:docChg>
  </pc:docChgLst>
  <pc:docChgLst>
    <pc:chgData name="Halbert DO, Caitlin A" userId="S::caitlin.a.halbert@christianacare.org::daa880d8-bcec-4e26-9e1c-aa7f84bed059" providerId="AD" clId="Web-{BF19DE6C-9499-08ED-75DD-3BB4A5C52460}"/>
    <pc:docChg chg="">
      <pc:chgData name="Halbert DO, Caitlin A" userId="S::caitlin.a.halbert@christianacare.org::daa880d8-bcec-4e26-9e1c-aa7f84bed059" providerId="AD" clId="Web-{BF19DE6C-9499-08ED-75DD-3BB4A5C52460}" dt="2024-05-13T16:08:48.310" v="0"/>
      <pc:docMkLst>
        <pc:docMk/>
      </pc:docMkLst>
      <pc:sldChg chg="modCm">
        <pc:chgData name="Halbert DO, Caitlin A" userId="S::caitlin.a.halbert@christianacare.org::daa880d8-bcec-4e26-9e1c-aa7f84bed059" providerId="AD" clId="Web-{BF19DE6C-9499-08ED-75DD-3BB4A5C52460}" dt="2024-05-13T16:08:48.310" v="0"/>
        <pc:sldMkLst>
          <pc:docMk/>
          <pc:sldMk cId="3205566081" sldId="365"/>
        </pc:sldMkLst>
        <pc:extLst>
          <p:ext xmlns:p="http://schemas.openxmlformats.org/presentationml/2006/main" uri="{D6D511B9-2390-475A-947B-AFAB55BFBCF1}">
            <pc226:cmChg xmlns:pc226="http://schemas.microsoft.com/office/powerpoint/2022/06/main/command" chg="">
              <pc226:chgData name="Halbert DO, Caitlin A" userId="S::caitlin.a.halbert@christianacare.org::daa880d8-bcec-4e26-9e1c-aa7f84bed059" providerId="AD" clId="Web-{BF19DE6C-9499-08ED-75DD-3BB4A5C52460}" dt="2024-05-13T16:08:48.310" v="0"/>
              <pc2:cmMkLst xmlns:pc2="http://schemas.microsoft.com/office/powerpoint/2019/9/main/command">
                <pc:docMk/>
                <pc:sldMk cId="3205566081" sldId="365"/>
                <pc2:cmMk id="{AF46EBB1-52A6-461A-B325-D33D0B93EA7B}"/>
              </pc2:cmMkLst>
              <pc226:cmRplyChg chg="add">
                <pc226:chgData name="Halbert DO, Caitlin A" userId="S::caitlin.a.halbert@christianacare.org::daa880d8-bcec-4e26-9e1c-aa7f84bed059" providerId="AD" clId="Web-{BF19DE6C-9499-08ED-75DD-3BB4A5C52460}" dt="2024-05-13T16:08:48.310" v="0"/>
                <pc2:cmRplyMkLst xmlns:pc2="http://schemas.microsoft.com/office/powerpoint/2019/9/main/command">
                  <pc:docMk/>
                  <pc:sldMk cId="3205566081" sldId="365"/>
                  <pc2:cmMk id="{AF46EBB1-52A6-461A-B325-D33D0B93EA7B}"/>
                  <pc2:cmRplyMk id="{E3F92ACC-90B5-4F3F-8D35-5DE6AAB3133B}"/>
                </pc2:cmRplyMkLst>
              </pc226:cmRplyChg>
            </pc226:cmChg>
          </p:ext>
        </pc:extLst>
      </pc:sldChg>
    </pc:docChg>
  </pc:docChgLst>
  <pc:docChgLst>
    <pc:chgData name="Ferry, Sherri L" userId="S::sferry@christianacare.org::3b9a7ee3-4f46-4359-9007-2dcf45e25578" providerId="AD" clId="Web-{4F1DBC89-EA6B-4FD7-88E6-AE33CD1B25D9}"/>
    <pc:docChg chg="modSld">
      <pc:chgData name="Ferry, Sherri L" userId="S::sferry@christianacare.org::3b9a7ee3-4f46-4359-9007-2dcf45e25578" providerId="AD" clId="Web-{4F1DBC89-EA6B-4FD7-88E6-AE33CD1B25D9}" dt="2023-08-02T16:02:54.551" v="0"/>
      <pc:docMkLst>
        <pc:docMk/>
      </pc:docMkLst>
      <pc:sldChg chg="delSp">
        <pc:chgData name="Ferry, Sherri L" userId="S::sferry@christianacare.org::3b9a7ee3-4f46-4359-9007-2dcf45e25578" providerId="AD" clId="Web-{4F1DBC89-EA6B-4FD7-88E6-AE33CD1B25D9}" dt="2023-08-02T16:02:54.551" v="0"/>
        <pc:sldMkLst>
          <pc:docMk/>
          <pc:sldMk cId="2016940247" sldId="327"/>
        </pc:sldMkLst>
        <pc:picChg chg="del">
          <ac:chgData name="Ferry, Sherri L" userId="S::sferry@christianacare.org::3b9a7ee3-4f46-4359-9007-2dcf45e25578" providerId="AD" clId="Web-{4F1DBC89-EA6B-4FD7-88E6-AE33CD1B25D9}" dt="2023-08-02T16:02:54.551" v="0"/>
          <ac:picMkLst>
            <pc:docMk/>
            <pc:sldMk cId="2016940247" sldId="327"/>
            <ac:picMk id="5" creationId="{CAD35760-C3BC-1EB8-787E-2477DB79851A}"/>
          </ac:picMkLst>
        </pc:picChg>
      </pc:sldChg>
    </pc:docChg>
  </pc:docChgLst>
  <pc:docChgLst>
    <pc:chgData name="Ferry, Sherri L" userId="S::sferry@christianacare.org::3b9a7ee3-4f46-4359-9007-2dcf45e25578" providerId="AD" clId="Web-{61F33A6D-9415-4876-A320-55575970570D}"/>
    <pc:docChg chg="modSld">
      <pc:chgData name="Ferry, Sherri L" userId="S::sferry@christianacare.org::3b9a7ee3-4f46-4359-9007-2dcf45e25578" providerId="AD" clId="Web-{61F33A6D-9415-4876-A320-55575970570D}" dt="2024-01-26T12:02:34.919" v="7" actId="1076"/>
      <pc:docMkLst>
        <pc:docMk/>
      </pc:docMkLst>
      <pc:sldChg chg="modSp">
        <pc:chgData name="Ferry, Sherri L" userId="S::sferry@christianacare.org::3b9a7ee3-4f46-4359-9007-2dcf45e25578" providerId="AD" clId="Web-{61F33A6D-9415-4876-A320-55575970570D}" dt="2024-01-26T12:02:34.919" v="7" actId="1076"/>
        <pc:sldMkLst>
          <pc:docMk/>
          <pc:sldMk cId="163139801" sldId="356"/>
        </pc:sldMkLst>
        <pc:spChg chg="mod">
          <ac:chgData name="Ferry, Sherri L" userId="S::sferry@christianacare.org::3b9a7ee3-4f46-4359-9007-2dcf45e25578" providerId="AD" clId="Web-{61F33A6D-9415-4876-A320-55575970570D}" dt="2024-01-26T12:02:34.919" v="7" actId="1076"/>
          <ac:spMkLst>
            <pc:docMk/>
            <pc:sldMk cId="163139801" sldId="356"/>
            <ac:spMk id="7" creationId="{F74028CD-883A-DC56-4F2A-7AAC4F0CFB4E}"/>
          </ac:spMkLst>
        </pc:spChg>
      </pc:sldChg>
    </pc:docChg>
  </pc:docChgLst>
</pc:chgInfo>
</file>

<file path=ppt/comments/modernComment_106_2771BF6E.xml><?xml version="1.0" encoding="utf-8"?>
<p188:cmLst xmlns:a="http://schemas.openxmlformats.org/drawingml/2006/main" xmlns:r="http://schemas.openxmlformats.org/officeDocument/2006/relationships" xmlns:p188="http://schemas.microsoft.com/office/powerpoint/2018/8/main">
  <p188:cm id="{3FECDB95-05B2-4C42-BEAB-55286CCEE918}" authorId="{DA704502-D9CA-A57B-BC02-686F9D80FA28}" created="2024-09-10T11:44:08.082">
    <pc:sldMkLst xmlns:pc="http://schemas.microsoft.com/office/powerpoint/2013/main/command">
      <pc:docMk/>
      <pc:sldMk cId="661765998" sldId="262"/>
    </pc:sldMkLst>
    <p188:replyLst>
      <p188:reply id="{604C343C-9A69-4330-A541-27DF1A5EF5C1}" authorId="{B2C800D9-346A-1988-6DD1-97487AC181D9}" created="2024-09-10T18:57:26.693">
        <p188:txBody>
          <a:bodyPr/>
          <a:lstStyle/>
          <a:p>
            <a:r>
              <a:rPr lang="en-US"/>
              <a:t>Looks good, thanks!</a:t>
            </a:r>
          </a:p>
        </p188:txBody>
      </p188:reply>
    </p188:replyLst>
    <p188:txBody>
      <a:bodyPr/>
      <a:lstStyle/>
      <a:p>
        <a:r>
          <a:rPr lang="en-US"/>
          <a:t>[@Halbert DO, Caitlin A] Here is the Oct newsletter for your review and approval</a:t>
        </a:r>
      </a:p>
    </p188:txBody>
  </p188:cm>
</p188:cmLst>
</file>

<file path=ppt/comments/modernComment_17B_735FCE02.xml><?xml version="1.0" encoding="utf-8"?>
<p188:cmLst xmlns:a="http://schemas.openxmlformats.org/drawingml/2006/main" xmlns:r="http://schemas.openxmlformats.org/officeDocument/2006/relationships" xmlns:p188="http://schemas.microsoft.com/office/powerpoint/2018/8/main">
  <p188:cm id="{7059AF01-D2D9-4D8E-9DFF-4D6C6C87F214}" authorId="{DA704502-D9CA-A57B-BC02-686F9D80FA28}" created="2024-09-17T10:56:59.266">
    <pc:sldMkLst xmlns:pc="http://schemas.microsoft.com/office/powerpoint/2013/main/command">
      <pc:docMk/>
      <pc:sldMk cId="1935658498" sldId="379"/>
    </pc:sldMkLst>
    <p188:txBody>
      <a:bodyPr/>
      <a:lstStyle/>
      <a:p>
        <a:r>
          <a:rPr lang="en-US"/>
          <a:t>[@Halbert DO, Caitlin A] Does this look ok?</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713119-0E94-4046-9B1B-106E4177889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D3B6E9F-755E-4764-A6E7-A5909B253C79}">
      <dgm:prSet custT="1"/>
      <dgm:spPr>
        <a:solidFill>
          <a:schemeClr val="accent2"/>
        </a:solidFill>
      </dgm:spPr>
      <dgm:t>
        <a:bodyPr/>
        <a:lstStyle/>
        <a:p>
          <a:r>
            <a:rPr lang="en-US" sz="2400">
              <a:solidFill>
                <a:srgbClr val="FFF9E7"/>
              </a:solidFill>
              <a:latin typeface="Raleway Medium" pitchFamily="2" charset="0"/>
            </a:rPr>
            <a:t>For New and Established Bariatric Patients</a:t>
          </a:r>
        </a:p>
      </dgm:t>
    </dgm:pt>
    <dgm:pt modelId="{1A50781F-B7E4-41F4-80EF-EB2928E98B77}" type="parTrans" cxnId="{4A16CCA8-81A7-4794-8C11-5C8B8B5B567B}">
      <dgm:prSet/>
      <dgm:spPr/>
      <dgm:t>
        <a:bodyPr/>
        <a:lstStyle/>
        <a:p>
          <a:endParaRPr lang="en-US" sz="1800">
            <a:solidFill>
              <a:schemeClr val="bg1"/>
            </a:solidFill>
            <a:latin typeface="Raleway Medium" pitchFamily="2" charset="0"/>
          </a:endParaRPr>
        </a:p>
      </dgm:t>
    </dgm:pt>
    <dgm:pt modelId="{41803159-FF74-4BA4-8A7C-8EFAD7AA3B36}" type="sibTrans" cxnId="{4A16CCA8-81A7-4794-8C11-5C8B8B5B567B}">
      <dgm:prSet/>
      <dgm:spPr/>
      <dgm:t>
        <a:bodyPr/>
        <a:lstStyle/>
        <a:p>
          <a:endParaRPr lang="en-US" sz="1800">
            <a:solidFill>
              <a:schemeClr val="bg1"/>
            </a:solidFill>
            <a:latin typeface="Raleway Medium" pitchFamily="2" charset="0"/>
          </a:endParaRPr>
        </a:p>
      </dgm:t>
    </dgm:pt>
    <dgm:pt modelId="{69613571-9EBC-481E-8E8E-DA70703AA794}">
      <dgm:prSet custT="1"/>
      <dgm:spPr>
        <a:ln w="28575">
          <a:solidFill>
            <a:schemeClr val="accent2">
              <a:lumMod val="75000"/>
            </a:schemeClr>
          </a:solidFill>
        </a:ln>
      </dgm:spPr>
      <dgm:t>
        <a:bodyPr/>
        <a:lstStyle/>
        <a:p>
          <a:r>
            <a:rPr lang="en-US" sz="2200">
              <a:solidFill>
                <a:schemeClr val="tx1"/>
              </a:solidFill>
              <a:latin typeface="Raleway Medium" pitchFamily="2" charset="0"/>
            </a:rPr>
            <a:t>Select one or more Support Group Meetings</a:t>
          </a:r>
        </a:p>
      </dgm:t>
    </dgm:pt>
    <dgm:pt modelId="{CF12FCB2-7B72-454B-AAC8-A29EDB8153B3}" type="parTrans" cxnId="{E244184E-84B0-4314-98E5-1E8431C4668B}">
      <dgm:prSet/>
      <dgm:spPr/>
      <dgm:t>
        <a:bodyPr/>
        <a:lstStyle/>
        <a:p>
          <a:endParaRPr lang="en-US" sz="1800">
            <a:solidFill>
              <a:schemeClr val="bg1"/>
            </a:solidFill>
            <a:latin typeface="Raleway Medium" pitchFamily="2" charset="0"/>
          </a:endParaRPr>
        </a:p>
      </dgm:t>
    </dgm:pt>
    <dgm:pt modelId="{51E635A5-90C6-4C50-8D1A-996CC1A0CD02}" type="sibTrans" cxnId="{E244184E-84B0-4314-98E5-1E8431C4668B}">
      <dgm:prSet/>
      <dgm:spPr/>
      <dgm:t>
        <a:bodyPr/>
        <a:lstStyle/>
        <a:p>
          <a:endParaRPr lang="en-US" sz="1800">
            <a:solidFill>
              <a:schemeClr val="bg1"/>
            </a:solidFill>
            <a:latin typeface="Raleway Medium" pitchFamily="2" charset="0"/>
          </a:endParaRPr>
        </a:p>
      </dgm:t>
    </dgm:pt>
    <dgm:pt modelId="{8FC73B82-4A05-4425-8B2F-ABF697F989F3}">
      <dgm:prSet custT="1"/>
      <dgm:spPr>
        <a:ln w="28575">
          <a:solidFill>
            <a:schemeClr val="accent2">
              <a:lumMod val="75000"/>
            </a:schemeClr>
          </a:solidFill>
        </a:ln>
      </dgm:spPr>
      <dgm:t>
        <a:bodyPr/>
        <a:lstStyle/>
        <a:p>
          <a:r>
            <a:rPr lang="en-US" sz="2200">
              <a:solidFill>
                <a:schemeClr val="tx1"/>
              </a:solidFill>
              <a:latin typeface="Raleway Medium" pitchFamily="2" charset="0"/>
            </a:rPr>
            <a:t>Click </a:t>
          </a:r>
          <a:r>
            <a:rPr lang="en-US" sz="2200" i="1">
              <a:solidFill>
                <a:schemeClr val="tx1"/>
              </a:solidFill>
              <a:latin typeface="Raleway Medium" pitchFamily="2" charset="0"/>
            </a:rPr>
            <a:t>next</a:t>
          </a:r>
          <a:r>
            <a:rPr lang="en-US" sz="2200">
              <a:solidFill>
                <a:schemeClr val="tx1"/>
              </a:solidFill>
              <a:latin typeface="Raleway Medium" pitchFamily="2" charset="0"/>
            </a:rPr>
            <a:t> at bottom of page</a:t>
          </a:r>
        </a:p>
      </dgm:t>
    </dgm:pt>
    <dgm:pt modelId="{9B6A61B1-D03F-4EAC-A8D9-634E4830A373}" type="parTrans" cxnId="{8AFAE2C4-30EA-496D-8DB8-597B5482D761}">
      <dgm:prSet/>
      <dgm:spPr/>
      <dgm:t>
        <a:bodyPr/>
        <a:lstStyle/>
        <a:p>
          <a:endParaRPr lang="en-US" sz="1800">
            <a:solidFill>
              <a:schemeClr val="bg1"/>
            </a:solidFill>
            <a:latin typeface="Raleway Medium" pitchFamily="2" charset="0"/>
          </a:endParaRPr>
        </a:p>
      </dgm:t>
    </dgm:pt>
    <dgm:pt modelId="{A7C53D0C-478E-4520-83F2-3A8C5ADF44E0}" type="sibTrans" cxnId="{8AFAE2C4-30EA-496D-8DB8-597B5482D761}">
      <dgm:prSet/>
      <dgm:spPr/>
      <dgm:t>
        <a:bodyPr/>
        <a:lstStyle/>
        <a:p>
          <a:endParaRPr lang="en-US" sz="1800">
            <a:solidFill>
              <a:schemeClr val="bg1"/>
            </a:solidFill>
            <a:latin typeface="Raleway Medium" pitchFamily="2" charset="0"/>
          </a:endParaRPr>
        </a:p>
      </dgm:t>
    </dgm:pt>
    <dgm:pt modelId="{5663E60B-C8E4-4794-8111-E9FE49297060}">
      <dgm:prSet custT="1"/>
      <dgm:spPr>
        <a:ln w="28575">
          <a:solidFill>
            <a:schemeClr val="accent2">
              <a:lumMod val="75000"/>
            </a:schemeClr>
          </a:solidFill>
        </a:ln>
      </dgm:spPr>
      <dgm:t>
        <a:bodyPr/>
        <a:lstStyle/>
        <a:p>
          <a:r>
            <a:rPr lang="en-US" sz="2200">
              <a:solidFill>
                <a:schemeClr val="tx1"/>
              </a:solidFill>
              <a:latin typeface="Raleway Medium" pitchFamily="2" charset="0"/>
            </a:rPr>
            <a:t>Fill in your information</a:t>
          </a:r>
        </a:p>
      </dgm:t>
    </dgm:pt>
    <dgm:pt modelId="{2A1627F9-39F2-479D-95D4-668C8342788D}" type="parTrans" cxnId="{2C8AE21C-7ED1-47CB-B51B-E59F1887FCCE}">
      <dgm:prSet/>
      <dgm:spPr/>
      <dgm:t>
        <a:bodyPr/>
        <a:lstStyle/>
        <a:p>
          <a:endParaRPr lang="en-US" sz="1800">
            <a:solidFill>
              <a:schemeClr val="bg1"/>
            </a:solidFill>
            <a:latin typeface="Raleway Medium" pitchFamily="2" charset="0"/>
          </a:endParaRPr>
        </a:p>
      </dgm:t>
    </dgm:pt>
    <dgm:pt modelId="{7D892DB2-0F10-481F-B23F-7A0F5F1C3C46}" type="sibTrans" cxnId="{2C8AE21C-7ED1-47CB-B51B-E59F1887FCCE}">
      <dgm:prSet/>
      <dgm:spPr/>
      <dgm:t>
        <a:bodyPr/>
        <a:lstStyle/>
        <a:p>
          <a:endParaRPr lang="en-US" sz="1800">
            <a:solidFill>
              <a:schemeClr val="bg1"/>
            </a:solidFill>
            <a:latin typeface="Raleway Medium" pitchFamily="2" charset="0"/>
          </a:endParaRPr>
        </a:p>
      </dgm:t>
    </dgm:pt>
    <dgm:pt modelId="{F7EBEDE7-8F0F-4E73-A3AA-6EF998EF2829}">
      <dgm:prSet custT="1"/>
      <dgm:spPr>
        <a:ln w="28575">
          <a:solidFill>
            <a:schemeClr val="accent2">
              <a:lumMod val="75000"/>
            </a:schemeClr>
          </a:solidFill>
        </a:ln>
      </dgm:spPr>
      <dgm:t>
        <a:bodyPr/>
        <a:lstStyle/>
        <a:p>
          <a:r>
            <a:rPr lang="en-US" sz="2200">
              <a:solidFill>
                <a:schemeClr val="tx1"/>
              </a:solidFill>
              <a:latin typeface="Raleway Medium" pitchFamily="2" charset="0"/>
            </a:rPr>
            <a:t>Click </a:t>
          </a:r>
          <a:r>
            <a:rPr lang="en-US" sz="2200" i="1">
              <a:solidFill>
                <a:schemeClr val="tx1"/>
              </a:solidFill>
              <a:latin typeface="Raleway Medium" pitchFamily="2" charset="0"/>
            </a:rPr>
            <a:t>next</a:t>
          </a:r>
          <a:r>
            <a:rPr lang="en-US" sz="2200">
              <a:solidFill>
                <a:schemeClr val="tx1"/>
              </a:solidFill>
              <a:latin typeface="Raleway Medium" pitchFamily="2" charset="0"/>
            </a:rPr>
            <a:t> then </a:t>
          </a:r>
          <a:r>
            <a:rPr lang="en-US" sz="2200" i="1">
              <a:solidFill>
                <a:schemeClr val="tx1"/>
              </a:solidFill>
              <a:latin typeface="Raleway Medium" pitchFamily="2" charset="0"/>
            </a:rPr>
            <a:t>submit</a:t>
          </a:r>
        </a:p>
      </dgm:t>
    </dgm:pt>
    <dgm:pt modelId="{C27ED072-E1BE-4AAE-9956-CAE77CBDE193}" type="parTrans" cxnId="{26F63181-8206-4E53-9C52-3F1CB6756989}">
      <dgm:prSet/>
      <dgm:spPr/>
      <dgm:t>
        <a:bodyPr/>
        <a:lstStyle/>
        <a:p>
          <a:endParaRPr lang="en-US" sz="1800">
            <a:solidFill>
              <a:schemeClr val="bg1"/>
            </a:solidFill>
            <a:latin typeface="Raleway Medium" pitchFamily="2" charset="0"/>
          </a:endParaRPr>
        </a:p>
      </dgm:t>
    </dgm:pt>
    <dgm:pt modelId="{82258526-2570-4FDE-9ED9-92AAC963E2B4}" type="sibTrans" cxnId="{26F63181-8206-4E53-9C52-3F1CB6756989}">
      <dgm:prSet/>
      <dgm:spPr/>
      <dgm:t>
        <a:bodyPr/>
        <a:lstStyle/>
        <a:p>
          <a:endParaRPr lang="en-US" sz="1800">
            <a:solidFill>
              <a:schemeClr val="bg1"/>
            </a:solidFill>
            <a:latin typeface="Raleway Medium" pitchFamily="2" charset="0"/>
          </a:endParaRPr>
        </a:p>
      </dgm:t>
    </dgm:pt>
    <dgm:pt modelId="{20743818-AA95-436E-A676-E8E5AB88FFBB}">
      <dgm:prSet custT="1"/>
      <dgm:spPr>
        <a:ln w="28575">
          <a:solidFill>
            <a:schemeClr val="accent2">
              <a:lumMod val="75000"/>
            </a:schemeClr>
          </a:solidFill>
        </a:ln>
      </dgm:spPr>
      <dgm:t>
        <a:bodyPr/>
        <a:lstStyle/>
        <a:p>
          <a:r>
            <a:rPr lang="en-US" sz="2200">
              <a:solidFill>
                <a:schemeClr val="tx1"/>
              </a:solidFill>
              <a:latin typeface="Raleway Medium" pitchFamily="2" charset="0"/>
            </a:rPr>
            <a:t>You will receive a confirmation email with the Zoom link the day before and two the day of the event</a:t>
          </a:r>
        </a:p>
      </dgm:t>
    </dgm:pt>
    <dgm:pt modelId="{462331AD-F4E6-4750-B1A7-D1136C9776B3}" type="parTrans" cxnId="{3A54C7F7-856E-4648-9952-872B54306B07}">
      <dgm:prSet/>
      <dgm:spPr/>
      <dgm:t>
        <a:bodyPr/>
        <a:lstStyle/>
        <a:p>
          <a:endParaRPr lang="en-US" sz="1800">
            <a:solidFill>
              <a:schemeClr val="bg1"/>
            </a:solidFill>
            <a:latin typeface="Raleway Medium" pitchFamily="2" charset="0"/>
          </a:endParaRPr>
        </a:p>
      </dgm:t>
    </dgm:pt>
    <dgm:pt modelId="{937AC10A-3209-45F8-AD04-D82E033581C9}" type="sibTrans" cxnId="{3A54C7F7-856E-4648-9952-872B54306B07}">
      <dgm:prSet/>
      <dgm:spPr/>
      <dgm:t>
        <a:bodyPr/>
        <a:lstStyle/>
        <a:p>
          <a:endParaRPr lang="en-US" sz="1800">
            <a:solidFill>
              <a:schemeClr val="bg1"/>
            </a:solidFill>
            <a:latin typeface="Raleway Medium" pitchFamily="2" charset="0"/>
          </a:endParaRPr>
        </a:p>
      </dgm:t>
    </dgm:pt>
    <dgm:pt modelId="{44349C17-C880-4E10-A311-57C7557BF6AD}" type="pres">
      <dgm:prSet presAssocID="{A7713119-0E94-4046-9B1B-106E41778898}" presName="linear" presStyleCnt="0">
        <dgm:presLayoutVars>
          <dgm:dir/>
          <dgm:animLvl val="lvl"/>
          <dgm:resizeHandles val="exact"/>
        </dgm:presLayoutVars>
      </dgm:prSet>
      <dgm:spPr/>
    </dgm:pt>
    <dgm:pt modelId="{D379F4B3-EDBB-4AA5-8E9A-E2922D0229C2}" type="pres">
      <dgm:prSet presAssocID="{ED3B6E9F-755E-4764-A6E7-A5909B253C79}" presName="parentLin" presStyleCnt="0"/>
      <dgm:spPr/>
    </dgm:pt>
    <dgm:pt modelId="{3F064306-7BD4-4194-8E18-219AE9591828}" type="pres">
      <dgm:prSet presAssocID="{ED3B6E9F-755E-4764-A6E7-A5909B253C79}" presName="parentLeftMargin" presStyleLbl="node1" presStyleIdx="0" presStyleCnt="1"/>
      <dgm:spPr/>
    </dgm:pt>
    <dgm:pt modelId="{7C1DD97A-D431-48AB-9F8A-6934381058C0}" type="pres">
      <dgm:prSet presAssocID="{ED3B6E9F-755E-4764-A6E7-A5909B253C79}" presName="parentText" presStyleLbl="node1" presStyleIdx="0" presStyleCnt="1" custScaleX="100506" custScaleY="62609" custLinFactNeighborX="-14116" custLinFactNeighborY="-2595">
        <dgm:presLayoutVars>
          <dgm:chMax val="0"/>
          <dgm:bulletEnabled val="1"/>
        </dgm:presLayoutVars>
      </dgm:prSet>
      <dgm:spPr/>
    </dgm:pt>
    <dgm:pt modelId="{5B444382-44C9-4744-AE41-39125E6A7A79}" type="pres">
      <dgm:prSet presAssocID="{ED3B6E9F-755E-4764-A6E7-A5909B253C79}" presName="negativeSpace" presStyleCnt="0"/>
      <dgm:spPr/>
    </dgm:pt>
    <dgm:pt modelId="{FBDD7423-B09E-49D7-BC8F-699DBB6B54A1}" type="pres">
      <dgm:prSet presAssocID="{ED3B6E9F-755E-4764-A6E7-A5909B253C79}" presName="childText" presStyleLbl="conFgAcc1" presStyleIdx="0" presStyleCnt="1" custScaleX="87594" custScaleY="104893" custLinFactNeighborX="8401" custLinFactNeighborY="1859">
        <dgm:presLayoutVars>
          <dgm:bulletEnabled val="1"/>
        </dgm:presLayoutVars>
      </dgm:prSet>
      <dgm:spPr/>
    </dgm:pt>
  </dgm:ptLst>
  <dgm:cxnLst>
    <dgm:cxn modelId="{896D3B15-3A7A-4BAD-A21E-E8FE7D791F34}" type="presOf" srcId="{69613571-9EBC-481E-8E8E-DA70703AA794}" destId="{FBDD7423-B09E-49D7-BC8F-699DBB6B54A1}" srcOrd="0" destOrd="0" presId="urn:microsoft.com/office/officeart/2005/8/layout/list1"/>
    <dgm:cxn modelId="{2C8AE21C-7ED1-47CB-B51B-E59F1887FCCE}" srcId="{ED3B6E9F-755E-4764-A6E7-A5909B253C79}" destId="{5663E60B-C8E4-4794-8111-E9FE49297060}" srcOrd="2" destOrd="0" parTransId="{2A1627F9-39F2-479D-95D4-668C8342788D}" sibTransId="{7D892DB2-0F10-481F-B23F-7A0F5F1C3C46}"/>
    <dgm:cxn modelId="{91FAE925-72B3-47C9-A79E-0FFA755DBABE}" type="presOf" srcId="{20743818-AA95-436E-A676-E8E5AB88FFBB}" destId="{FBDD7423-B09E-49D7-BC8F-699DBB6B54A1}" srcOrd="0" destOrd="4" presId="urn:microsoft.com/office/officeart/2005/8/layout/list1"/>
    <dgm:cxn modelId="{9D92D02D-52CD-4E5B-9F80-9C4E10204804}" type="presOf" srcId="{ED3B6E9F-755E-4764-A6E7-A5909B253C79}" destId="{7C1DD97A-D431-48AB-9F8A-6934381058C0}" srcOrd="1" destOrd="0" presId="urn:microsoft.com/office/officeart/2005/8/layout/list1"/>
    <dgm:cxn modelId="{E244184E-84B0-4314-98E5-1E8431C4668B}" srcId="{ED3B6E9F-755E-4764-A6E7-A5909B253C79}" destId="{69613571-9EBC-481E-8E8E-DA70703AA794}" srcOrd="0" destOrd="0" parTransId="{CF12FCB2-7B72-454B-AAC8-A29EDB8153B3}" sibTransId="{51E635A5-90C6-4C50-8D1A-996CC1A0CD02}"/>
    <dgm:cxn modelId="{CE859650-F288-4E7E-9DA0-214DCB8616D1}" type="presOf" srcId="{A7713119-0E94-4046-9B1B-106E41778898}" destId="{44349C17-C880-4E10-A311-57C7557BF6AD}" srcOrd="0" destOrd="0" presId="urn:microsoft.com/office/officeart/2005/8/layout/list1"/>
    <dgm:cxn modelId="{7D1B7B58-6292-48F0-AD67-A123DAF4F5A9}" type="presOf" srcId="{ED3B6E9F-755E-4764-A6E7-A5909B253C79}" destId="{3F064306-7BD4-4194-8E18-219AE9591828}" srcOrd="0" destOrd="0" presId="urn:microsoft.com/office/officeart/2005/8/layout/list1"/>
    <dgm:cxn modelId="{26F63181-8206-4E53-9C52-3F1CB6756989}" srcId="{ED3B6E9F-755E-4764-A6E7-A5909B253C79}" destId="{F7EBEDE7-8F0F-4E73-A3AA-6EF998EF2829}" srcOrd="3" destOrd="0" parTransId="{C27ED072-E1BE-4AAE-9956-CAE77CBDE193}" sibTransId="{82258526-2570-4FDE-9ED9-92AAC963E2B4}"/>
    <dgm:cxn modelId="{1F8C1697-2724-4BB5-8599-1DA29F7ABCD9}" type="presOf" srcId="{8FC73B82-4A05-4425-8B2F-ABF697F989F3}" destId="{FBDD7423-B09E-49D7-BC8F-699DBB6B54A1}" srcOrd="0" destOrd="1" presId="urn:microsoft.com/office/officeart/2005/8/layout/list1"/>
    <dgm:cxn modelId="{4A16CCA8-81A7-4794-8C11-5C8B8B5B567B}" srcId="{A7713119-0E94-4046-9B1B-106E41778898}" destId="{ED3B6E9F-755E-4764-A6E7-A5909B253C79}" srcOrd="0" destOrd="0" parTransId="{1A50781F-B7E4-41F4-80EF-EB2928E98B77}" sibTransId="{41803159-FF74-4BA4-8A7C-8EFAD7AA3B36}"/>
    <dgm:cxn modelId="{8AFAE2C4-30EA-496D-8DB8-597B5482D761}" srcId="{ED3B6E9F-755E-4764-A6E7-A5909B253C79}" destId="{8FC73B82-4A05-4425-8B2F-ABF697F989F3}" srcOrd="1" destOrd="0" parTransId="{9B6A61B1-D03F-4EAC-A8D9-634E4830A373}" sibTransId="{A7C53D0C-478E-4520-83F2-3A8C5ADF44E0}"/>
    <dgm:cxn modelId="{363A01D1-F93D-4A25-AC86-3A8D8B93B955}" type="presOf" srcId="{F7EBEDE7-8F0F-4E73-A3AA-6EF998EF2829}" destId="{FBDD7423-B09E-49D7-BC8F-699DBB6B54A1}" srcOrd="0" destOrd="3" presId="urn:microsoft.com/office/officeart/2005/8/layout/list1"/>
    <dgm:cxn modelId="{1011E8DC-73B4-4A93-82D8-0FE5D68ACDBA}" type="presOf" srcId="{5663E60B-C8E4-4794-8111-E9FE49297060}" destId="{FBDD7423-B09E-49D7-BC8F-699DBB6B54A1}" srcOrd="0" destOrd="2" presId="urn:microsoft.com/office/officeart/2005/8/layout/list1"/>
    <dgm:cxn modelId="{3A54C7F7-856E-4648-9952-872B54306B07}" srcId="{ED3B6E9F-755E-4764-A6E7-A5909B253C79}" destId="{20743818-AA95-436E-A676-E8E5AB88FFBB}" srcOrd="4" destOrd="0" parTransId="{462331AD-F4E6-4750-B1A7-D1136C9776B3}" sibTransId="{937AC10A-3209-45F8-AD04-D82E033581C9}"/>
    <dgm:cxn modelId="{EBDC3E95-A70A-429F-B188-C5A7521651D5}" type="presParOf" srcId="{44349C17-C880-4E10-A311-57C7557BF6AD}" destId="{D379F4B3-EDBB-4AA5-8E9A-E2922D0229C2}" srcOrd="0" destOrd="0" presId="urn:microsoft.com/office/officeart/2005/8/layout/list1"/>
    <dgm:cxn modelId="{9D6CFFD0-BB88-4203-9954-3FA067767CE3}" type="presParOf" srcId="{D379F4B3-EDBB-4AA5-8E9A-E2922D0229C2}" destId="{3F064306-7BD4-4194-8E18-219AE9591828}" srcOrd="0" destOrd="0" presId="urn:microsoft.com/office/officeart/2005/8/layout/list1"/>
    <dgm:cxn modelId="{CEF4F92F-5243-4916-9D42-865D37408471}" type="presParOf" srcId="{D379F4B3-EDBB-4AA5-8E9A-E2922D0229C2}" destId="{7C1DD97A-D431-48AB-9F8A-6934381058C0}" srcOrd="1" destOrd="0" presId="urn:microsoft.com/office/officeart/2005/8/layout/list1"/>
    <dgm:cxn modelId="{FB1D3FD6-33F9-4145-A7FC-B3719D5FAB3B}" type="presParOf" srcId="{44349C17-C880-4E10-A311-57C7557BF6AD}" destId="{5B444382-44C9-4744-AE41-39125E6A7A79}" srcOrd="1" destOrd="0" presId="urn:microsoft.com/office/officeart/2005/8/layout/list1"/>
    <dgm:cxn modelId="{E924F9A9-D3A7-4660-84A8-50FC1B0345BC}" type="presParOf" srcId="{44349C17-C880-4E10-A311-57C7557BF6AD}" destId="{FBDD7423-B09E-49D7-BC8F-699DBB6B54A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DD7423-B09E-49D7-BC8F-699DBB6B54A1}">
      <dsp:nvSpPr>
        <dsp:cNvPr id="0" name=""/>
        <dsp:cNvSpPr/>
      </dsp:nvSpPr>
      <dsp:spPr>
        <a:xfrm>
          <a:off x="451569" y="304805"/>
          <a:ext cx="4708345" cy="4652214"/>
        </a:xfrm>
        <a:prstGeom prst="rect">
          <a:avLst/>
        </a:prstGeom>
        <a:solidFill>
          <a:schemeClr val="lt1">
            <a:alpha val="90000"/>
            <a:hueOff val="0"/>
            <a:satOff val="0"/>
            <a:lumOff val="0"/>
            <a:alphaOff val="0"/>
          </a:schemeClr>
        </a:solidFill>
        <a:ln w="28575" cap="flat" cmpd="sng" algn="ctr">
          <a:solidFill>
            <a:schemeClr val="accent2">
              <a:lumMod val="7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7175" tIns="1041400" rIns="417175" bIns="156464" numCol="1" spcCol="1270" anchor="t" anchorCtr="0">
          <a:noAutofit/>
        </a:bodyPr>
        <a:lstStyle/>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Select one or more Support Group Meetings</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Click </a:t>
          </a:r>
          <a:r>
            <a:rPr lang="en-US" sz="2200" i="1" kern="1200">
              <a:solidFill>
                <a:schemeClr val="tx1"/>
              </a:solidFill>
              <a:latin typeface="Raleway Medium" pitchFamily="2" charset="0"/>
            </a:rPr>
            <a:t>next</a:t>
          </a:r>
          <a:r>
            <a:rPr lang="en-US" sz="2200" kern="1200">
              <a:solidFill>
                <a:schemeClr val="tx1"/>
              </a:solidFill>
              <a:latin typeface="Raleway Medium" pitchFamily="2" charset="0"/>
            </a:rPr>
            <a:t> at bottom of page</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Fill in your information</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Click </a:t>
          </a:r>
          <a:r>
            <a:rPr lang="en-US" sz="2200" i="1" kern="1200">
              <a:solidFill>
                <a:schemeClr val="tx1"/>
              </a:solidFill>
              <a:latin typeface="Raleway Medium" pitchFamily="2" charset="0"/>
            </a:rPr>
            <a:t>next</a:t>
          </a:r>
          <a:r>
            <a:rPr lang="en-US" sz="2200" kern="1200">
              <a:solidFill>
                <a:schemeClr val="tx1"/>
              </a:solidFill>
              <a:latin typeface="Raleway Medium" pitchFamily="2" charset="0"/>
            </a:rPr>
            <a:t> then </a:t>
          </a:r>
          <a:r>
            <a:rPr lang="en-US" sz="2200" i="1" kern="1200">
              <a:solidFill>
                <a:schemeClr val="tx1"/>
              </a:solidFill>
              <a:latin typeface="Raleway Medium" pitchFamily="2" charset="0"/>
            </a:rPr>
            <a:t>submit</a:t>
          </a:r>
        </a:p>
        <a:p>
          <a:pPr marL="228600" lvl="1" indent="-228600" algn="l" defTabSz="977900">
            <a:lnSpc>
              <a:spcPct val="90000"/>
            </a:lnSpc>
            <a:spcBef>
              <a:spcPct val="0"/>
            </a:spcBef>
            <a:spcAft>
              <a:spcPct val="15000"/>
            </a:spcAft>
            <a:buChar char="•"/>
          </a:pPr>
          <a:r>
            <a:rPr lang="en-US" sz="2200" kern="1200">
              <a:solidFill>
                <a:schemeClr val="tx1"/>
              </a:solidFill>
              <a:latin typeface="Raleway Medium" pitchFamily="2" charset="0"/>
            </a:rPr>
            <a:t>You will receive a confirmation email with the Zoom link the day before and two the day of the event</a:t>
          </a:r>
        </a:p>
      </dsp:txBody>
      <dsp:txXfrm>
        <a:off x="451569" y="304805"/>
        <a:ext cx="4708345" cy="4652214"/>
      </dsp:txXfrm>
    </dsp:sp>
    <dsp:sp modelId="{7C1DD97A-D431-48AB-9F8A-6934381058C0}">
      <dsp:nvSpPr>
        <dsp:cNvPr id="0" name=""/>
        <dsp:cNvSpPr/>
      </dsp:nvSpPr>
      <dsp:spPr>
        <a:xfrm>
          <a:off x="230821" y="0"/>
          <a:ext cx="3781673" cy="1182859"/>
        </a:xfrm>
        <a:prstGeom prst="roundRect">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19" tIns="0" rIns="142219" bIns="0" numCol="1" spcCol="1270" anchor="ctr" anchorCtr="0">
          <a:noAutofit/>
        </a:bodyPr>
        <a:lstStyle/>
        <a:p>
          <a:pPr marL="0" lvl="0" indent="0" algn="l" defTabSz="1066800">
            <a:lnSpc>
              <a:spcPct val="90000"/>
            </a:lnSpc>
            <a:spcBef>
              <a:spcPct val="0"/>
            </a:spcBef>
            <a:spcAft>
              <a:spcPct val="35000"/>
            </a:spcAft>
            <a:buNone/>
          </a:pPr>
          <a:r>
            <a:rPr lang="en-US" sz="2400" kern="1200">
              <a:solidFill>
                <a:srgbClr val="FFF9E7"/>
              </a:solidFill>
              <a:latin typeface="Raleway Medium" pitchFamily="2" charset="0"/>
            </a:rPr>
            <a:t>For New and Established Bariatric Patients</a:t>
          </a:r>
        </a:p>
      </dsp:txBody>
      <dsp:txXfrm>
        <a:off x="288563" y="57742"/>
        <a:ext cx="3666189" cy="106737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C0C1AF-0289-4088-8C51-1B63D7AD00FA}"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5DBE1-BC43-410F-8A35-A3F3B13051FE}" type="slidenum">
              <a:rPr lang="en-US" smtClean="0"/>
              <a:t>‹#›</a:t>
            </a:fld>
            <a:endParaRPr lang="en-US"/>
          </a:p>
        </p:txBody>
      </p:sp>
    </p:spTree>
    <p:extLst>
      <p:ext uri="{BB962C8B-B14F-4D97-AF65-F5344CB8AC3E}">
        <p14:creationId xmlns:p14="http://schemas.microsoft.com/office/powerpoint/2010/main" val="3067983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505DBE1-BC43-410F-8A35-A3F3B13051FE}" type="slidenum">
              <a:rPr lang="en-US" smtClean="0"/>
              <a:t>6</a:t>
            </a:fld>
            <a:endParaRPr lang="en-US"/>
          </a:p>
        </p:txBody>
      </p:sp>
    </p:spTree>
    <p:extLst>
      <p:ext uri="{BB962C8B-B14F-4D97-AF65-F5344CB8AC3E}">
        <p14:creationId xmlns:p14="http://schemas.microsoft.com/office/powerpoint/2010/main" val="17469928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52452-F6F2-46B9-9B78-869C33F8A1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61B55A1-A34F-4B2D-95AF-57EF8C7B65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4C1633-97DB-412A-BD63-B2208E815922}"/>
              </a:ext>
            </a:extLst>
          </p:cNvPr>
          <p:cNvSpPr>
            <a:spLocks noGrp="1"/>
          </p:cNvSpPr>
          <p:nvPr>
            <p:ph type="dt" sz="half" idx="10"/>
          </p:nvPr>
        </p:nvSpPr>
        <p:spPr/>
        <p:txBody>
          <a:bodyPr/>
          <a:lstStyle/>
          <a:p>
            <a:fld id="{9AE20DB5-A90B-4FCE-8E76-DAC4BA458452}" type="datetimeFigureOut">
              <a:rPr lang="en-US" smtClean="0"/>
              <a:t>9/17/2024</a:t>
            </a:fld>
            <a:endParaRPr lang="en-US"/>
          </a:p>
        </p:txBody>
      </p:sp>
      <p:sp>
        <p:nvSpPr>
          <p:cNvPr id="5" name="Footer Placeholder 4">
            <a:extLst>
              <a:ext uri="{FF2B5EF4-FFF2-40B4-BE49-F238E27FC236}">
                <a16:creationId xmlns:a16="http://schemas.microsoft.com/office/drawing/2014/main" id="{397482F8-55C0-4494-BAD4-3936AEB5D9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6CBE0-DBF6-49EE-A5A3-C514E88EFFD9}"/>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580898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9D69-1C04-473A-953E-60D823E171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93588D-FCD3-4F3C-A632-86E7D51F4F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BBC7FD-689B-401C-9ADD-A73EDBF486FB}"/>
              </a:ext>
            </a:extLst>
          </p:cNvPr>
          <p:cNvSpPr>
            <a:spLocks noGrp="1"/>
          </p:cNvSpPr>
          <p:nvPr>
            <p:ph type="dt" sz="half" idx="10"/>
          </p:nvPr>
        </p:nvSpPr>
        <p:spPr/>
        <p:txBody>
          <a:bodyPr/>
          <a:lstStyle/>
          <a:p>
            <a:fld id="{9AE20DB5-A90B-4FCE-8E76-DAC4BA458452}" type="datetimeFigureOut">
              <a:rPr lang="en-US" smtClean="0"/>
              <a:t>9/17/2024</a:t>
            </a:fld>
            <a:endParaRPr lang="en-US"/>
          </a:p>
        </p:txBody>
      </p:sp>
      <p:sp>
        <p:nvSpPr>
          <p:cNvPr id="5" name="Footer Placeholder 4">
            <a:extLst>
              <a:ext uri="{FF2B5EF4-FFF2-40B4-BE49-F238E27FC236}">
                <a16:creationId xmlns:a16="http://schemas.microsoft.com/office/drawing/2014/main" id="{5C4A97FE-1134-46E8-9CDD-E29EB6F37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102B2-AC59-436E-AB11-2FCD831AD2C1}"/>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402443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43C01C-7813-4C11-A4AD-6D911CC37E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AC150B-A318-4D5B-9D07-AAE209508A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AAF164-77EF-49ED-891A-94303BF1DFE9}"/>
              </a:ext>
            </a:extLst>
          </p:cNvPr>
          <p:cNvSpPr>
            <a:spLocks noGrp="1"/>
          </p:cNvSpPr>
          <p:nvPr>
            <p:ph type="dt" sz="half" idx="10"/>
          </p:nvPr>
        </p:nvSpPr>
        <p:spPr/>
        <p:txBody>
          <a:bodyPr/>
          <a:lstStyle/>
          <a:p>
            <a:fld id="{9AE20DB5-A90B-4FCE-8E76-DAC4BA458452}" type="datetimeFigureOut">
              <a:rPr lang="en-US" smtClean="0"/>
              <a:t>9/17/2024</a:t>
            </a:fld>
            <a:endParaRPr lang="en-US"/>
          </a:p>
        </p:txBody>
      </p:sp>
      <p:sp>
        <p:nvSpPr>
          <p:cNvPr id="5" name="Footer Placeholder 4">
            <a:extLst>
              <a:ext uri="{FF2B5EF4-FFF2-40B4-BE49-F238E27FC236}">
                <a16:creationId xmlns:a16="http://schemas.microsoft.com/office/drawing/2014/main" id="{42F10ED4-CBAC-4F10-9529-ED0666766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0BF60E-5A47-45AA-9D20-20777E64DDB6}"/>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1636924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0F42FAD-6D62-B34B-AA54-84722CE1771B}"/>
              </a:ext>
            </a:extLst>
          </p:cNvPr>
          <p:cNvSpPr>
            <a:spLocks noGrp="1"/>
          </p:cNvSpPr>
          <p:nvPr>
            <p:ph type="pic" sz="quarter" idx="10"/>
          </p:nvPr>
        </p:nvSpPr>
        <p:spPr>
          <a:xfrm>
            <a:off x="0" y="0"/>
            <a:ext cx="12192000" cy="6858000"/>
          </a:xfrm>
          <a:prstGeom prst="rect">
            <a:avLst/>
          </a:prstGeom>
        </p:spPr>
        <p:txBody>
          <a:bodyPr/>
          <a:lstStyle/>
          <a:p>
            <a:r>
              <a:rPr lang="en-US"/>
              <a:t>Click icon to add picture</a:t>
            </a:r>
          </a:p>
        </p:txBody>
      </p:sp>
    </p:spTree>
    <p:extLst>
      <p:ext uri="{BB962C8B-B14F-4D97-AF65-F5344CB8AC3E}">
        <p14:creationId xmlns:p14="http://schemas.microsoft.com/office/powerpoint/2010/main" val="40762778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8775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14C9C-E427-4417-BF0B-D3D6D54D67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A3D27-46C0-4DD8-A384-0EB7756D13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6B3AC-C2B5-4E47-86F8-08465B183759}"/>
              </a:ext>
            </a:extLst>
          </p:cNvPr>
          <p:cNvSpPr>
            <a:spLocks noGrp="1"/>
          </p:cNvSpPr>
          <p:nvPr>
            <p:ph type="dt" sz="half" idx="10"/>
          </p:nvPr>
        </p:nvSpPr>
        <p:spPr>
          <a:xfrm>
            <a:off x="838200" y="6356350"/>
            <a:ext cx="2743200" cy="365125"/>
          </a:xfrm>
          <a:prstGeom prst="rect">
            <a:avLst/>
          </a:prstGeom>
        </p:spPr>
        <p:txBody>
          <a:bodyPr/>
          <a:lstStyle/>
          <a:p>
            <a:fld id="{1EB025CA-6FFC-4B99-A1BD-CD9AB0D08B85}" type="datetimeFigureOut">
              <a:rPr lang="en-US" smtClean="0"/>
              <a:t>9/17/2024</a:t>
            </a:fld>
            <a:endParaRPr lang="en-US"/>
          </a:p>
        </p:txBody>
      </p:sp>
      <p:sp>
        <p:nvSpPr>
          <p:cNvPr id="5" name="Footer Placeholder 4">
            <a:extLst>
              <a:ext uri="{FF2B5EF4-FFF2-40B4-BE49-F238E27FC236}">
                <a16:creationId xmlns:a16="http://schemas.microsoft.com/office/drawing/2014/main" id="{1E921EA8-80CD-49C3-A9E1-51B7DA59DD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53B83A1-C359-4AAA-8DEA-12663ECEC754}"/>
              </a:ext>
            </a:extLst>
          </p:cNvPr>
          <p:cNvSpPr>
            <a:spLocks noGrp="1"/>
          </p:cNvSpPr>
          <p:nvPr>
            <p:ph type="sldNum" sz="quarter" idx="12"/>
          </p:nvPr>
        </p:nvSpPr>
        <p:spPr/>
        <p:txBody>
          <a:bodyPr/>
          <a:lstStyle/>
          <a:p>
            <a:fld id="{448A4A9F-F0C0-427E-9FE2-1BE2AF5E36B1}" type="slidenum">
              <a:rPr lang="en-US" smtClean="0"/>
              <a:t>‹#›</a:t>
            </a:fld>
            <a:endParaRPr lang="en-US"/>
          </a:p>
        </p:txBody>
      </p:sp>
    </p:spTree>
    <p:extLst>
      <p:ext uri="{BB962C8B-B14F-4D97-AF65-F5344CB8AC3E}">
        <p14:creationId xmlns:p14="http://schemas.microsoft.com/office/powerpoint/2010/main" val="827505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9863-6822-C941-92A9-CED33F7781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D006CE3-DB24-C14B-9645-29375DE2BE24}"/>
              </a:ext>
            </a:extLst>
          </p:cNvPr>
          <p:cNvSpPr>
            <a:spLocks noGrp="1"/>
          </p:cNvSpPr>
          <p:nvPr>
            <p:ph type="sldNum" sz="quarter" idx="10"/>
          </p:nvPr>
        </p:nvSpPr>
        <p:spPr>
          <a:xfrm>
            <a:off x="8610600" y="6356350"/>
            <a:ext cx="2743200" cy="365125"/>
          </a:xfrm>
          <a:prstGeom prst="rect">
            <a:avLst/>
          </a:prstGeom>
        </p:spPr>
        <p:txBody>
          <a:bodyPr/>
          <a:lstStyle/>
          <a:p>
            <a:fld id="{448A4A9F-F0C0-427E-9FE2-1BE2AF5E36B1}" type="slidenum">
              <a:rPr lang="en-US" smtClean="0"/>
              <a:pPr/>
              <a:t>‹#›</a:t>
            </a:fld>
            <a:endParaRPr lang="en-US"/>
          </a:p>
        </p:txBody>
      </p:sp>
    </p:spTree>
    <p:extLst>
      <p:ext uri="{BB962C8B-B14F-4D97-AF65-F5344CB8AC3E}">
        <p14:creationId xmlns:p14="http://schemas.microsoft.com/office/powerpoint/2010/main" val="1468266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BE5B0-5107-4882-8FDA-A66004A89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610DEA-43E9-47B2-94E5-365BE39936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32C469-C708-4851-9E04-EA4D0F5BF70E}"/>
              </a:ext>
            </a:extLst>
          </p:cNvPr>
          <p:cNvSpPr>
            <a:spLocks noGrp="1"/>
          </p:cNvSpPr>
          <p:nvPr>
            <p:ph type="dt" sz="half" idx="10"/>
          </p:nvPr>
        </p:nvSpPr>
        <p:spPr/>
        <p:txBody>
          <a:bodyPr/>
          <a:lstStyle/>
          <a:p>
            <a:fld id="{9AE20DB5-A90B-4FCE-8E76-DAC4BA458452}" type="datetimeFigureOut">
              <a:rPr lang="en-US" smtClean="0"/>
              <a:t>9/17/2024</a:t>
            </a:fld>
            <a:endParaRPr lang="en-US"/>
          </a:p>
        </p:txBody>
      </p:sp>
      <p:sp>
        <p:nvSpPr>
          <p:cNvPr id="5" name="Footer Placeholder 4">
            <a:extLst>
              <a:ext uri="{FF2B5EF4-FFF2-40B4-BE49-F238E27FC236}">
                <a16:creationId xmlns:a16="http://schemas.microsoft.com/office/drawing/2014/main" id="{9BA0A115-E9C1-4528-A645-05E0E8B7D2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7B53B-E95F-492F-8585-094F1D3B6897}"/>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178639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6AF9-17FC-4D90-B48D-19D418168B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6E8E68-585F-4FF1-9AC8-A19C6DA9E0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247830-8A60-4003-9F55-735BA572975F}"/>
              </a:ext>
            </a:extLst>
          </p:cNvPr>
          <p:cNvSpPr>
            <a:spLocks noGrp="1"/>
          </p:cNvSpPr>
          <p:nvPr>
            <p:ph type="dt" sz="half" idx="10"/>
          </p:nvPr>
        </p:nvSpPr>
        <p:spPr/>
        <p:txBody>
          <a:bodyPr/>
          <a:lstStyle/>
          <a:p>
            <a:fld id="{9AE20DB5-A90B-4FCE-8E76-DAC4BA458452}" type="datetimeFigureOut">
              <a:rPr lang="en-US" smtClean="0"/>
              <a:t>9/17/2024</a:t>
            </a:fld>
            <a:endParaRPr lang="en-US"/>
          </a:p>
        </p:txBody>
      </p:sp>
      <p:sp>
        <p:nvSpPr>
          <p:cNvPr id="5" name="Footer Placeholder 4">
            <a:extLst>
              <a:ext uri="{FF2B5EF4-FFF2-40B4-BE49-F238E27FC236}">
                <a16:creationId xmlns:a16="http://schemas.microsoft.com/office/drawing/2014/main" id="{C91280FB-7F08-41E1-B7A4-4A41B22C3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2EC200-26D5-4D4E-969C-07C1038F1DF4}"/>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438918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3771A-C777-4A0A-859D-2C0F5DDDC8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B091F6-059B-439F-9F2C-48A851B985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F3EE0-3EA4-4118-86EA-28AB43CE43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C048F-7DB9-4320-866E-CF819080AA15}"/>
              </a:ext>
            </a:extLst>
          </p:cNvPr>
          <p:cNvSpPr>
            <a:spLocks noGrp="1"/>
          </p:cNvSpPr>
          <p:nvPr>
            <p:ph type="dt" sz="half" idx="10"/>
          </p:nvPr>
        </p:nvSpPr>
        <p:spPr/>
        <p:txBody>
          <a:bodyPr/>
          <a:lstStyle/>
          <a:p>
            <a:fld id="{9AE20DB5-A90B-4FCE-8E76-DAC4BA458452}" type="datetimeFigureOut">
              <a:rPr lang="en-US" smtClean="0"/>
              <a:t>9/17/2024</a:t>
            </a:fld>
            <a:endParaRPr lang="en-US"/>
          </a:p>
        </p:txBody>
      </p:sp>
      <p:sp>
        <p:nvSpPr>
          <p:cNvPr id="6" name="Footer Placeholder 5">
            <a:extLst>
              <a:ext uri="{FF2B5EF4-FFF2-40B4-BE49-F238E27FC236}">
                <a16:creationId xmlns:a16="http://schemas.microsoft.com/office/drawing/2014/main" id="{116A8C7E-A228-40E8-995D-EFD9CA0105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44FBD7-56A2-4CFC-BDA4-61A2954FB71D}"/>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3920474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85E22-D944-406D-B279-9930B12C73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4EC331-348E-44CE-931A-3476AAD7B4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2B7833-61A1-4256-96DC-48E96E452D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772DBF-AAF2-4FEA-8032-8702D4CF6A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9B2BAE-DE0D-4BE5-A839-0366F33F3C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5F28AC-01EE-44C5-8148-7F92053384C2}"/>
              </a:ext>
            </a:extLst>
          </p:cNvPr>
          <p:cNvSpPr>
            <a:spLocks noGrp="1"/>
          </p:cNvSpPr>
          <p:nvPr>
            <p:ph type="dt" sz="half" idx="10"/>
          </p:nvPr>
        </p:nvSpPr>
        <p:spPr/>
        <p:txBody>
          <a:bodyPr/>
          <a:lstStyle/>
          <a:p>
            <a:fld id="{9AE20DB5-A90B-4FCE-8E76-DAC4BA458452}" type="datetimeFigureOut">
              <a:rPr lang="en-US" smtClean="0"/>
              <a:t>9/17/2024</a:t>
            </a:fld>
            <a:endParaRPr lang="en-US"/>
          </a:p>
        </p:txBody>
      </p:sp>
      <p:sp>
        <p:nvSpPr>
          <p:cNvPr id="8" name="Footer Placeholder 7">
            <a:extLst>
              <a:ext uri="{FF2B5EF4-FFF2-40B4-BE49-F238E27FC236}">
                <a16:creationId xmlns:a16="http://schemas.microsoft.com/office/drawing/2014/main" id="{627E51AC-0943-4572-9CB9-7CA5F96306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549C28-2A88-4310-8D01-835892F0C61A}"/>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1984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4538-9565-41C8-AD2D-AB0FAF2E1A7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0EDDA1-6DAB-48B2-A360-EDF8434289F0}"/>
              </a:ext>
            </a:extLst>
          </p:cNvPr>
          <p:cNvSpPr>
            <a:spLocks noGrp="1"/>
          </p:cNvSpPr>
          <p:nvPr>
            <p:ph type="dt" sz="half" idx="10"/>
          </p:nvPr>
        </p:nvSpPr>
        <p:spPr/>
        <p:txBody>
          <a:bodyPr/>
          <a:lstStyle/>
          <a:p>
            <a:fld id="{9AE20DB5-A90B-4FCE-8E76-DAC4BA458452}" type="datetimeFigureOut">
              <a:rPr lang="en-US" smtClean="0"/>
              <a:t>9/17/2024</a:t>
            </a:fld>
            <a:endParaRPr lang="en-US"/>
          </a:p>
        </p:txBody>
      </p:sp>
      <p:sp>
        <p:nvSpPr>
          <p:cNvPr id="4" name="Footer Placeholder 3">
            <a:extLst>
              <a:ext uri="{FF2B5EF4-FFF2-40B4-BE49-F238E27FC236}">
                <a16:creationId xmlns:a16="http://schemas.microsoft.com/office/drawing/2014/main" id="{38484826-45C9-4581-9195-F4048A3889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69DCB80-5EC1-4EB0-8D53-6D6F5C15CCB4}"/>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3832520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C145AC-5AA1-4975-90C0-947D0300E645}"/>
              </a:ext>
            </a:extLst>
          </p:cNvPr>
          <p:cNvSpPr>
            <a:spLocks noGrp="1"/>
          </p:cNvSpPr>
          <p:nvPr>
            <p:ph type="dt" sz="half" idx="10"/>
          </p:nvPr>
        </p:nvSpPr>
        <p:spPr/>
        <p:txBody>
          <a:bodyPr/>
          <a:lstStyle/>
          <a:p>
            <a:fld id="{9AE20DB5-A90B-4FCE-8E76-DAC4BA458452}" type="datetimeFigureOut">
              <a:rPr lang="en-US" smtClean="0"/>
              <a:t>9/17/2024</a:t>
            </a:fld>
            <a:endParaRPr lang="en-US"/>
          </a:p>
        </p:txBody>
      </p:sp>
      <p:sp>
        <p:nvSpPr>
          <p:cNvPr id="3" name="Footer Placeholder 2">
            <a:extLst>
              <a:ext uri="{FF2B5EF4-FFF2-40B4-BE49-F238E27FC236}">
                <a16:creationId xmlns:a16="http://schemas.microsoft.com/office/drawing/2014/main" id="{01A491E9-D5AF-49A6-83A3-E8A941087F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2E006B-57A4-4259-B303-4D36DB28223B}"/>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21065746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03E91-F6E8-4034-BEE4-7BEA5E9E81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29660D-4798-4966-8B2A-6743573621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5A2D7FF-A737-4CF1-ABCC-946C41C89D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8B3DAF-45D2-4D05-A42B-D2610517B5FB}"/>
              </a:ext>
            </a:extLst>
          </p:cNvPr>
          <p:cNvSpPr>
            <a:spLocks noGrp="1"/>
          </p:cNvSpPr>
          <p:nvPr>
            <p:ph type="dt" sz="half" idx="10"/>
          </p:nvPr>
        </p:nvSpPr>
        <p:spPr/>
        <p:txBody>
          <a:bodyPr/>
          <a:lstStyle/>
          <a:p>
            <a:fld id="{9AE20DB5-A90B-4FCE-8E76-DAC4BA458452}" type="datetimeFigureOut">
              <a:rPr lang="en-US" smtClean="0"/>
              <a:t>9/17/2024</a:t>
            </a:fld>
            <a:endParaRPr lang="en-US"/>
          </a:p>
        </p:txBody>
      </p:sp>
      <p:sp>
        <p:nvSpPr>
          <p:cNvPr id="6" name="Footer Placeholder 5">
            <a:extLst>
              <a:ext uri="{FF2B5EF4-FFF2-40B4-BE49-F238E27FC236}">
                <a16:creationId xmlns:a16="http://schemas.microsoft.com/office/drawing/2014/main" id="{DE6A35FB-8464-416F-92E4-69AE3F804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D597B8-A27D-4CCD-B2E6-25E4AAD510EA}"/>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6808628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E025-074A-45B4-AD5C-2F920F5853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C94CD45-DDB0-4557-B923-D5CF77C259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DA9689-6EC4-48EC-8D9B-A3E9439DBE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FE0B61-CFD5-4F22-8960-B055E1B3C2E8}"/>
              </a:ext>
            </a:extLst>
          </p:cNvPr>
          <p:cNvSpPr>
            <a:spLocks noGrp="1"/>
          </p:cNvSpPr>
          <p:nvPr>
            <p:ph type="dt" sz="half" idx="10"/>
          </p:nvPr>
        </p:nvSpPr>
        <p:spPr/>
        <p:txBody>
          <a:bodyPr/>
          <a:lstStyle/>
          <a:p>
            <a:fld id="{9AE20DB5-A90B-4FCE-8E76-DAC4BA458452}" type="datetimeFigureOut">
              <a:rPr lang="en-US" smtClean="0"/>
              <a:t>9/17/2024</a:t>
            </a:fld>
            <a:endParaRPr lang="en-US"/>
          </a:p>
        </p:txBody>
      </p:sp>
      <p:sp>
        <p:nvSpPr>
          <p:cNvPr id="6" name="Footer Placeholder 5">
            <a:extLst>
              <a:ext uri="{FF2B5EF4-FFF2-40B4-BE49-F238E27FC236}">
                <a16:creationId xmlns:a16="http://schemas.microsoft.com/office/drawing/2014/main" id="{09C51B44-ED78-43FE-84A9-3071301137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CE75FA-44FE-4DF2-B228-62652BA7B5D5}"/>
              </a:ext>
            </a:extLst>
          </p:cNvPr>
          <p:cNvSpPr>
            <a:spLocks noGrp="1"/>
          </p:cNvSpPr>
          <p:nvPr>
            <p:ph type="sldNum" sz="quarter" idx="12"/>
          </p:nvPr>
        </p:nvSpPr>
        <p:spPr/>
        <p:txBody>
          <a:bodyPr/>
          <a:lstStyle/>
          <a:p>
            <a:fld id="{FD8BF294-753E-41BF-9DCA-DCAC51049CB5}" type="slidenum">
              <a:rPr lang="en-US" smtClean="0"/>
              <a:t>‹#›</a:t>
            </a:fld>
            <a:endParaRPr lang="en-US"/>
          </a:p>
        </p:txBody>
      </p:sp>
    </p:spTree>
    <p:extLst>
      <p:ext uri="{BB962C8B-B14F-4D97-AF65-F5344CB8AC3E}">
        <p14:creationId xmlns:p14="http://schemas.microsoft.com/office/powerpoint/2010/main" val="4285503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72A5E2-2A4C-4857-B1E4-63B7CF60A1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4DF181-E0C0-4F31-B9B6-3191350F8D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43DDCF-55BD-4D6F-A0FB-36E741249F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E20DB5-A90B-4FCE-8E76-DAC4BA458452}" type="datetimeFigureOut">
              <a:rPr lang="en-US" smtClean="0"/>
              <a:t>9/17/2024</a:t>
            </a:fld>
            <a:endParaRPr lang="en-US"/>
          </a:p>
        </p:txBody>
      </p:sp>
      <p:sp>
        <p:nvSpPr>
          <p:cNvPr id="5" name="Footer Placeholder 4">
            <a:extLst>
              <a:ext uri="{FF2B5EF4-FFF2-40B4-BE49-F238E27FC236}">
                <a16:creationId xmlns:a16="http://schemas.microsoft.com/office/drawing/2014/main" id="{CEC9FF67-A3C8-4A66-AB2E-54D2D61EE0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DAF5775-2F04-46AE-856C-F38F57B841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BF294-753E-41BF-9DCA-DCAC51049CB5}" type="slidenum">
              <a:rPr lang="en-US" smtClean="0"/>
              <a:t>‹#›</a:t>
            </a:fld>
            <a:endParaRPr lang="en-US"/>
          </a:p>
        </p:txBody>
      </p:sp>
    </p:spTree>
    <p:extLst>
      <p:ext uri="{BB962C8B-B14F-4D97-AF65-F5344CB8AC3E}">
        <p14:creationId xmlns:p14="http://schemas.microsoft.com/office/powerpoint/2010/main" val="2196142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9195156"/>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12750" rtl="0" eaLnBrk="1" fontAlgn="base" hangingPunct="1">
        <a:spcBef>
          <a:spcPct val="0"/>
        </a:spcBef>
        <a:spcAft>
          <a:spcPct val="0"/>
        </a:spcAft>
        <a:defRPr sz="5600" b="1">
          <a:solidFill>
            <a:srgbClr val="5E5E5E"/>
          </a:solidFill>
          <a:latin typeface="+mj-lt"/>
          <a:ea typeface="MS PGothic" panose="020B0600070205080204" pitchFamily="34" charset="-128"/>
          <a:cs typeface="+mj-cs"/>
          <a:sym typeface="Raleway" panose="020B0503030101060003" pitchFamily="34" charset="0"/>
        </a:defRPr>
      </a:lvl1pPr>
      <a:lvl2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2pPr>
      <a:lvl3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3pPr>
      <a:lvl4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4pPr>
      <a:lvl5pPr algn="ctr" defTabSz="412750" rtl="0" eaLnBrk="1" fontAlgn="base" hangingPunct="1">
        <a:spcBef>
          <a:spcPct val="0"/>
        </a:spcBef>
        <a:spcAft>
          <a:spcPct val="0"/>
        </a:spcAft>
        <a:defRPr sz="5600" b="1">
          <a:solidFill>
            <a:srgbClr val="5E5E5E"/>
          </a:solidFill>
          <a:latin typeface="Raleway" charset="0"/>
          <a:ea typeface="MS PGothic" panose="020B0600070205080204" pitchFamily="34" charset="-128"/>
          <a:cs typeface="Raleway" charset="0"/>
          <a:sym typeface="Raleway" panose="020B0503030101060003" pitchFamily="34" charset="0"/>
        </a:defRPr>
      </a:lvl5pPr>
      <a:lvl6pPr marL="2286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6pPr>
      <a:lvl7pPr marL="4572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7pPr>
      <a:lvl8pPr marL="6858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8pPr>
      <a:lvl9pPr marL="914400" algn="ctr" defTabSz="412750" rtl="0" eaLnBrk="1" fontAlgn="base" hangingPunct="1">
        <a:spcBef>
          <a:spcPct val="0"/>
        </a:spcBef>
        <a:spcAft>
          <a:spcPct val="0"/>
        </a:spcAft>
        <a:defRPr sz="5600" b="1">
          <a:solidFill>
            <a:srgbClr val="5E5E5E"/>
          </a:solidFill>
          <a:latin typeface="Raleway" charset="0"/>
          <a:ea typeface="ＭＳ Ｐゴシック" charset="0"/>
          <a:cs typeface="Raleway" charset="0"/>
          <a:sym typeface="Raleway" charset="0"/>
        </a:defRPr>
      </a:lvl9pPr>
    </p:titleStyle>
    <p:bodyStyle>
      <a:lvl1pPr marL="317500" indent="-317500" algn="l" defTabSz="412750" rtl="0" eaLnBrk="1" fontAlgn="base" hangingPunct="1">
        <a:spcBef>
          <a:spcPts val="2950"/>
        </a:spcBef>
        <a:spcAft>
          <a:spcPct val="0"/>
        </a:spcAft>
        <a:buSzPct val="125000"/>
        <a:buChar char="•"/>
        <a:defRPr sz="2600">
          <a:solidFill>
            <a:srgbClr val="000000"/>
          </a:solidFill>
          <a:latin typeface="+mj-lt"/>
          <a:ea typeface="MS PGothic" panose="020B0600070205080204" pitchFamily="34" charset="-128"/>
          <a:cs typeface="+mn-cs"/>
          <a:sym typeface="Helvetica Neue" charset="0"/>
        </a:defRPr>
      </a:lvl1pPr>
      <a:lvl2pPr marL="6350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2pPr>
      <a:lvl3pPr marL="9525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3pPr>
      <a:lvl4pPr marL="12700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4pPr>
      <a:lvl5pPr marL="1587500" indent="-317500" algn="l" defTabSz="412750" rtl="0" eaLnBrk="1" fontAlgn="base" hangingPunct="1">
        <a:spcBef>
          <a:spcPts val="2950"/>
        </a:spcBef>
        <a:spcAft>
          <a:spcPct val="0"/>
        </a:spcAft>
        <a:buSzPct val="125000"/>
        <a:buChar char="•"/>
        <a:defRPr sz="2600">
          <a:solidFill>
            <a:srgbClr val="000000"/>
          </a:solidFill>
          <a:latin typeface="+mj-lt"/>
          <a:ea typeface="Helvetica Neue" charset="0"/>
          <a:cs typeface="+mn-cs"/>
          <a:sym typeface="Helvetica Neue" charset="0"/>
        </a:defRPr>
      </a:lvl5pPr>
      <a:lvl6pPr marL="18161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6pPr>
      <a:lvl7pPr marL="20447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7pPr>
      <a:lvl8pPr marL="22733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8pPr>
      <a:lvl9pPr marL="2501900" indent="-317500" algn="l" defTabSz="412750" rtl="0" eaLnBrk="1" fontAlgn="base" hangingPunct="1">
        <a:spcBef>
          <a:spcPts val="2950"/>
        </a:spcBef>
        <a:spcAft>
          <a:spcPct val="0"/>
        </a:spcAft>
        <a:buSzPct val="125000"/>
        <a:buChar char="•"/>
        <a:defRPr sz="2600">
          <a:solidFill>
            <a:srgbClr val="000000"/>
          </a:solidFill>
          <a:latin typeface="+mn-lt"/>
          <a:ea typeface="Helvetica Neue" charset="0"/>
          <a:cs typeface="+mn-cs"/>
          <a:sym typeface="Helvetica Neue"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2194"/>
            <a:ext cx="12192000" cy="6870192"/>
          </a:xfrm>
          <a:prstGeom prst="rect">
            <a:avLst/>
          </a:prstGeom>
        </p:spPr>
      </p:pic>
    </p:spTree>
    <p:extLst>
      <p:ext uri="{BB962C8B-B14F-4D97-AF65-F5344CB8AC3E}">
        <p14:creationId xmlns:p14="http://schemas.microsoft.com/office/powerpoint/2010/main" val="189799674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6"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6_2771BF6E.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2.png"/><Relationship Id="rId4" Type="http://schemas.openxmlformats.org/officeDocument/2006/relationships/hyperlink" Target="https://christianacar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hyperlink" Target="https://christianacaretelehealth.zoom.us/j/97608127549?pwd=ZUp2S2pRQ1BlN2xYbW5EdTF2cks0QT09"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redcap.christianacare.org/surveys/?s=LCYWL4DTT9"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web.cvent.com/event/89128150-bfb4-45ed-953f-98327765937b/summary"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kinnycomfort.com/pumpkin-fluff/" TargetMode="Externa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6.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hyperlink" Target="https://www.obesityhelp.com/articles/decoding-satiety-a-functional-nutrition-perspective/" TargetMode="Externa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hyperlink" Target="https://www.nationalbreastcancer.org/take-the-mammogram-pledge/" TargetMode="External"/></Relationships>
</file>

<file path=ppt/slides/_rels/slide8.xml.rels><?xml version="1.0" encoding="UTF-8" standalone="yes"?>
<Relationships xmlns="http://schemas.openxmlformats.org/package/2006/relationships"><Relationship Id="rId3" Type="http://schemas.microsoft.com/office/2018/10/relationships/comments" Target="../comments/modernComment_17B_735FCE02.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hyperlink" Target="https://www.facebook.com/christianacarebariatricprogram/" TargetMode="External"/><Relationship Id="rId4" Type="http://schemas.openxmlformats.org/officeDocument/2006/relationships/hyperlink" Target="https://christianacare.org/services/surgical-services/bariatri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4">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6">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hristianaCare logo">
            <a:hlinkClick r:id="rId4" tgtFrame="&quot;_blank&quot;"/>
            <a:extLst>
              <a:ext uri="{FF2B5EF4-FFF2-40B4-BE49-F238E27FC236}">
                <a16:creationId xmlns:a16="http://schemas.microsoft.com/office/drawing/2014/main" id="{5950BF7B-92CC-4194-A967-ECFC6E45256B}"/>
              </a:ext>
            </a:extLst>
          </p:cNvPr>
          <p:cNvPicPr/>
          <p:nvPr/>
        </p:nvPicPr>
        <p:blipFill>
          <a:blip r:embed="rId5">
            <a:extLst>
              <a:ext uri="{28A0092B-C50C-407E-A947-70E740481C1C}">
                <a14:useLocalDpi xmlns:a14="http://schemas.microsoft.com/office/drawing/2010/main" val="0"/>
              </a:ext>
            </a:extLst>
          </a:blip>
          <a:stretch>
            <a:fillRect/>
          </a:stretch>
        </p:blipFill>
        <p:spPr bwMode="auto">
          <a:xfrm>
            <a:off x="868014" y="1322310"/>
            <a:ext cx="5136795" cy="988832"/>
          </a:xfrm>
          <a:prstGeom prst="rect">
            <a:avLst/>
          </a:prstGeom>
          <a:noFill/>
        </p:spPr>
      </p:pic>
      <p:sp>
        <p:nvSpPr>
          <p:cNvPr id="51" name="Rectangle 50">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2098271-BE23-4C73-8CD1-032F6F4F4198}"/>
              </a:ext>
            </a:extLst>
          </p:cNvPr>
          <p:cNvSpPr txBox="1"/>
          <p:nvPr/>
        </p:nvSpPr>
        <p:spPr>
          <a:xfrm>
            <a:off x="6095999" y="1137805"/>
            <a:ext cx="5217122" cy="1238388"/>
          </a:xfrm>
          <a:prstGeom prst="rect">
            <a:avLst/>
          </a:prstGeom>
        </p:spPr>
        <p:txBody>
          <a:bodyPr vert="horz" lIns="91440" tIns="45720" rIns="91440" bIns="45720" rtlCol="0" anchor="ctr">
            <a:normAutofit/>
          </a:bodyPr>
          <a:lstStyle/>
          <a:p>
            <a:pPr marR="0">
              <a:lnSpc>
                <a:spcPct val="90000"/>
              </a:lnSpc>
              <a:spcBef>
                <a:spcPct val="0"/>
              </a:spcBef>
              <a:spcAft>
                <a:spcPts val="600"/>
              </a:spcAft>
            </a:pPr>
            <a:r>
              <a:rPr lang="en-US" sz="3200" b="1">
                <a:solidFill>
                  <a:schemeClr val="accent5">
                    <a:lumMod val="75000"/>
                  </a:schemeClr>
                </a:solidFill>
                <a:effectLst/>
                <a:latin typeface="Raleway Medium"/>
              </a:rPr>
              <a:t>Bariatric Surgery Program</a:t>
            </a:r>
          </a:p>
          <a:p>
            <a:pPr>
              <a:lnSpc>
                <a:spcPct val="90000"/>
              </a:lnSpc>
              <a:spcBef>
                <a:spcPct val="0"/>
              </a:spcBef>
              <a:spcAft>
                <a:spcPts val="600"/>
              </a:spcAft>
            </a:pPr>
            <a:r>
              <a:rPr lang="en-US" sz="2800" b="1" i="1">
                <a:effectLst/>
                <a:latin typeface="Raleway Medium"/>
              </a:rPr>
              <a:t>e</a:t>
            </a:r>
            <a:r>
              <a:rPr lang="en-US" sz="2800" b="1">
                <a:effectLst/>
                <a:latin typeface="Raleway Medium"/>
              </a:rPr>
              <a:t>Newsletter</a:t>
            </a:r>
            <a:r>
              <a:rPr lang="en-US" sz="2800">
                <a:latin typeface="Raleway Medium"/>
              </a:rPr>
              <a:t> </a:t>
            </a:r>
            <a:r>
              <a:rPr lang="en-US" sz="2800">
                <a:effectLst/>
                <a:latin typeface="Raleway Medium"/>
              </a:rPr>
              <a:t> |</a:t>
            </a:r>
            <a:r>
              <a:rPr lang="en-US" sz="2800">
                <a:latin typeface="Raleway Medium"/>
              </a:rPr>
              <a:t>   </a:t>
            </a:r>
            <a:r>
              <a:rPr lang="en-US" sz="2800">
                <a:solidFill>
                  <a:srgbClr val="0070C0"/>
                </a:solidFill>
                <a:latin typeface="Raleway Medium"/>
              </a:rPr>
              <a:t>October </a:t>
            </a:r>
            <a:r>
              <a:rPr lang="en-US" sz="2800" b="1">
                <a:solidFill>
                  <a:srgbClr val="0070C0"/>
                </a:solidFill>
                <a:latin typeface="Raleway Medium"/>
              </a:rPr>
              <a:t>2024</a:t>
            </a:r>
            <a:endParaRPr lang="en-US" sz="2800">
              <a:solidFill>
                <a:srgbClr val="0070C0"/>
              </a:solidFill>
              <a:latin typeface="Raleway Medium"/>
            </a:endParaRPr>
          </a:p>
        </p:txBody>
      </p:sp>
    </p:spTree>
    <p:custDataLst>
      <p:tags r:id="rId1"/>
    </p:custDataLst>
    <p:extLst>
      <p:ext uri="{BB962C8B-B14F-4D97-AF65-F5344CB8AC3E}">
        <p14:creationId xmlns:p14="http://schemas.microsoft.com/office/powerpoint/2010/main" val="661765998"/>
      </p:ext>
    </p:extLst>
  </p:cSld>
  <p:clrMapOvr>
    <a:masterClrMapping/>
  </p:clrMapOvr>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useBgFill="1">
        <p:nvSpPr>
          <p:cNvPr id="2066" name="Rectangle 2065">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4A1D8E6-8199-D36F-406D-4570E5203FA2}"/>
              </a:ext>
            </a:extLst>
          </p:cNvPr>
          <p:cNvPicPr>
            <a:picLocks noChangeAspect="1"/>
          </p:cNvPicPr>
          <p:nvPr/>
        </p:nvPicPr>
        <p:blipFill>
          <a:blip r:embed="rId3"/>
          <a:srcRect l="4863" r="5729" b="-1"/>
          <a:stretch/>
        </p:blipFill>
        <p:spPr>
          <a:xfrm>
            <a:off x="0" y="33015"/>
            <a:ext cx="12191980" cy="4465973"/>
          </a:xfrm>
          <a:prstGeom prst="rect">
            <a:avLst/>
          </a:prstGeom>
        </p:spPr>
      </p:pic>
      <p:sp>
        <p:nvSpPr>
          <p:cNvPr id="2067" name="Rectangle: Rounded Corners 2066">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9382538"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TextBox 6">
            <a:extLst>
              <a:ext uri="{FF2B5EF4-FFF2-40B4-BE49-F238E27FC236}">
                <a16:creationId xmlns:a16="http://schemas.microsoft.com/office/drawing/2014/main" id="{AB9742F0-39F0-0F20-9545-CAB585D07FEE}"/>
              </a:ext>
            </a:extLst>
          </p:cNvPr>
          <p:cNvSpPr txBox="1"/>
          <p:nvPr/>
        </p:nvSpPr>
        <p:spPr>
          <a:xfrm>
            <a:off x="492372" y="5014644"/>
            <a:ext cx="11207256" cy="1793807"/>
          </a:xfrm>
          <a:prstGeom prst="rect">
            <a:avLst/>
          </a:prstGeom>
          <a:noFill/>
          <a:ln>
            <a:solidFill>
              <a:srgbClr val="7030A0"/>
            </a:solidFill>
          </a:ln>
          <a:scene3d>
            <a:camera prst="orthographicFront"/>
            <a:lightRig rig="threePt" dir="t"/>
          </a:scene3d>
          <a:sp3d>
            <a:bevelT prst="relaxedInset"/>
          </a:sp3d>
        </p:spPr>
        <p:txBody>
          <a:bodyPr vert="horz" lIns="91440" tIns="45720" rIns="91440" bIns="45720" rtlCol="0">
            <a:normAutofit/>
          </a:bodyPr>
          <a:lstStyle/>
          <a:p>
            <a:pPr algn="ctr">
              <a:lnSpc>
                <a:spcPct val="90000"/>
              </a:lnSpc>
              <a:spcAft>
                <a:spcPts val="600"/>
              </a:spcAft>
            </a:pPr>
            <a:r>
              <a:rPr lang="en-US" sz="4000" dirty="0">
                <a:solidFill>
                  <a:schemeClr val="bg1"/>
                </a:solidFill>
                <a:latin typeface="Raleway Medium" pitchFamily="2" charset="0"/>
                <a:hlinkClick r:id="rId4">
                  <a:extLst>
                    <a:ext uri="{A12FA001-AC4F-418D-AE19-62706E023703}">
                      <ahyp:hlinkClr xmlns:ahyp="http://schemas.microsoft.com/office/drawing/2018/hyperlinkcolor" val="tx"/>
                    </a:ext>
                  </a:extLst>
                </a:hlinkClick>
              </a:rPr>
              <a:t>Join</a:t>
            </a:r>
            <a:r>
              <a:rPr lang="en-US" sz="3200" dirty="0">
                <a:solidFill>
                  <a:schemeClr val="bg1"/>
                </a:solidFill>
                <a:latin typeface="Raleway Medium" pitchFamily="2" charset="0"/>
              </a:rPr>
              <a:t> a bariatric surgery patient talk about  their experience after surgery!</a:t>
            </a:r>
          </a:p>
          <a:p>
            <a:pPr algn="ctr">
              <a:lnSpc>
                <a:spcPct val="90000"/>
              </a:lnSpc>
              <a:spcAft>
                <a:spcPts val="600"/>
              </a:spcAft>
            </a:pPr>
            <a:r>
              <a:rPr lang="en-US" sz="3200" dirty="0">
                <a:solidFill>
                  <a:schemeClr val="bg1"/>
                </a:solidFill>
                <a:latin typeface="Raleway Medium" pitchFamily="2" charset="0"/>
              </a:rPr>
              <a:t>Thursday, October 17</a:t>
            </a:r>
            <a:r>
              <a:rPr lang="en-US" sz="3200" baseline="30000" dirty="0">
                <a:solidFill>
                  <a:schemeClr val="bg1"/>
                </a:solidFill>
                <a:latin typeface="Raleway Medium" pitchFamily="2" charset="0"/>
              </a:rPr>
              <a:t>th</a:t>
            </a:r>
            <a:r>
              <a:rPr lang="en-US" sz="3200" dirty="0">
                <a:solidFill>
                  <a:schemeClr val="bg1"/>
                </a:solidFill>
                <a:latin typeface="Raleway Medium" pitchFamily="2" charset="0"/>
              </a:rPr>
              <a:t> @ 6pm</a:t>
            </a:r>
          </a:p>
        </p:txBody>
      </p:sp>
      <p:sp>
        <p:nvSpPr>
          <p:cNvPr id="8" name="TextBox 7">
            <a:extLst>
              <a:ext uri="{FF2B5EF4-FFF2-40B4-BE49-F238E27FC236}">
                <a16:creationId xmlns:a16="http://schemas.microsoft.com/office/drawing/2014/main" id="{285C2F5E-FDA0-74C3-11CA-475EF44EEF6F}"/>
              </a:ext>
            </a:extLst>
          </p:cNvPr>
          <p:cNvSpPr txBox="1"/>
          <p:nvPr/>
        </p:nvSpPr>
        <p:spPr>
          <a:xfrm>
            <a:off x="1522807" y="1566806"/>
            <a:ext cx="9501364" cy="1446550"/>
          </a:xfrm>
          <a:prstGeom prst="rect">
            <a:avLst/>
          </a:prstGeom>
          <a:noFill/>
        </p:spPr>
        <p:txBody>
          <a:bodyPr wrap="square" rtlCol="0">
            <a:spAutoFit/>
          </a:bodyPr>
          <a:lstStyle/>
          <a:p>
            <a:pPr algn="ctr"/>
            <a:r>
              <a:rPr lang="en-US" sz="4400">
                <a:solidFill>
                  <a:schemeClr val="bg1"/>
                </a:solidFill>
                <a:latin typeface="Raleway Medium" pitchFamily="2" charset="0"/>
              </a:rPr>
              <a:t>A Patient’s Experience After Bariatric Surgery</a:t>
            </a:r>
          </a:p>
        </p:txBody>
      </p:sp>
      <p:sp>
        <p:nvSpPr>
          <p:cNvPr id="2" name="TextBox 1">
            <a:extLst>
              <a:ext uri="{FF2B5EF4-FFF2-40B4-BE49-F238E27FC236}">
                <a16:creationId xmlns:a16="http://schemas.microsoft.com/office/drawing/2014/main" id="{BE83E173-EB3E-B180-2C83-5403B06B11B6}"/>
              </a:ext>
            </a:extLst>
          </p:cNvPr>
          <p:cNvSpPr txBox="1"/>
          <p:nvPr/>
        </p:nvSpPr>
        <p:spPr>
          <a:xfrm>
            <a:off x="342559" y="4174923"/>
            <a:ext cx="5376985" cy="584775"/>
          </a:xfrm>
          <a:prstGeom prst="rect">
            <a:avLst/>
          </a:prstGeom>
          <a:noFill/>
        </p:spPr>
        <p:txBody>
          <a:bodyPr wrap="square" rtlCol="0">
            <a:spAutoFit/>
          </a:bodyPr>
          <a:lstStyle/>
          <a:p>
            <a:r>
              <a:rPr lang="en-US" sz="3200" dirty="0">
                <a:solidFill>
                  <a:schemeClr val="bg1"/>
                </a:solidFill>
              </a:rPr>
              <a:t>OCTOBER SUPPORT GROUP</a:t>
            </a:r>
          </a:p>
        </p:txBody>
      </p:sp>
    </p:spTree>
    <p:custDataLst>
      <p:tags r:id="rId1"/>
    </p:custDataLst>
    <p:extLst>
      <p:ext uri="{BB962C8B-B14F-4D97-AF65-F5344CB8AC3E}">
        <p14:creationId xmlns:p14="http://schemas.microsoft.com/office/powerpoint/2010/main" val="2746966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2389422-DFD8-4374-BEB6-431976EBDC6E}"/>
              </a:ext>
            </a:extLst>
          </p:cNvPr>
          <p:cNvSpPr txBox="1"/>
          <p:nvPr/>
        </p:nvSpPr>
        <p:spPr>
          <a:xfrm>
            <a:off x="1079500" y="2148484"/>
            <a:ext cx="10033000" cy="1200329"/>
          </a:xfrm>
          <a:prstGeom prst="rect">
            <a:avLst/>
          </a:prstGeom>
          <a:solidFill>
            <a:schemeClr val="bg1"/>
          </a:solidFill>
          <a:effectLst/>
        </p:spPr>
        <p:txBody>
          <a:bodyPr wrap="square" lIns="91440" tIns="45720" rIns="91440" bIns="45720" anchor="t">
            <a:spAutoFit/>
          </a:bodyPr>
          <a:lstStyle/>
          <a:p>
            <a:pPr algn="ctr"/>
            <a:r>
              <a:rPr lang="en-US" sz="2800">
                <a:solidFill>
                  <a:srgbClr val="FF0000"/>
                </a:solidFill>
                <a:latin typeface="Raleway Medium"/>
              </a:rPr>
              <a:t>Aetna </a:t>
            </a:r>
            <a:r>
              <a:rPr lang="en-US" sz="2800">
                <a:latin typeface="Raleway Medium"/>
              </a:rPr>
              <a:t>patient? </a:t>
            </a:r>
            <a:endParaRPr lang="en-US" sz="2400"/>
          </a:p>
          <a:p>
            <a:pPr algn="ctr"/>
            <a:r>
              <a:rPr lang="en-US" sz="2000">
                <a:latin typeface="Raleway Medium"/>
              </a:rPr>
              <a:t>You will receive a link to a survey the day after the Support Group to receive credit for participating. You can also use this </a:t>
            </a:r>
            <a:r>
              <a:rPr lang="en-US" sz="2400" b="1">
                <a:solidFill>
                  <a:srgbClr val="0070C0"/>
                </a:solidFill>
                <a:latin typeface="Raleway Medium"/>
                <a:hlinkClick r:id="rId3">
                  <a:extLst>
                    <a:ext uri="{A12FA001-AC4F-418D-AE19-62706E023703}">
                      <ahyp:hlinkClr xmlns:ahyp="http://schemas.microsoft.com/office/drawing/2018/hyperlinkcolor" val="tx"/>
                    </a:ext>
                  </a:extLst>
                </a:hlinkClick>
              </a:rPr>
              <a:t>link</a:t>
            </a:r>
            <a:r>
              <a:rPr lang="en-US" sz="2000">
                <a:latin typeface="Raleway Medium"/>
              </a:rPr>
              <a:t> to go to the survey!  </a:t>
            </a:r>
            <a:endParaRPr lang="en-US"/>
          </a:p>
        </p:txBody>
      </p:sp>
    </p:spTree>
    <p:custDataLst>
      <p:tags r:id="rId1"/>
    </p:custDataLst>
    <p:extLst>
      <p:ext uri="{BB962C8B-B14F-4D97-AF65-F5344CB8AC3E}">
        <p14:creationId xmlns:p14="http://schemas.microsoft.com/office/powerpoint/2010/main" val="242236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9E7"/>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5760C4C-B64E-ACB8-44C6-1837FFCEF21A}"/>
              </a:ext>
            </a:extLst>
          </p:cNvPr>
          <p:cNvSpPr txBox="1"/>
          <p:nvPr/>
        </p:nvSpPr>
        <p:spPr>
          <a:xfrm>
            <a:off x="6715754" y="234958"/>
            <a:ext cx="5073351" cy="1004530"/>
          </a:xfrm>
          <a:prstGeom prst="roundRect">
            <a:avLst/>
          </a:prstGeom>
          <a:solidFill>
            <a:schemeClr val="accent2"/>
          </a:solidFill>
          <a:effectLst>
            <a:glow rad="63500">
              <a:schemeClr val="accent3">
                <a:satMod val="175000"/>
                <a:alpha val="40000"/>
              </a:schemeClr>
            </a:glow>
            <a:outerShdw blurRad="50800" dist="38100" dir="5400000" algn="t" rotWithShape="0">
              <a:prstClr val="black">
                <a:alpha val="40000"/>
              </a:prstClr>
            </a:outerShdw>
          </a:effectLst>
        </p:spPr>
        <p:txBody>
          <a:bodyPr wrap="square" rtlCol="0">
            <a:spAutoFit/>
          </a:bodyPr>
          <a:lstStyle/>
          <a:p>
            <a:pPr algn="ctr">
              <a:spcAft>
                <a:spcPts val="600"/>
              </a:spcAft>
            </a:pPr>
            <a:r>
              <a:rPr lang="en-US" sz="2400">
                <a:solidFill>
                  <a:srgbClr val="FFF9E7"/>
                </a:solidFill>
                <a:latin typeface="Raleway Medium" panose="020B0603030101060003" pitchFamily="34" charset="0"/>
              </a:rPr>
              <a:t>Need to register for the </a:t>
            </a:r>
          </a:p>
          <a:p>
            <a:pPr algn="ctr">
              <a:spcAft>
                <a:spcPts val="600"/>
              </a:spcAft>
            </a:pPr>
            <a:r>
              <a:rPr lang="en-US" sz="2400">
                <a:solidFill>
                  <a:srgbClr val="FFF9E7"/>
                </a:solidFill>
                <a:latin typeface="Raleway Medium" panose="020B0603030101060003" pitchFamily="34" charset="0"/>
              </a:rPr>
              <a:t>Bariatric Monthly Support Group?</a:t>
            </a:r>
          </a:p>
        </p:txBody>
      </p:sp>
      <p:graphicFrame>
        <p:nvGraphicFramePr>
          <p:cNvPr id="3088" name="TextBox 4">
            <a:extLst>
              <a:ext uri="{FF2B5EF4-FFF2-40B4-BE49-F238E27FC236}">
                <a16:creationId xmlns:a16="http://schemas.microsoft.com/office/drawing/2014/main" id="{E77E2DFD-E058-195A-DACC-025B46388FDB}"/>
              </a:ext>
            </a:extLst>
          </p:cNvPr>
          <p:cNvGraphicFramePr/>
          <p:nvPr>
            <p:extLst>
              <p:ext uri="{D42A27DB-BD31-4B8C-83A1-F6EECF244321}">
                <p14:modId xmlns:p14="http://schemas.microsoft.com/office/powerpoint/2010/main" val="2408299888"/>
              </p:ext>
            </p:extLst>
          </p:nvPr>
        </p:nvGraphicFramePr>
        <p:xfrm>
          <a:off x="6481169" y="1592607"/>
          <a:ext cx="5375192" cy="49884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FFD6A1B1-7D59-3429-D065-7D02CCDE3281}"/>
              </a:ext>
            </a:extLst>
          </p:cNvPr>
          <p:cNvPicPr>
            <a:picLocks noChangeAspect="1"/>
          </p:cNvPicPr>
          <p:nvPr/>
        </p:nvPicPr>
        <p:blipFill>
          <a:blip r:embed="rId8"/>
          <a:stretch>
            <a:fillRect/>
          </a:stretch>
        </p:blipFill>
        <p:spPr>
          <a:xfrm>
            <a:off x="722330" y="2077951"/>
            <a:ext cx="5040328" cy="30719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a:extLst>
              <a:ext uri="{FF2B5EF4-FFF2-40B4-BE49-F238E27FC236}">
                <a16:creationId xmlns:a16="http://schemas.microsoft.com/office/drawing/2014/main" id="{D82A4656-8FC0-E27C-90B3-1EE032D41CA6}"/>
              </a:ext>
            </a:extLst>
          </p:cNvPr>
          <p:cNvSpPr txBox="1"/>
          <p:nvPr/>
        </p:nvSpPr>
        <p:spPr>
          <a:xfrm>
            <a:off x="938087" y="2849894"/>
            <a:ext cx="3783736" cy="1999500"/>
          </a:xfrm>
          <a:prstGeom prst="ellipse">
            <a:avLst/>
          </a:prstGeom>
          <a:noFill/>
          <a:ln>
            <a:solidFill>
              <a:schemeClr val="accent1">
                <a:lumMod val="75000"/>
              </a:schemeClr>
            </a:solidFill>
          </a:ln>
          <a:effectLst>
            <a:softEdge rad="317500"/>
          </a:effectLst>
        </p:spPr>
        <p:txBody>
          <a:bodyPr wrap="square" rtlCol="0">
            <a:spAutoFit/>
          </a:bodyPr>
          <a:lstStyle/>
          <a:p>
            <a:pPr algn="ctr">
              <a:lnSpc>
                <a:spcPct val="90000"/>
              </a:lnSpc>
              <a:spcBef>
                <a:spcPct val="0"/>
              </a:spcBef>
              <a:spcAft>
                <a:spcPts val="600"/>
              </a:spcAft>
            </a:pPr>
            <a:r>
              <a:rPr lang="en-US" sz="4800" b="1">
                <a:solidFill>
                  <a:srgbClr val="FFC000"/>
                </a:solidFill>
                <a:effectLst>
                  <a:outerShdw blurRad="38100" dist="38100" dir="2700000" algn="tl">
                    <a:srgbClr val="000000">
                      <a:alpha val="43137"/>
                    </a:srgbClr>
                  </a:outerShdw>
                </a:effectLst>
                <a:latin typeface="Raleway Medium" panose="020B0603030101060003" pitchFamily="34" charset="0"/>
                <a:ea typeface="+mj-ea"/>
                <a:cs typeface="+mj-cs"/>
              </a:rPr>
              <a:t>Register </a:t>
            </a:r>
            <a:r>
              <a:rPr lang="en-US" sz="4800" b="1">
                <a:solidFill>
                  <a:srgbClr val="FFC000"/>
                </a:solidFill>
                <a:effectLst>
                  <a:outerShdw blurRad="38100" dist="38100" dir="2700000" algn="tl">
                    <a:srgbClr val="000000">
                      <a:alpha val="43137"/>
                    </a:srgbClr>
                  </a:outerShdw>
                </a:effectLst>
                <a:latin typeface="Raleway Medium" panose="020B0603030101060003" pitchFamily="34" charset="0"/>
                <a:ea typeface="+mj-ea"/>
                <a:cs typeface="+mj-cs"/>
                <a:hlinkClick r:id="rId9">
                  <a:extLst>
                    <a:ext uri="{A12FA001-AC4F-418D-AE19-62706E023703}">
                      <ahyp:hlinkClr xmlns:ahyp="http://schemas.microsoft.com/office/drawing/2018/hyperlinkcolor" val="tx"/>
                    </a:ext>
                  </a:extLst>
                </a:hlinkClick>
              </a:rPr>
              <a:t>Here</a:t>
            </a:r>
            <a:r>
              <a:rPr lang="en-US" sz="4800" b="1">
                <a:solidFill>
                  <a:srgbClr val="FFC000"/>
                </a:solidFill>
                <a:effectLst>
                  <a:outerShdw blurRad="38100" dist="38100" dir="2700000" algn="tl">
                    <a:srgbClr val="000000">
                      <a:alpha val="43137"/>
                    </a:srgbClr>
                  </a:outerShdw>
                </a:effectLst>
                <a:latin typeface="Raleway Medium" panose="020B0603030101060003" pitchFamily="34" charset="0"/>
                <a:ea typeface="+mj-ea"/>
                <a:cs typeface="+mj-cs"/>
              </a:rPr>
              <a:t>!</a:t>
            </a:r>
          </a:p>
        </p:txBody>
      </p:sp>
    </p:spTree>
    <p:custDataLst>
      <p:tags r:id="rId1"/>
    </p:custDataLst>
    <p:extLst>
      <p:ext uri="{BB962C8B-B14F-4D97-AF65-F5344CB8AC3E}">
        <p14:creationId xmlns:p14="http://schemas.microsoft.com/office/powerpoint/2010/main" val="2655288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C1C5C44-BA39-23AE-5183-639A9EBA1D1A}"/>
              </a:ext>
            </a:extLst>
          </p:cNvPr>
          <p:cNvSpPr txBox="1"/>
          <p:nvPr/>
        </p:nvSpPr>
        <p:spPr>
          <a:xfrm>
            <a:off x="319242" y="3222220"/>
            <a:ext cx="4673218" cy="3247006"/>
          </a:xfrm>
          <a:prstGeom prst="rect">
            <a:avLst/>
          </a:prstGeom>
        </p:spPr>
        <p:txBody>
          <a:bodyPr vert="horz" lIns="91440" tIns="45720" rIns="91440" bIns="45720" rtlCol="0">
            <a:normAutofit/>
          </a:bodyPr>
          <a:lstStyle/>
          <a:p>
            <a:pPr>
              <a:lnSpc>
                <a:spcPct val="90000"/>
              </a:lnSpc>
              <a:spcAft>
                <a:spcPts val="600"/>
              </a:spcAft>
            </a:pPr>
            <a:r>
              <a:rPr lang="en-US" sz="2800">
                <a:latin typeface="Raleway Medium" pitchFamily="2" charset="0"/>
              </a:rPr>
              <a:t>Try this tasty pumpkin treat!</a:t>
            </a:r>
            <a:endParaRPr lang="en-US" sz="2800">
              <a:latin typeface="Raleway Medium" pitchFamily="2" charset="0"/>
              <a:hlinkClick r:id="rId3"/>
            </a:endParaRPr>
          </a:p>
          <a:p>
            <a:pPr>
              <a:lnSpc>
                <a:spcPct val="90000"/>
              </a:lnSpc>
              <a:spcAft>
                <a:spcPts val="600"/>
              </a:spcAft>
            </a:pPr>
            <a:r>
              <a:rPr lang="en-US" sz="2800">
                <a:latin typeface="Raleway Medium" pitchFamily="2" charset="0"/>
                <a:hlinkClick r:id="rId3"/>
              </a:rPr>
              <a:t>Pumpkin Fluff (Sugar-Free + Low Calorie) - Skinny Comfort</a:t>
            </a:r>
            <a:endParaRPr lang="en-US" sz="2800">
              <a:latin typeface="Raleway Medium" pitchFamily="2" charset="0"/>
            </a:endParaRPr>
          </a:p>
        </p:txBody>
      </p:sp>
      <p:pic>
        <p:nvPicPr>
          <p:cNvPr id="5" name="Picture 4">
            <a:extLst>
              <a:ext uri="{FF2B5EF4-FFF2-40B4-BE49-F238E27FC236}">
                <a16:creationId xmlns:a16="http://schemas.microsoft.com/office/drawing/2014/main" id="{7E7AF6C1-B4FC-C7B3-517C-FD163581B574}"/>
              </a:ext>
            </a:extLst>
          </p:cNvPr>
          <p:cNvPicPr>
            <a:picLocks noChangeAspect="1"/>
          </p:cNvPicPr>
          <p:nvPr/>
        </p:nvPicPr>
        <p:blipFill>
          <a:blip r:embed="rId4"/>
          <a:srcRect t="3044" r="-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3074" name="Picture 2" descr="Happy pumpkin spice season - Autumnal decoration. Happy pumpkin spice season - Autumnal decoration. pumpkin spice stock illustrations">
            <a:extLst>
              <a:ext uri="{FF2B5EF4-FFF2-40B4-BE49-F238E27FC236}">
                <a16:creationId xmlns:a16="http://schemas.microsoft.com/office/drawing/2014/main" id="{681CFC9D-0AC2-20BF-749A-53D0E9EFFF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1151" b="12282"/>
          <a:stretch/>
        </p:blipFill>
        <p:spPr bwMode="auto">
          <a:xfrm>
            <a:off x="939617" y="262871"/>
            <a:ext cx="2875645" cy="220180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43261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6" name="Rectangle 5135">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Appetite Hormones Concept The words Appetite Hormones in sticky note on plate. hunger hormone stock pictures, royalty-free photos &amp; images">
            <a:extLst>
              <a:ext uri="{FF2B5EF4-FFF2-40B4-BE49-F238E27FC236}">
                <a16:creationId xmlns:a16="http://schemas.microsoft.com/office/drawing/2014/main" id="{5EFC77A2-C986-1D47-3221-E228FD8EB9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21275" b="22712"/>
          <a:stretch/>
        </p:blipFill>
        <p:spPr bwMode="auto">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a:extLst>
            <a:ext uri="{909E8E84-426E-40DD-AFC4-6F175D3DCCD1}">
              <a14:hiddenFill xmlns:a14="http://schemas.microsoft.com/office/drawing/2010/main">
                <a:solidFill>
                  <a:srgbClr val="FFFFFF"/>
                </a:solidFill>
              </a14:hiddenFill>
            </a:ext>
          </a:extLst>
        </p:spPr>
      </p:pic>
      <p:sp>
        <p:nvSpPr>
          <p:cNvPr id="5137"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7749F3C-7E6B-D441-CE7C-62F1AA7027AD}"/>
              </a:ext>
            </a:extLst>
          </p:cNvPr>
          <p:cNvSpPr txBox="1"/>
          <p:nvPr/>
        </p:nvSpPr>
        <p:spPr>
          <a:xfrm>
            <a:off x="4577961" y="4774794"/>
            <a:ext cx="7389278" cy="1807996"/>
          </a:xfrm>
          <a:prstGeom prst="rect">
            <a:avLst/>
          </a:prstGeom>
        </p:spPr>
        <p:txBody>
          <a:bodyPr vert="horz" lIns="91440" tIns="45720" rIns="91440" bIns="45720" rtlCol="0" anchor="ctr">
            <a:normAutofit lnSpcReduction="10000"/>
          </a:bodyPr>
          <a:lstStyle/>
          <a:p>
            <a:pPr>
              <a:lnSpc>
                <a:spcPct val="90000"/>
              </a:lnSpc>
              <a:spcBef>
                <a:spcPct val="0"/>
              </a:spcBef>
              <a:spcAft>
                <a:spcPts val="600"/>
              </a:spcAft>
            </a:pPr>
            <a:r>
              <a:rPr lang="en-US" sz="2400">
                <a:latin typeface="Raleway Medium" pitchFamily="2" charset="0"/>
              </a:rPr>
              <a:t>Understand more about the body’s hunger signals!  </a:t>
            </a:r>
          </a:p>
          <a:p>
            <a:pPr>
              <a:lnSpc>
                <a:spcPct val="90000"/>
              </a:lnSpc>
              <a:spcBef>
                <a:spcPct val="0"/>
              </a:spcBef>
              <a:spcAft>
                <a:spcPts val="600"/>
              </a:spcAft>
            </a:pPr>
            <a:r>
              <a:rPr lang="en-US" sz="2400">
                <a:latin typeface="Raleway Medium" pitchFamily="2" charset="0"/>
                <a:hlinkClick r:id="rId5"/>
              </a:rPr>
              <a:t>Decoding Satiety: A Functional Nutrition Perspective on Hunger Hormones After Bariatric Surgery : ObesityHelp</a:t>
            </a:r>
            <a:endParaRPr lang="en-US" sz="2400">
              <a:latin typeface="Raleway Medium" pitchFamily="2" charset="0"/>
            </a:endParaRPr>
          </a:p>
        </p:txBody>
      </p:sp>
      <p:pic>
        <p:nvPicPr>
          <p:cNvPr id="5" name="Picture 4">
            <a:extLst>
              <a:ext uri="{FF2B5EF4-FFF2-40B4-BE49-F238E27FC236}">
                <a16:creationId xmlns:a16="http://schemas.microsoft.com/office/drawing/2014/main" id="{B349E1F5-509A-EF83-C867-B8A6E29BA53F}"/>
              </a:ext>
            </a:extLst>
          </p:cNvPr>
          <p:cNvPicPr>
            <a:picLocks noChangeAspect="1"/>
          </p:cNvPicPr>
          <p:nvPr/>
        </p:nvPicPr>
        <p:blipFill>
          <a:blip r:embed="rId6"/>
          <a:stretch>
            <a:fillRect/>
          </a:stretch>
        </p:blipFill>
        <p:spPr>
          <a:xfrm>
            <a:off x="706657" y="5059035"/>
            <a:ext cx="3050191" cy="709825"/>
          </a:xfrm>
          <a:prstGeom prst="rect">
            <a:avLst/>
          </a:prstGeom>
        </p:spPr>
      </p:pic>
    </p:spTree>
    <p:custDataLst>
      <p:tags r:id="rId1"/>
    </p:custDataLst>
    <p:extLst>
      <p:ext uri="{BB962C8B-B14F-4D97-AF65-F5344CB8AC3E}">
        <p14:creationId xmlns:p14="http://schemas.microsoft.com/office/powerpoint/2010/main" val="10216958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5" name="Group 2054">
            <a:extLst>
              <a:ext uri="{FF2B5EF4-FFF2-40B4-BE49-F238E27FC236}">
                <a16:creationId xmlns:a16="http://schemas.microsoft.com/office/drawing/2014/main" id="{26176824-7946-6969-3841-DD5C101DF4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2056" name="Rectangle 2055">
              <a:extLst>
                <a:ext uri="{FF2B5EF4-FFF2-40B4-BE49-F238E27FC236}">
                  <a16:creationId xmlns:a16="http://schemas.microsoft.com/office/drawing/2014/main" id="{C5675077-BFF1-36B0-EA6D-B4599DBA7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F637796C-75D6-BAA5-036C-0E9E7F85B7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8" name="Rectangle 2057">
              <a:extLst>
                <a:ext uri="{FF2B5EF4-FFF2-40B4-BE49-F238E27FC236}">
                  <a16:creationId xmlns:a16="http://schemas.microsoft.com/office/drawing/2014/main" id="{6BFBD50A-DBB5-04FA-45B9-183C84E4C9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E2659E1E-0E9F-DC4F-40A9-CFA17EDF78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8217318" y="7059"/>
              <a:ext cx="3974283" cy="6872683"/>
            </a:xfrm>
            <a:prstGeom prst="rect">
              <a:avLst/>
            </a:prstGeom>
            <a:gradFill flip="none" rotWithShape="1">
              <a:gsLst>
                <a:gs pos="0">
                  <a:schemeClr val="accent2">
                    <a:alpha val="64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2050" name="Picture 2" descr="Symbol of Breast cancer awareness month in october. Realistic pink ribbon. Symbol of Breast cancer awareness month in october. Realistic pink ribbon. Poster template. Vector illustration. breast cancer month stock illustrations">
            <a:extLst>
              <a:ext uri="{FF2B5EF4-FFF2-40B4-BE49-F238E27FC236}">
                <a16:creationId xmlns:a16="http://schemas.microsoft.com/office/drawing/2014/main" id="{C7CCE304-B6B6-3BC3-5948-D255DF8563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 b="10580"/>
          <a:stretch/>
        </p:blipFill>
        <p:spPr bwMode="auto">
          <a:xfrm>
            <a:off x="122716" y="115738"/>
            <a:ext cx="11938653" cy="66188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AF89CF-2B92-C17C-FC9C-6FAA0F288277}"/>
              </a:ext>
            </a:extLst>
          </p:cNvPr>
          <p:cNvSpPr txBox="1"/>
          <p:nvPr/>
        </p:nvSpPr>
        <p:spPr>
          <a:xfrm>
            <a:off x="2432454" y="5558318"/>
            <a:ext cx="7543754" cy="1077218"/>
          </a:xfrm>
          <a:prstGeom prst="rect">
            <a:avLst/>
          </a:prstGeom>
          <a:solidFill>
            <a:schemeClr val="bg1"/>
          </a:solidFill>
          <a:ln>
            <a:noFill/>
          </a:ln>
          <a:scene3d>
            <a:camera prst="orthographicFront"/>
            <a:lightRig rig="threePt" dir="t"/>
          </a:scene3d>
          <a:sp3d>
            <a:bevelT/>
          </a:sp3d>
        </p:spPr>
        <p:txBody>
          <a:bodyPr wrap="square">
            <a:spAutoFit/>
          </a:bodyPr>
          <a:lstStyle/>
          <a:p>
            <a:pPr algn="ctr"/>
            <a:r>
              <a:rPr lang="en-US" sz="3200" b="1">
                <a:solidFill>
                  <a:srgbClr val="00B0F0"/>
                </a:solidFill>
                <a:latin typeface="Raleway Medium" pitchFamily="2" charset="0"/>
                <a:hlinkClick r:id="rId4">
                  <a:extLst>
                    <a:ext uri="{A12FA001-AC4F-418D-AE19-62706E023703}">
                      <ahyp:hlinkClr xmlns:ahyp="http://schemas.microsoft.com/office/drawing/2018/hyperlinkcolor" val="tx"/>
                    </a:ext>
                  </a:extLst>
                </a:hlinkClick>
              </a:rPr>
              <a:t>Take the Mammogram Pledge - National Breast Cancer Foundation</a:t>
            </a:r>
            <a:endParaRPr lang="en-US" sz="3200" b="1">
              <a:solidFill>
                <a:srgbClr val="00B0F0"/>
              </a:solidFill>
              <a:latin typeface="Raleway Medium" pitchFamily="2" charset="0"/>
            </a:endParaRPr>
          </a:p>
        </p:txBody>
      </p:sp>
    </p:spTree>
    <p:custDataLst>
      <p:tags r:id="rId1"/>
    </p:custDataLst>
    <p:extLst>
      <p:ext uri="{BB962C8B-B14F-4D97-AF65-F5344CB8AC3E}">
        <p14:creationId xmlns:p14="http://schemas.microsoft.com/office/powerpoint/2010/main" val="175275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5" name="Rectangle 1074">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miling at camera&#10;&#10;Description automatically generated">
            <a:extLst>
              <a:ext uri="{FF2B5EF4-FFF2-40B4-BE49-F238E27FC236}">
                <a16:creationId xmlns:a16="http://schemas.microsoft.com/office/drawing/2014/main" id="{F7B2D538-C4CC-AE59-A9A6-BD6C0ACCB57D}"/>
              </a:ext>
            </a:extLst>
          </p:cNvPr>
          <p:cNvPicPr>
            <a:picLocks noChangeAspect="1"/>
          </p:cNvPicPr>
          <p:nvPr/>
        </p:nvPicPr>
        <p:blipFill>
          <a:blip r:embed="rId4">
            <a:extLst>
              <a:ext uri="{28A0092B-C50C-407E-A947-70E740481C1C}">
                <a14:useLocalDpi xmlns:a14="http://schemas.microsoft.com/office/drawing/2010/main" val="0"/>
              </a:ext>
            </a:extLst>
          </a:blip>
          <a:srcRect l="12135" r="20635" b="1"/>
          <a:stretch/>
        </p:blipFill>
        <p:spPr>
          <a:xfrm>
            <a:off x="7798084" y="-18"/>
            <a:ext cx="4393915"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1028" name="Picture 4" descr="Happy retirement card Happy retirement card retiring stock pictures, royalty-free photos &amp; images">
            <a:extLst>
              <a:ext uri="{FF2B5EF4-FFF2-40B4-BE49-F238E27FC236}">
                <a16:creationId xmlns:a16="http://schemas.microsoft.com/office/drawing/2014/main" id="{B6DD38C6-2CAE-FFA2-2857-64F7E8AB1C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9663" r="23448" b="1"/>
          <a:stretch/>
        </p:blipFill>
        <p:spPr bwMode="auto">
          <a:xfrm>
            <a:off x="3119360" y="18"/>
            <a:ext cx="547114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1077" name="Freeform: Shape 1076">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78" name="Freeform: Shape 1077">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74" name="Rectangle 1073">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76" name="Rectangle 1075">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B8C3B17-4051-F495-1E3F-837776771AFA}"/>
              </a:ext>
            </a:extLst>
          </p:cNvPr>
          <p:cNvSpPr txBox="1"/>
          <p:nvPr/>
        </p:nvSpPr>
        <p:spPr>
          <a:xfrm>
            <a:off x="174531" y="1016867"/>
            <a:ext cx="3426971" cy="5269684"/>
          </a:xfrm>
          <a:prstGeom prst="rect">
            <a:avLst/>
          </a:prstGeom>
          <a:solidFill>
            <a:schemeClr val="bg1"/>
          </a:solidFill>
        </p:spPr>
        <p:txBody>
          <a:bodyPr vert="horz" lIns="91440" tIns="45720" rIns="91440" bIns="45720" rtlCol="0">
            <a:normAutofit lnSpcReduction="10000"/>
          </a:bodyPr>
          <a:lstStyle/>
          <a:p>
            <a:pPr algn="ctr">
              <a:lnSpc>
                <a:spcPct val="90000"/>
              </a:lnSpc>
              <a:spcAft>
                <a:spcPts val="600"/>
              </a:spcAft>
            </a:pPr>
            <a:r>
              <a:rPr lang="en-US" sz="2000" dirty="0">
                <a:latin typeface="Raleway Medium" pitchFamily="2" charset="0"/>
              </a:rPr>
              <a:t>“Hello all!  I am retiring as of October 3</a:t>
            </a:r>
            <a:r>
              <a:rPr lang="en-US" sz="2000" baseline="30000" dirty="0">
                <a:latin typeface="Raleway Medium" pitchFamily="2" charset="0"/>
              </a:rPr>
              <a:t>rd</a:t>
            </a:r>
            <a:r>
              <a:rPr lang="en-US" sz="2000" dirty="0">
                <a:latin typeface="Raleway Medium" pitchFamily="2" charset="0"/>
              </a:rPr>
              <a:t>!  I have absolutely enjoyed my position in this program.  All of you made my job so amazing!  I will miss seeing and hearing about your journeys!  Please know that you are all fabulous and your determination is inspiring!  Please continue to take care of yourselves and I wish you much success, happiness and health!”</a:t>
            </a:r>
          </a:p>
          <a:p>
            <a:pPr algn="ctr">
              <a:lnSpc>
                <a:spcPct val="90000"/>
              </a:lnSpc>
              <a:spcAft>
                <a:spcPts val="600"/>
              </a:spcAft>
            </a:pPr>
            <a:r>
              <a:rPr lang="en-US" sz="2000" dirty="0">
                <a:latin typeface="Raleway Medium" pitchFamily="2" charset="0"/>
              </a:rPr>
              <a:t>Warmest regards,</a:t>
            </a:r>
          </a:p>
          <a:p>
            <a:pPr algn="ctr">
              <a:lnSpc>
                <a:spcPct val="90000"/>
              </a:lnSpc>
              <a:spcAft>
                <a:spcPts val="600"/>
              </a:spcAft>
            </a:pPr>
            <a:r>
              <a:rPr lang="en-US" sz="2000" dirty="0">
                <a:latin typeface="Raleway Medium" pitchFamily="2" charset="0"/>
              </a:rPr>
              <a:t>Sherri  Ferry, RN  </a:t>
            </a:r>
          </a:p>
          <a:p>
            <a:pPr algn="ctr">
              <a:lnSpc>
                <a:spcPct val="90000"/>
              </a:lnSpc>
              <a:spcAft>
                <a:spcPts val="600"/>
              </a:spcAft>
            </a:pPr>
            <a:r>
              <a:rPr lang="en-US" sz="2000" dirty="0">
                <a:latin typeface="Raleway Medium" pitchFamily="2" charset="0"/>
              </a:rPr>
              <a:t>Bariatric Surgery Program Coordinator</a:t>
            </a:r>
          </a:p>
        </p:txBody>
      </p:sp>
    </p:spTree>
    <p:custDataLst>
      <p:tags r:id="rId1"/>
    </p:custDataLst>
    <p:extLst>
      <p:ext uri="{BB962C8B-B14F-4D97-AF65-F5344CB8AC3E}">
        <p14:creationId xmlns:p14="http://schemas.microsoft.com/office/powerpoint/2010/main" val="1935658498"/>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descr="A picture containing logo&#10;&#10;Description automatically generated">
            <a:extLst>
              <a:ext uri="{FF2B5EF4-FFF2-40B4-BE49-F238E27FC236}">
                <a16:creationId xmlns:a16="http://schemas.microsoft.com/office/drawing/2014/main" id="{EA9DF143-176F-4C22-B070-1D1E224A6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9840" y="5561708"/>
            <a:ext cx="3682079"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57D53E82-670D-4C03-B639-6AA5CF44D07E}"/>
              </a:ext>
            </a:extLst>
          </p:cNvPr>
          <p:cNvSpPr txBox="1"/>
          <p:nvPr/>
        </p:nvSpPr>
        <p:spPr>
          <a:xfrm>
            <a:off x="3103561" y="2199443"/>
            <a:ext cx="5354639" cy="3539430"/>
          </a:xfrm>
          <a:prstGeom prst="rect">
            <a:avLst/>
          </a:prstGeom>
          <a:noFill/>
        </p:spPr>
        <p:txBody>
          <a:bodyPr wrap="square" rtlCol="0">
            <a:spAutoFit/>
          </a:bodyPr>
          <a:lstStyle/>
          <a:p>
            <a:pPr algn="ctr"/>
            <a:r>
              <a:rPr lang="en-US" sz="1600">
                <a:latin typeface="Raleway Medium" panose="020B0603030101060003" pitchFamily="34" charset="0"/>
              </a:rPr>
              <a:t>Christiana Care Bariatric Surgery Program </a:t>
            </a:r>
          </a:p>
          <a:p>
            <a:pPr algn="ctr"/>
            <a:r>
              <a:rPr lang="en-US" sz="1600">
                <a:latin typeface="Raleway Medium" panose="020B0603030101060003" pitchFamily="34" charset="0"/>
              </a:rPr>
              <a:t>Wilmington Surgical Services</a:t>
            </a:r>
          </a:p>
          <a:p>
            <a:pPr algn="ctr"/>
            <a:r>
              <a:rPr lang="en-US" sz="1600">
                <a:latin typeface="Raleway Medium" panose="020B0603030101060003" pitchFamily="34" charset="0"/>
              </a:rPr>
              <a:t>Wilmington Hospital</a:t>
            </a:r>
          </a:p>
          <a:p>
            <a:pPr algn="ctr"/>
            <a:r>
              <a:rPr lang="en-US" sz="1600">
                <a:latin typeface="Raleway Medium" panose="020B0603030101060003" pitchFamily="34" charset="0"/>
              </a:rPr>
              <a:t>501 W. 14</a:t>
            </a:r>
            <a:r>
              <a:rPr lang="en-US" sz="1600" baseline="30000">
                <a:latin typeface="Raleway Medium" panose="020B0603030101060003" pitchFamily="34" charset="0"/>
              </a:rPr>
              <a:t>th</a:t>
            </a:r>
            <a:r>
              <a:rPr lang="en-US" sz="1600">
                <a:latin typeface="Raleway Medium" panose="020B0603030101060003" pitchFamily="34" charset="0"/>
              </a:rPr>
              <a:t> Street, Suite 2E15</a:t>
            </a:r>
          </a:p>
          <a:p>
            <a:pPr algn="ctr"/>
            <a:r>
              <a:rPr lang="en-US" sz="1600">
                <a:latin typeface="Raleway Medium" panose="020B0603030101060003" pitchFamily="34" charset="0"/>
              </a:rPr>
              <a:t>Wilmington, DE  19801</a:t>
            </a:r>
          </a:p>
          <a:p>
            <a:pPr algn="ctr"/>
            <a:endParaRPr lang="en-US" sz="1600"/>
          </a:p>
          <a:p>
            <a:pPr algn="ctr"/>
            <a:r>
              <a:rPr lang="en-US" sz="1600" i="1">
                <a:solidFill>
                  <a:schemeClr val="accent5">
                    <a:lumMod val="75000"/>
                  </a:schemeClr>
                </a:solidFill>
                <a:latin typeface="Raleway Medium" panose="020B0603030101060003" pitchFamily="34" charset="0"/>
              </a:rPr>
              <a:t>Are you due for your yearly follow up visit? </a:t>
            </a:r>
          </a:p>
          <a:p>
            <a:pPr algn="ctr"/>
            <a:r>
              <a:rPr lang="en-US" sz="1600" i="1">
                <a:latin typeface="Raleway Medium" panose="020B0603030101060003" pitchFamily="34" charset="0"/>
              </a:rPr>
              <a:t>Call us today at (302) 320-4175 to make your appointment!  </a:t>
            </a:r>
          </a:p>
          <a:p>
            <a:pPr algn="ctr"/>
            <a:endParaRPr lang="en-US" sz="1600" i="1">
              <a:latin typeface="Raleway Medium" panose="020B0603030101060003" pitchFamily="34" charset="0"/>
            </a:endParaRPr>
          </a:p>
          <a:p>
            <a:pPr algn="ctr"/>
            <a:r>
              <a:rPr lang="en-US" sz="1600">
                <a:latin typeface="Raleway Medium" panose="020B0603030101060003" pitchFamily="34" charset="0"/>
              </a:rPr>
              <a:t>Click </a:t>
            </a:r>
            <a:r>
              <a:rPr lang="en-US" sz="1600">
                <a:latin typeface="Raleway Medium" panose="020B0603030101060003" pitchFamily="34" charset="0"/>
                <a:hlinkClick r:id="rId4"/>
              </a:rPr>
              <a:t>here</a:t>
            </a:r>
            <a:r>
              <a:rPr lang="en-US" sz="1600">
                <a:latin typeface="Raleway Medium" panose="020B0603030101060003" pitchFamily="34" charset="0"/>
              </a:rPr>
              <a:t> for our Bariatric Surgery Services website!</a:t>
            </a:r>
          </a:p>
          <a:p>
            <a:pPr algn="ctr"/>
            <a:r>
              <a:rPr lang="en-US" sz="1600">
                <a:latin typeface="Raleway Medium" panose="020B0603030101060003" pitchFamily="34" charset="0"/>
              </a:rPr>
              <a:t>Click </a:t>
            </a:r>
            <a:r>
              <a:rPr lang="en-US" sz="1600">
                <a:latin typeface="Raleway Medium" panose="020B0603030101060003" pitchFamily="34" charset="0"/>
                <a:hlinkClick r:id="rId5"/>
              </a:rPr>
              <a:t>here</a:t>
            </a:r>
            <a:r>
              <a:rPr lang="en-US" sz="1600">
                <a:latin typeface="Raleway Medium" panose="020B0603030101060003" pitchFamily="34" charset="0"/>
              </a:rPr>
              <a:t> to join our Facebook page!</a:t>
            </a:r>
          </a:p>
          <a:p>
            <a:endParaRPr lang="en-US" sz="1600"/>
          </a:p>
          <a:p>
            <a:endParaRPr lang="en-US" sz="1600"/>
          </a:p>
        </p:txBody>
      </p:sp>
    </p:spTree>
    <p:custDataLst>
      <p:tags r:id="rId1"/>
    </p:custDataLst>
    <p:extLst>
      <p:ext uri="{BB962C8B-B14F-4D97-AF65-F5344CB8AC3E}">
        <p14:creationId xmlns:p14="http://schemas.microsoft.com/office/powerpoint/2010/main" val="28511274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qrwhAPyr"/>
  <p:tag name="ARTICULATE_SLIDE_THUMBNAIL_REFRESH" val="1"/>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lank">
  <a:themeElements>
    <a:clrScheme name="">
      <a:dk1>
        <a:srgbClr val="000000"/>
      </a:dk1>
      <a:lt1>
        <a:srgbClr val="FFFFFF"/>
      </a:lt1>
      <a:dk2>
        <a:srgbClr val="5E5E5E"/>
      </a:dk2>
      <a:lt2>
        <a:srgbClr val="D5D5D5"/>
      </a:lt2>
      <a:accent1>
        <a:srgbClr val="00A2FF"/>
      </a:accent1>
      <a:accent2>
        <a:srgbClr val="16E7CF"/>
      </a:accent2>
      <a:accent3>
        <a:srgbClr val="FFFFFF"/>
      </a:accent3>
      <a:accent4>
        <a:srgbClr val="000000"/>
      </a:accent4>
      <a:accent5>
        <a:srgbClr val="AACEFF"/>
      </a:accent5>
      <a:accent6>
        <a:srgbClr val="13D1BB"/>
      </a:accent6>
      <a:hlink>
        <a:srgbClr val="0000FF"/>
      </a:hlink>
      <a:folHlink>
        <a:srgbClr val="FF00FF"/>
      </a:folHlink>
    </a:clrScheme>
    <a:fontScheme name="White">
      <a:majorFont>
        <a:latin typeface="Raleway"/>
        <a:ea typeface="ＭＳ Ｐゴシック"/>
        <a:cs typeface="Raleway"/>
      </a:majorFont>
      <a:minorFont>
        <a:latin typeface="Helvetica Neue"/>
        <a:ea typeface="ＭＳ Ｐゴシック"/>
        <a:cs typeface="Helvetica Neu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en-US" sz="3000" b="1" i="0" u="none" strike="noStrike" cap="none" normalizeH="0" baseline="0">
            <a:ln>
              <a:noFill/>
            </a:ln>
            <a:solidFill>
              <a:srgbClr val="000000"/>
            </a:solidFill>
            <a:effectLst/>
            <a:latin typeface="Helvetica Neue" charset="0"/>
            <a:ea typeface="ＭＳ Ｐゴシック" charset="0"/>
            <a:cs typeface="Helvetica Neue" charset="0"/>
            <a:sym typeface="Helvetica Neue" charset="0"/>
          </a:defRPr>
        </a:defPPr>
      </a:lstStyle>
    </a:spDef>
    <a:lnDef>
      <a:spPr bwMode="auto">
        <a:xfrm>
          <a:off x="0" y="0"/>
          <a:ext cx="1" cy="1"/>
        </a:xfrm>
        <a:custGeom>
          <a:avLst/>
          <a:gdLst/>
          <a:ahLst/>
          <a:cxnLst/>
          <a:rect l="0" t="0" r="0" b="0"/>
          <a:pathLst/>
        </a:custGeom>
        <a:solidFill>
          <a:schemeClr val="accent1"/>
        </a:solidFill>
        <a:ln w="25400" cap="flat" cmpd="sng" algn="ctr">
          <a:solidFill>
            <a:srgbClr val="000000"/>
          </a:solidFill>
          <a:prstDash val="solid"/>
          <a:miter lim="400000"/>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0" tIns="0" rIns="0" bIns="0" numCol="1" anchor="ctr" anchorCtr="0" compatLnSpc="1">
        <a:prstTxWarp prst="textNoShape">
          <a:avLst/>
        </a:prstTxWarp>
        <a:spAutoFit/>
      </a:bodyPr>
      <a:lstStyle>
        <a:defPPr marL="0" marR="0" indent="0" algn="ctr" defTabSz="825500" rtl="0" eaLnBrk="1" fontAlgn="base" latinLnBrk="0" hangingPunct="0">
          <a:lnSpc>
            <a:spcPct val="100000"/>
          </a:lnSpc>
          <a:spcBef>
            <a:spcPct val="0"/>
          </a:spcBef>
          <a:spcAft>
            <a:spcPct val="0"/>
          </a:spcAft>
          <a:buClrTx/>
          <a:buSzTx/>
          <a:buFontTx/>
          <a:buNone/>
          <a:tabLst/>
          <a:defRPr kumimoji="0" lang="en-US" sz="3000" b="1" i="0" u="none" strike="noStrike" cap="none" normalizeH="0" baseline="0">
            <a:ln>
              <a:noFill/>
            </a:ln>
            <a:solidFill>
              <a:srgbClr val="000000"/>
            </a:solidFill>
            <a:effectLst/>
            <a:latin typeface="Helvetica Neue" charset="0"/>
            <a:ea typeface="ＭＳ Ｐゴシック" charset="0"/>
            <a:cs typeface="Helvetica Neue" charset="0"/>
            <a:sym typeface="Helvetica Neue" charset="0"/>
          </a:defRPr>
        </a:defPPr>
      </a:lstStyle>
    </a:lnDef>
  </a:objectDefaults>
  <a:extraClrSchemeLst/>
  <a:extLst>
    <a:ext uri="{05A4C25C-085E-4340-85A3-A5531E510DB2}">
      <thm15:themeFamily xmlns:thm15="http://schemas.microsoft.com/office/thememl/2012/main" name="Presentation2" id="{E61B821E-E26E-014F-88E8-69F53217546B}" vid="{7FBBCF89-B8F2-6748-8F81-578C4CBB6991}"/>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B135BFFA8106459084729AD36FD0FC" ma:contentTypeVersion="18" ma:contentTypeDescription="Create a new document." ma:contentTypeScope="" ma:versionID="867e1e6f5410ceb97166460889260258">
  <xsd:schema xmlns:xsd="http://www.w3.org/2001/XMLSchema" xmlns:xs="http://www.w3.org/2001/XMLSchema" xmlns:p="http://schemas.microsoft.com/office/2006/metadata/properties" xmlns:ns2="a8383394-15b9-448e-8aef-3dca5587935f" xmlns:ns3="7c195310-4b1c-4727-b08a-7fd69215de72" targetNamespace="http://schemas.microsoft.com/office/2006/metadata/properties" ma:root="true" ma:fieldsID="728b335eba1e1d894bbd847cf4eb3798" ns2:_="" ns3:_="">
    <xsd:import namespace="a8383394-15b9-448e-8aef-3dca5587935f"/>
    <xsd:import namespace="7c195310-4b1c-4727-b08a-7fd69215de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lcf76f155ced4ddcb4097134ff3c332f" minOccurs="0"/>
                <xsd:element ref="ns3:TaxCatchAll" minOccurs="0"/>
                <xsd:element ref="ns2:MediaServiceSearchProperties"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8383394-15b9-448e-8aef-3dca558793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49e29de2-c8a0-4410-9c14-a9f9d9694653"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195310-4b1c-4727-b08a-7fd69215de7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ed9ba367-0f69-4cf5-a7e1-72b6fd28f663}" ma:internalName="TaxCatchAll" ma:showField="CatchAllData" ma:web="7c195310-4b1c-4727-b08a-7fd69215de7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8383394-15b9-448e-8aef-3dca5587935f">
      <Terms xmlns="http://schemas.microsoft.com/office/infopath/2007/PartnerControls"/>
    </lcf76f155ced4ddcb4097134ff3c332f>
    <TaxCatchAll xmlns="7c195310-4b1c-4727-b08a-7fd69215de72" xsi:nil="true"/>
    <SharedWithUsers xmlns="7c195310-4b1c-4727-b08a-7fd69215de72">
      <UserInfo>
        <DisplayName>Ferry, Sherri L</DisplayName>
        <AccountId>89</AccountId>
        <AccountType/>
      </UserInfo>
      <UserInfo>
        <DisplayName>Halbert DO, Caitlin A</DisplayName>
        <AccountId>13</AccountId>
        <AccountType/>
      </UserInfo>
    </SharedWithUsers>
  </documentManagement>
</p:properties>
</file>

<file path=customXml/itemProps1.xml><?xml version="1.0" encoding="utf-8"?>
<ds:datastoreItem xmlns:ds="http://schemas.openxmlformats.org/officeDocument/2006/customXml" ds:itemID="{A9DCC0F9-3342-47A3-A884-CEFB32058B0F}">
  <ds:schemaRefs>
    <ds:schemaRef ds:uri="http://schemas.microsoft.com/sharepoint/v3/contenttype/forms"/>
  </ds:schemaRefs>
</ds:datastoreItem>
</file>

<file path=customXml/itemProps2.xml><?xml version="1.0" encoding="utf-8"?>
<ds:datastoreItem xmlns:ds="http://schemas.openxmlformats.org/officeDocument/2006/customXml" ds:itemID="{6A0ACAF2-EBFF-4C90-BE77-B62D52CE5BD1}">
  <ds:schemaRefs>
    <ds:schemaRef ds:uri="7c195310-4b1c-4727-b08a-7fd69215de72"/>
    <ds:schemaRef ds:uri="a8383394-15b9-448e-8aef-3dca558793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39F8003-B081-4CDF-9F5F-C680E9BBF47F}">
  <ds:schemaRefs>
    <ds:schemaRef ds:uri="7c195310-4b1c-4727-b08a-7fd69215de72"/>
    <ds:schemaRef ds:uri="a8383394-15b9-448e-8aef-3dca558793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28</TotalTime>
  <Words>324</Words>
  <Application>Microsoft Office PowerPoint</Application>
  <PresentationFormat>Widescreen</PresentationFormat>
  <Paragraphs>38</Paragraphs>
  <Slides>9</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9</vt:i4>
      </vt:variant>
    </vt:vector>
  </HeadingPairs>
  <TitlesOfParts>
    <vt:vector size="17" baseType="lpstr">
      <vt:lpstr>Arial</vt:lpstr>
      <vt:lpstr>Calibri</vt:lpstr>
      <vt:lpstr>Calibri Light</vt:lpstr>
      <vt:lpstr>Raleway</vt:lpstr>
      <vt:lpstr>Raleway Medium</vt:lpstr>
      <vt:lpstr>Office Theme</vt:lpstr>
      <vt:lpstr>1_Blank</vt:lpstr>
      <vt:lpstr>3_Custom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Ferry, Sherri L</dc:creator>
  <cp:lastModifiedBy>Ferry, Sherri L</cp:lastModifiedBy>
  <cp:revision>1</cp:revision>
  <dcterms:created xsi:type="dcterms:W3CDTF">2021-11-10T15:47:10Z</dcterms:created>
  <dcterms:modified xsi:type="dcterms:W3CDTF">2024-09-17T12:14:07Z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71ED6EA3-CA46-40E6-A0AE-E1B1E034104D</vt:lpwstr>
  </property>
  <property fmtid="{D5CDD505-2E9C-101B-9397-08002B2CF9AE}" pid="3" name="ArticulatePath">
    <vt:lpwstr>Presentation1</vt:lpwstr>
  </property>
  <property fmtid="{D5CDD505-2E9C-101B-9397-08002B2CF9AE}" pid="4" name="ContentTypeId">
    <vt:lpwstr>0x01010087B135BFFA8106459084729AD36FD0FC</vt:lpwstr>
  </property>
  <property fmtid="{D5CDD505-2E9C-101B-9397-08002B2CF9AE}" pid="5" name="MediaServiceImageTags">
    <vt:lpwstr/>
  </property>
</Properties>
</file>