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262" r:id="rId6"/>
    <p:sldId id="361" r:id="rId7"/>
    <p:sldId id="362" r:id="rId8"/>
    <p:sldId id="308" r:id="rId9"/>
    <p:sldId id="351" r:id="rId10"/>
    <p:sldId id="357" r:id="rId11"/>
    <p:sldId id="358" r:id="rId12"/>
    <p:sldId id="359" r:id="rId13"/>
    <p:sldId id="290"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04502-D9CA-A57B-BC02-686F9D80FA28}" name="Ferry, Sherri L" initials="FSL" userId="S::SFerry@christianacare.org::3b9a7ee3-4f46-4359-9007-2dcf45e25578" providerId="AD"/>
  <p188:author id="{8FD4914C-BD87-1A8A-CC1E-C9DF5054E3A1}" name="Ferry, Sherri L" initials="FL" userId="S::sferry@christianacare.org::3b9a7ee3-4f46-4359-9007-2dcf45e25578" providerId="AD"/>
  <p188:author id="{B8002052-44B6-9151-E737-432C080F0AD5}" name="Halbert DO, Caitlin A" initials="HA" userId="S::caitlin.a.halbert@christianacare.org::daa880d8-bcec-4e26-9e1c-aa7f84bed059" providerId="AD"/>
  <p188:author id="{B2C800D9-346A-1988-6DD1-97487AC181D9}" name="Halbert DO, Caitlin A" initials="HDCA" userId="S::Caitlin.A.Halbert@ChristianaCare.org::daa880d8-bcec-4e26-9e1c-aa7f84bed0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ry, Sherri L" initials="FSL" lastIdx="2" clrIdx="0">
    <p:extLst>
      <p:ext uri="{19B8F6BF-5375-455C-9EA6-DF929625EA0E}">
        <p15:presenceInfo xmlns:p15="http://schemas.microsoft.com/office/powerpoint/2012/main" userId="S::SFerry@christianacare.org::3b9a7ee3-4f46-4359-9007-2dcf45e25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9E7"/>
    <a:srgbClr val="FFFFCC"/>
    <a:srgbClr val="66FF66"/>
    <a:srgbClr val="CCFF99"/>
    <a:srgbClr val="CCFFFF"/>
    <a:srgbClr val="CCCCFF"/>
    <a:srgbClr val="FFCCFF"/>
    <a:srgbClr val="FFF5DF"/>
    <a:srgbClr val="CF35D3"/>
    <a:srgbClr val="F5F7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62619-02D0-7372-01E8-C55A44FBEDF0}" v="6" dt="2024-04-25T19:56:20.058"/>
    <p1510:client id="{DD693D9D-4A0C-4027-9849-71B20893921A}" v="177" dt="2024-04-26T11:27:50.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y, Sherri L" userId="3b9a7ee3-4f46-4359-9007-2dcf45e25578" providerId="ADAL" clId="{B81079FC-0584-48A0-97A1-DCA98F6A926F}"/>
    <pc:docChg chg="undo custSel addSld delSld modSld sldOrd replTag delTag">
      <pc:chgData name="Ferry, Sherri L" userId="3b9a7ee3-4f46-4359-9007-2dcf45e25578" providerId="ADAL" clId="{B81079FC-0584-48A0-97A1-DCA98F6A926F}" dt="2024-01-29T18:46:10.644" v="4695"/>
      <pc:docMkLst>
        <pc:docMk/>
      </pc:docMkLst>
      <pc:sldChg chg="replTag delTag delCm">
        <pc:chgData name="Ferry, Sherri L" userId="3b9a7ee3-4f46-4359-9007-2dcf45e25578" providerId="ADAL" clId="{B81079FC-0584-48A0-97A1-DCA98F6A926F}" dt="2024-01-29T18:46:10.623" v="4693"/>
        <pc:sldMkLst>
          <pc:docMk/>
          <pc:sldMk cId="661765998" sldId="262"/>
        </pc:sldMkLst>
      </pc:sldChg>
      <pc:sldChg chg="replTag delTag">
        <pc:chgData name="Ferry, Sherri L" userId="3b9a7ee3-4f46-4359-9007-2dcf45e25578" providerId="ADAL" clId="{B81079FC-0584-48A0-97A1-DCA98F6A926F}" dt="2024-01-24T13:25:22.289" v="3638"/>
        <pc:sldMkLst>
          <pc:docMk/>
          <pc:sldMk cId="2851127434" sldId="290"/>
        </pc:sldMkLst>
      </pc:sldChg>
      <pc:sldChg chg="replTag delTag">
        <pc:chgData name="Ferry, Sherri L" userId="3b9a7ee3-4f46-4359-9007-2dcf45e25578" providerId="ADAL" clId="{B81079FC-0584-48A0-97A1-DCA98F6A926F}" dt="2024-01-17T12:28:11.918" v="1544"/>
        <pc:sldMkLst>
          <pc:docMk/>
          <pc:sldMk cId="242236647" sldId="308"/>
        </pc:sldMkLst>
      </pc:sldChg>
      <pc:sldChg chg="modSp mod replTag delTag">
        <pc:chgData name="Ferry, Sherri L" userId="3b9a7ee3-4f46-4359-9007-2dcf45e25578" providerId="ADAL" clId="{B81079FC-0584-48A0-97A1-DCA98F6A926F}" dt="2024-01-22T13:55:46.343" v="2094"/>
        <pc:sldMkLst>
          <pc:docMk/>
          <pc:sldMk cId="3894782012" sldId="329"/>
        </pc:sldMkLst>
        <pc:spChg chg="mod">
          <ac:chgData name="Ferry, Sherri L" userId="3b9a7ee3-4f46-4359-9007-2dcf45e25578" providerId="ADAL" clId="{B81079FC-0584-48A0-97A1-DCA98F6A926F}" dt="2024-01-16T17:42:48.545" v="12" actId="1076"/>
          <ac:spMkLst>
            <pc:docMk/>
            <pc:sldMk cId="3894782012" sldId="329"/>
            <ac:spMk id="12" creationId="{13DEDDB2-E471-C82A-C154-C80782639C5C}"/>
          </ac:spMkLst>
        </pc:spChg>
        <pc:spChg chg="mod">
          <ac:chgData name="Ferry, Sherri L" userId="3b9a7ee3-4f46-4359-9007-2dcf45e25578" providerId="ADAL" clId="{B81079FC-0584-48A0-97A1-DCA98F6A926F}" dt="2024-01-16T17:43:57.683" v="25" actId="1076"/>
          <ac:spMkLst>
            <pc:docMk/>
            <pc:sldMk cId="3894782012" sldId="329"/>
            <ac:spMk id="14" creationId="{F7AD6CAC-8386-5350-B884-EE955C3E38B4}"/>
          </ac:spMkLst>
        </pc:spChg>
        <pc:picChg chg="mod">
          <ac:chgData name="Ferry, Sherri L" userId="3b9a7ee3-4f46-4359-9007-2dcf45e25578" providerId="ADAL" clId="{B81079FC-0584-48A0-97A1-DCA98F6A926F}" dt="2024-01-16T17:45:44.840" v="35" actId="1076"/>
          <ac:picMkLst>
            <pc:docMk/>
            <pc:sldMk cId="3894782012" sldId="329"/>
            <ac:picMk id="4" creationId="{E113A5F9-75AF-8A66-55AF-3FC162479BB8}"/>
          </ac:picMkLst>
        </pc:picChg>
      </pc:sldChg>
      <pc:sldChg chg="addSp delSp modSp del mod replTag delTag delDesignElem">
        <pc:chgData name="Ferry, Sherri L" userId="3b9a7ee3-4f46-4359-9007-2dcf45e25578" providerId="ADAL" clId="{B81079FC-0584-48A0-97A1-DCA98F6A926F}" dt="2024-01-17T12:28:10.644" v="1542"/>
        <pc:sldMkLst>
          <pc:docMk/>
          <pc:sldMk cId="2655288043" sldId="351"/>
        </pc:sldMkLst>
        <pc:spChg chg="add del mod">
          <ac:chgData name="Ferry, Sherri L" userId="3b9a7ee3-4f46-4359-9007-2dcf45e25578" providerId="ADAL" clId="{B81079FC-0584-48A0-97A1-DCA98F6A926F}" dt="2024-01-16T18:03:13.903" v="269" actId="21"/>
          <ac:spMkLst>
            <pc:docMk/>
            <pc:sldMk cId="2655288043" sldId="351"/>
            <ac:spMk id="6" creationId="{D82A4656-8FC0-E27C-90B3-1EE032D41CA6}"/>
          </ac:spMkLst>
        </pc:spChg>
        <pc:graphicFrameChg chg="mod">
          <ac:chgData name="Ferry, Sherri L" userId="3b9a7ee3-4f46-4359-9007-2dcf45e25578" providerId="ADAL" clId="{B81079FC-0584-48A0-97A1-DCA98F6A926F}" dt="2024-01-16T18:05:18.927" v="293"/>
          <ac:graphicFrameMkLst>
            <pc:docMk/>
            <pc:sldMk cId="2655288043" sldId="351"/>
            <ac:graphicFrameMk id="3088" creationId="{E77E2DFD-E058-195A-DACC-025B46388FDB}"/>
          </ac:graphicFrameMkLst>
        </pc:graphicFrameChg>
        <pc:picChg chg="add mod">
          <ac:chgData name="Ferry, Sherri L" userId="3b9a7ee3-4f46-4359-9007-2dcf45e25578" providerId="ADAL" clId="{B81079FC-0584-48A0-97A1-DCA98F6A926F}" dt="2024-01-16T17:49:52.911" v="61" actId="962"/>
          <ac:picMkLst>
            <pc:docMk/>
            <pc:sldMk cId="2655288043" sldId="351"/>
            <ac:picMk id="3" creationId="{5D241B79-B175-ECFF-AD64-DDFE85FD252A}"/>
          </ac:picMkLst>
        </pc:picChg>
        <pc:picChg chg="del">
          <ac:chgData name="Ferry, Sherri L" userId="3b9a7ee3-4f46-4359-9007-2dcf45e25578" providerId="ADAL" clId="{B81079FC-0584-48A0-97A1-DCA98F6A926F}" dt="2024-01-16T17:49:27.348" v="57" actId="21"/>
          <ac:picMkLst>
            <pc:docMk/>
            <pc:sldMk cId="2655288043" sldId="351"/>
            <ac:picMk id="3074" creationId="{AC0C4ACC-C750-96A9-32A1-A46B9D39992C}"/>
          </ac:picMkLst>
        </pc:picChg>
      </pc:sldChg>
      <pc:sldChg chg="addSp delSp modSp new del mod setBg replTag delTag">
        <pc:chgData name="Ferry, Sherri L" userId="3b9a7ee3-4f46-4359-9007-2dcf45e25578" providerId="ADAL" clId="{B81079FC-0584-48A0-97A1-DCA98F6A926F}" dt="2024-01-16T18:12:55.140" v="354" actId="2696"/>
        <pc:sldMkLst>
          <pc:docMk/>
          <pc:sldMk cId="3331257509" sldId="352"/>
        </pc:sldMkLst>
        <pc:spChg chg="add mod">
          <ac:chgData name="Ferry, Sherri L" userId="3b9a7ee3-4f46-4359-9007-2dcf45e25578" providerId="ADAL" clId="{B81079FC-0584-48A0-97A1-DCA98F6A926F}" dt="2024-01-16T17:52:18.601" v="101"/>
          <ac:spMkLst>
            <pc:docMk/>
            <pc:sldMk cId="3331257509" sldId="352"/>
            <ac:spMk id="4" creationId="{B6DBA236-4BA8-E50D-1B67-C3553FFC3127}"/>
          </ac:spMkLst>
        </pc:spChg>
        <pc:spChg chg="add mod">
          <ac:chgData name="Ferry, Sherri L" userId="3b9a7ee3-4f46-4359-9007-2dcf45e25578" providerId="ADAL" clId="{B81079FC-0584-48A0-97A1-DCA98F6A926F}" dt="2024-01-16T17:52:18.601" v="101"/>
          <ac:spMkLst>
            <pc:docMk/>
            <pc:sldMk cId="3331257509" sldId="352"/>
            <ac:spMk id="5" creationId="{63B8E653-EED1-EDDB-D8AC-E902DA75F9C1}"/>
          </ac:spMkLst>
        </pc:spChg>
        <pc:spChg chg="add del">
          <ac:chgData name="Ferry, Sherri L" userId="3b9a7ee3-4f46-4359-9007-2dcf45e25578" providerId="ADAL" clId="{B81079FC-0584-48A0-97A1-DCA98F6A926F}" dt="2024-01-16T17:59:11.156" v="226" actId="26606"/>
          <ac:spMkLst>
            <pc:docMk/>
            <pc:sldMk cId="3331257509" sldId="352"/>
            <ac:spMk id="7" creationId="{6680F1D3-7650-4307-A001-0163AD371D29}"/>
          </ac:spMkLst>
        </pc:spChg>
        <pc:spChg chg="add del mod topLvl">
          <ac:chgData name="Ferry, Sherri L" userId="3b9a7ee3-4f46-4359-9007-2dcf45e25578" providerId="ADAL" clId="{B81079FC-0584-48A0-97A1-DCA98F6A926F}" dt="2024-01-16T17:59:11.802" v="229" actId="21"/>
          <ac:spMkLst>
            <pc:docMk/>
            <pc:sldMk cId="3331257509" sldId="352"/>
            <ac:spMk id="8" creationId="{56B6DFA1-C5DB-EEB1-79E3-35BED44B1D37}"/>
          </ac:spMkLst>
        </pc:spChg>
        <pc:spChg chg="add del mod topLvl">
          <ac:chgData name="Ferry, Sherri L" userId="3b9a7ee3-4f46-4359-9007-2dcf45e25578" providerId="ADAL" clId="{B81079FC-0584-48A0-97A1-DCA98F6A926F}" dt="2024-01-16T17:59:11.802" v="229" actId="21"/>
          <ac:spMkLst>
            <pc:docMk/>
            <pc:sldMk cId="3331257509" sldId="352"/>
            <ac:spMk id="9" creationId="{9EB13985-46B4-5156-1F0B-FCE11892C827}"/>
          </ac:spMkLst>
        </pc:spChg>
        <pc:spChg chg="add del mod">
          <ac:chgData name="Ferry, Sherri L" userId="3b9a7ee3-4f46-4359-9007-2dcf45e25578" providerId="ADAL" clId="{B81079FC-0584-48A0-97A1-DCA98F6A926F}" dt="2024-01-16T17:59:11.575" v="228" actId="21"/>
          <ac:spMkLst>
            <pc:docMk/>
            <pc:sldMk cId="3331257509" sldId="352"/>
            <ac:spMk id="10" creationId="{2A4446CB-C4F5-6F1D-1685-BC3D2EE92032}"/>
          </ac:spMkLst>
        </pc:spChg>
        <pc:spChg chg="add mod">
          <ac:chgData name="Ferry, Sherri L" userId="3b9a7ee3-4f46-4359-9007-2dcf45e25578" providerId="ADAL" clId="{B81079FC-0584-48A0-97A1-DCA98F6A926F}" dt="2024-01-16T17:59:11.156" v="226" actId="26606"/>
          <ac:spMkLst>
            <pc:docMk/>
            <pc:sldMk cId="3331257509" sldId="352"/>
            <ac:spMk id="11" creationId="{D426C94D-3D6D-C421-512D-8D8F2B69219D}"/>
          </ac:spMkLst>
        </pc:spChg>
        <pc:spChg chg="add del mod">
          <ac:chgData name="Ferry, Sherri L" userId="3b9a7ee3-4f46-4359-9007-2dcf45e25578" providerId="ADAL" clId="{B81079FC-0584-48A0-97A1-DCA98F6A926F}" dt="2024-01-16T17:59:10.746" v="215"/>
          <ac:spMkLst>
            <pc:docMk/>
            <pc:sldMk cId="3331257509" sldId="352"/>
            <ac:spMk id="12" creationId="{5C618282-E5CA-4267-F8D4-D9C9B7CF1F27}"/>
          </ac:spMkLst>
        </pc:spChg>
        <pc:spChg chg="add mod">
          <ac:chgData name="Ferry, Sherri L" userId="3b9a7ee3-4f46-4359-9007-2dcf45e25578" providerId="ADAL" clId="{B81079FC-0584-48A0-97A1-DCA98F6A926F}" dt="2024-01-16T17:59:09.574" v="202"/>
          <ac:spMkLst>
            <pc:docMk/>
            <pc:sldMk cId="3331257509" sldId="352"/>
            <ac:spMk id="14" creationId="{86411FA0-91CD-0813-CB36-8CB5B154206B}"/>
          </ac:spMkLst>
        </pc:spChg>
        <pc:spChg chg="add mod">
          <ac:chgData name="Ferry, Sherri L" userId="3b9a7ee3-4f46-4359-9007-2dcf45e25578" providerId="ADAL" clId="{B81079FC-0584-48A0-97A1-DCA98F6A926F}" dt="2024-01-16T17:59:09.574" v="202"/>
          <ac:spMkLst>
            <pc:docMk/>
            <pc:sldMk cId="3331257509" sldId="352"/>
            <ac:spMk id="15" creationId="{F1707061-FB4F-AC75-F644-D93AE18F50D0}"/>
          </ac:spMkLst>
        </pc:spChg>
        <pc:spChg chg="add del">
          <ac:chgData name="Ferry, Sherri L" userId="3b9a7ee3-4f46-4359-9007-2dcf45e25578" providerId="ADAL" clId="{B81079FC-0584-48A0-97A1-DCA98F6A926F}" dt="2024-01-16T17:57:00.636" v="160" actId="26606"/>
          <ac:spMkLst>
            <pc:docMk/>
            <pc:sldMk cId="3331257509" sldId="352"/>
            <ac:spMk id="16" creationId="{79BB35BC-D5C2-4C8B-A22A-A71E6191913B}"/>
          </ac:spMkLst>
        </pc:spChg>
        <pc:grpChg chg="add del mod">
          <ac:chgData name="Ferry, Sherri L" userId="3b9a7ee3-4f46-4359-9007-2dcf45e25578" providerId="ADAL" clId="{B81079FC-0584-48A0-97A1-DCA98F6A926F}" dt="2024-01-16T17:56:13.073" v="155" actId="21"/>
          <ac:grpSpMkLst>
            <pc:docMk/>
            <pc:sldMk cId="3331257509" sldId="352"/>
            <ac:grpSpMk id="3" creationId="{90F50801-3CD3-BD81-6CFD-E9D447695D92}"/>
          </ac:grpSpMkLst>
        </pc:grpChg>
        <pc:grpChg chg="add del mod">
          <ac:chgData name="Ferry, Sherri L" userId="3b9a7ee3-4f46-4359-9007-2dcf45e25578" providerId="ADAL" clId="{B81079FC-0584-48A0-97A1-DCA98F6A926F}" dt="2024-01-16T17:59:11.802" v="229" actId="21"/>
          <ac:grpSpMkLst>
            <pc:docMk/>
            <pc:sldMk cId="3331257509" sldId="352"/>
            <ac:grpSpMk id="6" creationId="{2FCAE9CA-9E49-A0D1-3E61-09BFE148A33E}"/>
          </ac:grpSpMkLst>
        </pc:grpChg>
        <pc:grpChg chg="add mod">
          <ac:chgData name="Ferry, Sherri L" userId="3b9a7ee3-4f46-4359-9007-2dcf45e25578" providerId="ADAL" clId="{B81079FC-0584-48A0-97A1-DCA98F6A926F}" dt="2024-01-16T17:59:09.574" v="202"/>
          <ac:grpSpMkLst>
            <pc:docMk/>
            <pc:sldMk cId="3331257509" sldId="352"/>
            <ac:grpSpMk id="13" creationId="{0FEE2B95-A533-89A4-0F30-43A68255CA1F}"/>
          </ac:grpSpMkLst>
        </pc:grpChg>
        <pc:picChg chg="add mod">
          <ac:chgData name="Ferry, Sherri L" userId="3b9a7ee3-4f46-4359-9007-2dcf45e25578" providerId="ADAL" clId="{B81079FC-0584-48A0-97A1-DCA98F6A926F}" dt="2024-01-16T17:59:11.156" v="226" actId="26606"/>
          <ac:picMkLst>
            <pc:docMk/>
            <pc:sldMk cId="3331257509" sldId="352"/>
            <ac:picMk id="2" creationId="{006BB42F-07D0-C40B-63FF-10CB6363C8A1}"/>
          </ac:picMkLst>
        </pc:picChg>
      </pc:sldChg>
      <pc:sldChg chg="addSp delSp modSp new mod setBg replTag delTag">
        <pc:chgData name="Ferry, Sherri L" userId="3b9a7ee3-4f46-4359-9007-2dcf45e25578" providerId="ADAL" clId="{B81079FC-0584-48A0-97A1-DCA98F6A926F}" dt="2024-01-16T18:57:34.516" v="1178"/>
        <pc:sldMkLst>
          <pc:docMk/>
          <pc:sldMk cId="3884308871" sldId="352"/>
        </pc:sldMkLst>
        <pc:spChg chg="mod ord">
          <ac:chgData name="Ferry, Sherri L" userId="3b9a7ee3-4f46-4359-9007-2dcf45e25578" providerId="ADAL" clId="{B81079FC-0584-48A0-97A1-DCA98F6A926F}" dt="2024-01-16T18:38:40.494" v="673" actId="1076"/>
          <ac:spMkLst>
            <pc:docMk/>
            <pc:sldMk cId="3884308871" sldId="352"/>
            <ac:spMk id="2" creationId="{B45241EF-3B33-AEFE-424C-BA0D3F4E8A03}"/>
          </ac:spMkLst>
        </pc:spChg>
        <pc:spChg chg="del">
          <ac:chgData name="Ferry, Sherri L" userId="3b9a7ee3-4f46-4359-9007-2dcf45e25578" providerId="ADAL" clId="{B81079FC-0584-48A0-97A1-DCA98F6A926F}" dt="2024-01-16T18:14:50.844" v="370"/>
          <ac:spMkLst>
            <pc:docMk/>
            <pc:sldMk cId="3884308871" sldId="352"/>
            <ac:spMk id="3" creationId="{23787A37-297F-EED3-0788-9F0E74110FA3}"/>
          </ac:spMkLst>
        </pc:spChg>
        <pc:spChg chg="add del mod">
          <ac:chgData name="Ferry, Sherri L" userId="3b9a7ee3-4f46-4359-9007-2dcf45e25578" providerId="ADAL" clId="{B81079FC-0584-48A0-97A1-DCA98F6A926F}" dt="2024-01-16T18:20:05.400" v="570"/>
          <ac:spMkLst>
            <pc:docMk/>
            <pc:sldMk cId="3884308871" sldId="352"/>
            <ac:spMk id="7" creationId="{86CCD9B9-5783-10EA-CCF7-9A175C0282AF}"/>
          </ac:spMkLst>
        </pc:spChg>
        <pc:spChg chg="add del">
          <ac:chgData name="Ferry, Sherri L" userId="3b9a7ee3-4f46-4359-9007-2dcf45e25578" providerId="ADAL" clId="{B81079FC-0584-48A0-97A1-DCA98F6A926F}" dt="2024-01-16T18:20:07.439" v="573" actId="26606"/>
          <ac:spMkLst>
            <pc:docMk/>
            <pc:sldMk cId="3884308871" sldId="352"/>
            <ac:spMk id="10" creationId="{37C89E4B-3C9F-44B9-8B86-D9E3D112D8EC}"/>
          </ac:spMkLst>
        </pc:spChg>
        <pc:spChg chg="add del mod">
          <ac:chgData name="Ferry, Sherri L" userId="3b9a7ee3-4f46-4359-9007-2dcf45e25578" providerId="ADAL" clId="{B81079FC-0584-48A0-97A1-DCA98F6A926F}" dt="2024-01-16T18:30:05.753" v="625" actId="21"/>
          <ac:spMkLst>
            <pc:docMk/>
            <pc:sldMk cId="3884308871" sldId="352"/>
            <ac:spMk id="15" creationId="{14721295-D2FE-4619-7985-13A31E7C2A8A}"/>
          </ac:spMkLst>
        </pc:spChg>
        <pc:spChg chg="add">
          <ac:chgData name="Ferry, Sherri L" userId="3b9a7ee3-4f46-4359-9007-2dcf45e25578" providerId="ADAL" clId="{B81079FC-0584-48A0-97A1-DCA98F6A926F}" dt="2024-01-16T18:20:07.439" v="573" actId="26606"/>
          <ac:spMkLst>
            <pc:docMk/>
            <pc:sldMk cId="3884308871" sldId="352"/>
            <ac:spMk id="19" creationId="{37C89E4B-3C9F-44B9-8B86-D9E3D112D8EC}"/>
          </ac:spMkLst>
        </pc:spChg>
        <pc:picChg chg="add del mod">
          <ac:chgData name="Ferry, Sherri L" userId="3b9a7ee3-4f46-4359-9007-2dcf45e25578" providerId="ADAL" clId="{B81079FC-0584-48A0-97A1-DCA98F6A926F}" dt="2024-01-16T18:16:57.492" v="569" actId="21"/>
          <ac:picMkLst>
            <pc:docMk/>
            <pc:sldMk cId="3884308871" sldId="352"/>
            <ac:picMk id="5" creationId="{CC3F3969-04C0-9350-9D92-414CA1CC6EE2}"/>
          </ac:picMkLst>
        </pc:picChg>
        <pc:picChg chg="add mod">
          <ac:chgData name="Ferry, Sherri L" userId="3b9a7ee3-4f46-4359-9007-2dcf45e25578" providerId="ADAL" clId="{B81079FC-0584-48A0-97A1-DCA98F6A926F}" dt="2024-01-16T18:20:07.439" v="573" actId="26606"/>
          <ac:picMkLst>
            <pc:docMk/>
            <pc:sldMk cId="3884308871" sldId="352"/>
            <ac:picMk id="9" creationId="{77A06C48-566C-7679-22CC-2230D877C4A6}"/>
          </ac:picMkLst>
        </pc:picChg>
        <pc:picChg chg="add del mod">
          <ac:chgData name="Ferry, Sherri L" userId="3b9a7ee3-4f46-4359-9007-2dcf45e25578" providerId="ADAL" clId="{B81079FC-0584-48A0-97A1-DCA98F6A926F}" dt="2024-01-16T18:23:58.820" v="600" actId="21"/>
          <ac:picMkLst>
            <pc:docMk/>
            <pc:sldMk cId="3884308871" sldId="352"/>
            <ac:picMk id="13" creationId="{22711575-C11E-518A-7D45-36D4C4571533}"/>
          </ac:picMkLst>
        </pc:picChg>
        <pc:picChg chg="add del mod">
          <ac:chgData name="Ferry, Sherri L" userId="3b9a7ee3-4f46-4359-9007-2dcf45e25578" providerId="ADAL" clId="{B81079FC-0584-48A0-97A1-DCA98F6A926F}" dt="2024-01-16T18:27:47.638" v="610" actId="21"/>
          <ac:picMkLst>
            <pc:docMk/>
            <pc:sldMk cId="3884308871" sldId="352"/>
            <ac:picMk id="17" creationId="{7A45F5D0-3C99-753A-4FFC-BF559E01C4B5}"/>
          </ac:picMkLst>
        </pc:picChg>
        <pc:picChg chg="add del mod">
          <ac:chgData name="Ferry, Sherri L" userId="3b9a7ee3-4f46-4359-9007-2dcf45e25578" providerId="ADAL" clId="{B81079FC-0584-48A0-97A1-DCA98F6A926F}" dt="2024-01-16T18:28:42.409" v="616" actId="21"/>
          <ac:picMkLst>
            <pc:docMk/>
            <pc:sldMk cId="3884308871" sldId="352"/>
            <ac:picMk id="20" creationId="{B6B2E59B-46E8-2394-BC55-7C2D3A599A2C}"/>
          </ac:picMkLst>
        </pc:picChg>
        <pc:picChg chg="add del mod">
          <ac:chgData name="Ferry, Sherri L" userId="3b9a7ee3-4f46-4359-9007-2dcf45e25578" providerId="ADAL" clId="{B81079FC-0584-48A0-97A1-DCA98F6A926F}" dt="2024-01-16T18:30:09.843" v="626" actId="21"/>
          <ac:picMkLst>
            <pc:docMk/>
            <pc:sldMk cId="3884308871" sldId="352"/>
            <ac:picMk id="24" creationId="{8AACB494-A6CB-70CB-C3C7-3B7B6FBFD29D}"/>
          </ac:picMkLst>
        </pc:picChg>
        <pc:picChg chg="add del mod modCrop">
          <ac:chgData name="Ferry, Sherri L" userId="3b9a7ee3-4f46-4359-9007-2dcf45e25578" providerId="ADAL" clId="{B81079FC-0584-48A0-97A1-DCA98F6A926F}" dt="2024-01-16T18:34:11.293" v="636" actId="21"/>
          <ac:picMkLst>
            <pc:docMk/>
            <pc:sldMk cId="3884308871" sldId="352"/>
            <ac:picMk id="26" creationId="{F7D22D7C-6767-FCB3-F940-853F2B174FF6}"/>
          </ac:picMkLst>
        </pc:picChg>
        <pc:picChg chg="add del mod modCrop">
          <ac:chgData name="Ferry, Sherri L" userId="3b9a7ee3-4f46-4359-9007-2dcf45e25578" providerId="ADAL" clId="{B81079FC-0584-48A0-97A1-DCA98F6A926F}" dt="2024-01-16T18:34:45.847" v="647" actId="21"/>
          <ac:picMkLst>
            <pc:docMk/>
            <pc:sldMk cId="3884308871" sldId="352"/>
            <ac:picMk id="27" creationId="{901C2011-B038-D352-650A-2F2AE69C1BE3}"/>
          </ac:picMkLst>
        </pc:picChg>
        <pc:picChg chg="add del mod">
          <ac:chgData name="Ferry, Sherri L" userId="3b9a7ee3-4f46-4359-9007-2dcf45e25578" providerId="ADAL" clId="{B81079FC-0584-48A0-97A1-DCA98F6A926F}" dt="2024-01-16T18:37:38.468" v="662" actId="21"/>
          <ac:picMkLst>
            <pc:docMk/>
            <pc:sldMk cId="3884308871" sldId="352"/>
            <ac:picMk id="29" creationId="{95896D0A-D727-8CE6-51FB-3E1B9982A4BD}"/>
          </ac:picMkLst>
        </pc:picChg>
        <pc:picChg chg="add mod">
          <ac:chgData name="Ferry, Sherri L" userId="3b9a7ee3-4f46-4359-9007-2dcf45e25578" providerId="ADAL" clId="{B81079FC-0584-48A0-97A1-DCA98F6A926F}" dt="2024-01-16T18:38:36.145" v="671" actId="1076"/>
          <ac:picMkLst>
            <pc:docMk/>
            <pc:sldMk cId="3884308871" sldId="352"/>
            <ac:picMk id="31" creationId="{B17CAB85-A04C-A958-1741-674F90494E61}"/>
          </ac:picMkLst>
        </pc:picChg>
        <pc:picChg chg="add mod">
          <ac:chgData name="Ferry, Sherri L" userId="3b9a7ee3-4f46-4359-9007-2dcf45e25578" providerId="ADAL" clId="{B81079FC-0584-48A0-97A1-DCA98F6A926F}" dt="2024-01-16T18:38:31.778" v="670" actId="1076"/>
          <ac:picMkLst>
            <pc:docMk/>
            <pc:sldMk cId="3884308871" sldId="352"/>
            <ac:picMk id="32" creationId="{0BB034AE-CF30-3C33-183B-42D5D0A21C3E}"/>
          </ac:picMkLst>
        </pc:picChg>
        <pc:cxnChg chg="add del">
          <ac:chgData name="Ferry, Sherri L" userId="3b9a7ee3-4f46-4359-9007-2dcf45e25578" providerId="ADAL" clId="{B81079FC-0584-48A0-97A1-DCA98F6A926F}" dt="2024-01-16T18:20:07.439" v="573" actId="26606"/>
          <ac:cxnSpMkLst>
            <pc:docMk/>
            <pc:sldMk cId="3884308871" sldId="352"/>
            <ac:cxnSpMk id="12" creationId="{AA2EAA10-076F-46BD-8F0F-B9A2FB77A85C}"/>
          </ac:cxnSpMkLst>
        </pc:cxnChg>
        <pc:cxnChg chg="add del">
          <ac:chgData name="Ferry, Sherri L" userId="3b9a7ee3-4f46-4359-9007-2dcf45e25578" providerId="ADAL" clId="{B81079FC-0584-48A0-97A1-DCA98F6A926F}" dt="2024-01-16T18:20:07.439" v="573" actId="26606"/>
          <ac:cxnSpMkLst>
            <pc:docMk/>
            <pc:sldMk cId="3884308871" sldId="352"/>
            <ac:cxnSpMk id="14" creationId="{D891E407-403B-4764-86C9-33A56D3BCAA3}"/>
          </ac:cxnSpMkLst>
        </pc:cxnChg>
        <pc:cxnChg chg="add">
          <ac:chgData name="Ferry, Sherri L" userId="3b9a7ee3-4f46-4359-9007-2dcf45e25578" providerId="ADAL" clId="{B81079FC-0584-48A0-97A1-DCA98F6A926F}" dt="2024-01-16T18:20:07.439" v="573" actId="26606"/>
          <ac:cxnSpMkLst>
            <pc:docMk/>
            <pc:sldMk cId="3884308871" sldId="352"/>
            <ac:cxnSpMk id="21" creationId="{AA2EAA10-076F-46BD-8F0F-B9A2FB77A85C}"/>
          </ac:cxnSpMkLst>
        </pc:cxnChg>
        <pc:cxnChg chg="add">
          <ac:chgData name="Ferry, Sherri L" userId="3b9a7ee3-4f46-4359-9007-2dcf45e25578" providerId="ADAL" clId="{B81079FC-0584-48A0-97A1-DCA98F6A926F}" dt="2024-01-16T18:20:07.439" v="573" actId="26606"/>
          <ac:cxnSpMkLst>
            <pc:docMk/>
            <pc:sldMk cId="3884308871" sldId="352"/>
            <ac:cxnSpMk id="23" creationId="{D891E407-403B-4764-86C9-33A56D3BCAA3}"/>
          </ac:cxnSpMkLst>
        </pc:cxnChg>
      </pc:sldChg>
      <pc:sldChg chg="del replTag delTag">
        <pc:chgData name="Ferry, Sherri L" userId="3b9a7ee3-4f46-4359-9007-2dcf45e25578" providerId="ADAL" clId="{B81079FC-0584-48A0-97A1-DCA98F6A926F}" dt="2024-01-16T17:47:36.595" v="47" actId="2696"/>
        <pc:sldMkLst>
          <pc:docMk/>
          <pc:sldMk cId="45720840" sldId="353"/>
        </pc:sldMkLst>
      </pc:sldChg>
      <pc:sldChg chg="addSp delSp modSp new mod ord setBg replTag delTag">
        <pc:chgData name="Ferry, Sherri L" userId="3b9a7ee3-4f46-4359-9007-2dcf45e25578" providerId="ADAL" clId="{B81079FC-0584-48A0-97A1-DCA98F6A926F}" dt="2024-01-17T12:28:12.975" v="1546"/>
        <pc:sldMkLst>
          <pc:docMk/>
          <pc:sldMk cId="570709104" sldId="353"/>
        </pc:sldMkLst>
        <pc:spChg chg="mod ord">
          <ac:chgData name="Ferry, Sherri L" userId="3b9a7ee3-4f46-4359-9007-2dcf45e25578" providerId="ADAL" clId="{B81079FC-0584-48A0-97A1-DCA98F6A926F}" dt="2024-01-16T19:07:16.615" v="1524" actId="20577"/>
          <ac:spMkLst>
            <pc:docMk/>
            <pc:sldMk cId="570709104" sldId="353"/>
            <ac:spMk id="2" creationId="{E0B308A1-0128-384E-410A-9FB7DCBFBCC7}"/>
          </ac:spMkLst>
        </pc:spChg>
        <pc:spChg chg="del">
          <ac:chgData name="Ferry, Sherri L" userId="3b9a7ee3-4f46-4359-9007-2dcf45e25578" providerId="ADAL" clId="{B81079FC-0584-48A0-97A1-DCA98F6A926F}" dt="2024-01-16T18:39:53.021" v="682"/>
          <ac:spMkLst>
            <pc:docMk/>
            <pc:sldMk cId="570709104" sldId="353"/>
            <ac:spMk id="3" creationId="{221B593F-0704-A905-2E79-3CA71DA41FCD}"/>
          </ac:spMkLst>
        </pc:spChg>
        <pc:spChg chg="add del mod">
          <ac:chgData name="Ferry, Sherri L" userId="3b9a7ee3-4f46-4359-9007-2dcf45e25578" providerId="ADAL" clId="{B81079FC-0584-48A0-97A1-DCA98F6A926F}" dt="2024-01-16T18:50:47.533" v="839" actId="21"/>
          <ac:spMkLst>
            <pc:docMk/>
            <pc:sldMk cId="570709104" sldId="353"/>
            <ac:spMk id="6" creationId="{FAFFD49A-6195-03B2-DAE3-715D94156483}"/>
          </ac:spMkLst>
        </pc:spChg>
        <pc:spChg chg="add del">
          <ac:chgData name="Ferry, Sherri L" userId="3b9a7ee3-4f46-4359-9007-2dcf45e25578" providerId="ADAL" clId="{B81079FC-0584-48A0-97A1-DCA98F6A926F}" dt="2024-01-16T18:44:15.627" v="709" actId="26606"/>
          <ac:spMkLst>
            <pc:docMk/>
            <pc:sldMk cId="570709104" sldId="353"/>
            <ac:spMk id="7" creationId="{37C89E4B-3C9F-44B9-8B86-D9E3D112D8EC}"/>
          </ac:spMkLst>
        </pc:spChg>
        <pc:spChg chg="add del">
          <ac:chgData name="Ferry, Sherri L" userId="3b9a7ee3-4f46-4359-9007-2dcf45e25578" providerId="ADAL" clId="{B81079FC-0584-48A0-97A1-DCA98F6A926F}" dt="2024-01-16T18:43:53.164" v="706" actId="26606"/>
          <ac:spMkLst>
            <pc:docMk/>
            <pc:sldMk cId="570709104" sldId="353"/>
            <ac:spMk id="10" creationId="{37C89E4B-3C9F-44B9-8B86-D9E3D112D8EC}"/>
          </ac:spMkLst>
        </pc:spChg>
        <pc:spChg chg="add del">
          <ac:chgData name="Ferry, Sherri L" userId="3b9a7ee3-4f46-4359-9007-2dcf45e25578" providerId="ADAL" clId="{B81079FC-0584-48A0-97A1-DCA98F6A926F}" dt="2024-01-16T18:52:45.133" v="841" actId="26606"/>
          <ac:spMkLst>
            <pc:docMk/>
            <pc:sldMk cId="570709104" sldId="353"/>
            <ac:spMk id="11" creationId="{37C89E4B-3C9F-44B9-8B86-D9E3D112D8EC}"/>
          </ac:spMkLst>
        </pc:spChg>
        <pc:spChg chg="add del mod">
          <ac:chgData name="Ferry, Sherri L" userId="3b9a7ee3-4f46-4359-9007-2dcf45e25578" providerId="ADAL" clId="{B81079FC-0584-48A0-97A1-DCA98F6A926F}" dt="2024-01-16T19:00:30.482" v="1212" actId="21"/>
          <ac:spMkLst>
            <pc:docMk/>
            <pc:sldMk cId="570709104" sldId="353"/>
            <ac:spMk id="18" creationId="{1BC014EC-3E67-162B-7682-B7A73394BA76}"/>
          </ac:spMkLst>
        </pc:spChg>
        <pc:spChg chg="add del">
          <ac:chgData name="Ferry, Sherri L" userId="3b9a7ee3-4f46-4359-9007-2dcf45e25578" providerId="ADAL" clId="{B81079FC-0584-48A0-97A1-DCA98F6A926F}" dt="2024-01-16T18:43:26.812" v="703" actId="26606"/>
          <ac:spMkLst>
            <pc:docMk/>
            <pc:sldMk cId="570709104" sldId="353"/>
            <ac:spMk id="19" creationId="{37C89E4B-3C9F-44B9-8B86-D9E3D112D8EC}"/>
          </ac:spMkLst>
        </pc:spChg>
        <pc:spChg chg="add del">
          <ac:chgData name="Ferry, Sherri L" userId="3b9a7ee3-4f46-4359-9007-2dcf45e25578" providerId="ADAL" clId="{B81079FC-0584-48A0-97A1-DCA98F6A926F}" dt="2024-01-16T19:01:11.959" v="1214" actId="26606"/>
          <ac:spMkLst>
            <pc:docMk/>
            <pc:sldMk cId="570709104" sldId="353"/>
            <ac:spMk id="20" creationId="{37C89E4B-3C9F-44B9-8B86-D9E3D112D8EC}"/>
          </ac:spMkLst>
        </pc:spChg>
        <pc:spChg chg="add del">
          <ac:chgData name="Ferry, Sherri L" userId="3b9a7ee3-4f46-4359-9007-2dcf45e25578" providerId="ADAL" clId="{B81079FC-0584-48A0-97A1-DCA98F6A926F}" dt="2024-01-16T18:43:53.161" v="705" actId="26606"/>
          <ac:spMkLst>
            <pc:docMk/>
            <pc:sldMk cId="570709104" sldId="353"/>
            <ac:spMk id="25" creationId="{3B47FC9C-2ED3-4100-A4EF-E8CDFEE106C9}"/>
          </ac:spMkLst>
        </pc:spChg>
        <pc:spChg chg="add del mod">
          <ac:chgData name="Ferry, Sherri L" userId="3b9a7ee3-4f46-4359-9007-2dcf45e25578" providerId="ADAL" clId="{B81079FC-0584-48A0-97A1-DCA98F6A926F}" dt="2024-01-16T19:00:27.567" v="1211" actId="21"/>
          <ac:spMkLst>
            <pc:docMk/>
            <pc:sldMk cId="570709104" sldId="353"/>
            <ac:spMk id="27" creationId="{437FBC3D-1C4B-40F6-BB70-FA4259BAE527}"/>
          </ac:spMkLst>
        </pc:spChg>
        <pc:spChg chg="add del mod">
          <ac:chgData name="Ferry, Sherri L" userId="3b9a7ee3-4f46-4359-9007-2dcf45e25578" providerId="ADAL" clId="{B81079FC-0584-48A0-97A1-DCA98F6A926F}" dt="2024-01-16T19:02:18.826" v="1275" actId="21"/>
          <ac:spMkLst>
            <pc:docMk/>
            <pc:sldMk cId="570709104" sldId="353"/>
            <ac:spMk id="28" creationId="{FE365609-0224-5BD0-FA57-19830A85EF8E}"/>
          </ac:spMkLst>
        </pc:spChg>
        <pc:spChg chg="add">
          <ac:chgData name="Ferry, Sherri L" userId="3b9a7ee3-4f46-4359-9007-2dcf45e25578" providerId="ADAL" clId="{B81079FC-0584-48A0-97A1-DCA98F6A926F}" dt="2024-01-16T19:01:11.959" v="1214" actId="26606"/>
          <ac:spMkLst>
            <pc:docMk/>
            <pc:sldMk cId="570709104" sldId="353"/>
            <ac:spMk id="29" creationId="{37C89E4B-3C9F-44B9-8B86-D9E3D112D8EC}"/>
          </ac:spMkLst>
        </pc:spChg>
        <pc:spChg chg="add del mod">
          <ac:chgData name="Ferry, Sherri L" userId="3b9a7ee3-4f46-4359-9007-2dcf45e25578" providerId="ADAL" clId="{B81079FC-0584-48A0-97A1-DCA98F6A926F}" dt="2024-01-16T19:04:14.648" v="1319" actId="21"/>
          <ac:spMkLst>
            <pc:docMk/>
            <pc:sldMk cId="570709104" sldId="353"/>
            <ac:spMk id="30" creationId="{1C3DCE65-B22D-47F8-CF8A-2804D5C94CB3}"/>
          </ac:spMkLst>
        </pc:spChg>
        <pc:picChg chg="add del mod ord">
          <ac:chgData name="Ferry, Sherri L" userId="3b9a7ee3-4f46-4359-9007-2dcf45e25578" providerId="ADAL" clId="{B81079FC-0584-48A0-97A1-DCA98F6A926F}" dt="2024-01-16T19:01:53.080" v="1221" actId="1076"/>
          <ac:picMkLst>
            <pc:docMk/>
            <pc:sldMk cId="570709104" sldId="353"/>
            <ac:picMk id="5" creationId="{D6DAAE5A-3BE7-0CFA-B0E4-CDF8A80F7141}"/>
          </ac:picMkLst>
        </pc:picChg>
        <pc:picChg chg="add del mod ord">
          <ac:chgData name="Ferry, Sherri L" userId="3b9a7ee3-4f46-4359-9007-2dcf45e25578" providerId="ADAL" clId="{B81079FC-0584-48A0-97A1-DCA98F6A926F}" dt="2024-01-16T19:00:23.188" v="1209" actId="21"/>
          <ac:picMkLst>
            <pc:docMk/>
            <pc:sldMk cId="570709104" sldId="353"/>
            <ac:picMk id="17" creationId="{4420BC8C-B5A1-3EF4-9315-8FD139F39174}"/>
          </ac:picMkLst>
        </pc:picChg>
        <pc:picChg chg="add del mod">
          <ac:chgData name="Ferry, Sherri L" userId="3b9a7ee3-4f46-4359-9007-2dcf45e25578" providerId="ADAL" clId="{B81079FC-0584-48A0-97A1-DCA98F6A926F}" dt="2024-01-16T19:10:43.943" v="1527" actId="21"/>
          <ac:picMkLst>
            <pc:docMk/>
            <pc:sldMk cId="570709104" sldId="353"/>
            <ac:picMk id="34" creationId="{66B9AB7D-FC87-B1D2-F5E2-0DA3413BD46D}"/>
          </ac:picMkLst>
        </pc:picChg>
        <pc:picChg chg="add mod">
          <ac:chgData name="Ferry, Sherri L" userId="3b9a7ee3-4f46-4359-9007-2dcf45e25578" providerId="ADAL" clId="{B81079FC-0584-48A0-97A1-DCA98F6A926F}" dt="2024-01-16T19:11:54.716" v="1534" actId="1076"/>
          <ac:picMkLst>
            <pc:docMk/>
            <pc:sldMk cId="570709104" sldId="353"/>
            <ac:picMk id="36" creationId="{A428BF99-8E5E-95E5-1AA4-C1154CB19DDE}"/>
          </ac:picMkLst>
        </pc:picChg>
        <pc:cxnChg chg="add del">
          <ac:chgData name="Ferry, Sherri L" userId="3b9a7ee3-4f46-4359-9007-2dcf45e25578" providerId="ADAL" clId="{B81079FC-0584-48A0-97A1-DCA98F6A926F}" dt="2024-01-16T18:44:15.627" v="709" actId="26606"/>
          <ac:cxnSpMkLst>
            <pc:docMk/>
            <pc:sldMk cId="570709104" sldId="353"/>
            <ac:cxnSpMk id="8" creationId="{AA2EAA10-076F-46BD-8F0F-B9A2FB77A85C}"/>
          </ac:cxnSpMkLst>
        </pc:cxnChg>
        <pc:cxnChg chg="add del">
          <ac:chgData name="Ferry, Sherri L" userId="3b9a7ee3-4f46-4359-9007-2dcf45e25578" providerId="ADAL" clId="{B81079FC-0584-48A0-97A1-DCA98F6A926F}" dt="2024-01-16T18:44:15.627" v="709" actId="26606"/>
          <ac:cxnSpMkLst>
            <pc:docMk/>
            <pc:sldMk cId="570709104" sldId="353"/>
            <ac:cxnSpMk id="9" creationId="{D891E407-403B-4764-86C9-33A56D3BCAA3}"/>
          </ac:cxnSpMkLst>
        </pc:cxnChg>
        <pc:cxnChg chg="add del">
          <ac:chgData name="Ferry, Sherri L" userId="3b9a7ee3-4f46-4359-9007-2dcf45e25578" providerId="ADAL" clId="{B81079FC-0584-48A0-97A1-DCA98F6A926F}" dt="2024-01-16T18:43:53.164" v="706" actId="26606"/>
          <ac:cxnSpMkLst>
            <pc:docMk/>
            <pc:sldMk cId="570709104" sldId="353"/>
            <ac:cxnSpMk id="12" creationId="{AA2EAA10-076F-46BD-8F0F-B9A2FB77A85C}"/>
          </ac:cxnSpMkLst>
        </pc:cxnChg>
        <pc:cxnChg chg="add del">
          <ac:chgData name="Ferry, Sherri L" userId="3b9a7ee3-4f46-4359-9007-2dcf45e25578" providerId="ADAL" clId="{B81079FC-0584-48A0-97A1-DCA98F6A926F}" dt="2024-01-16T18:52:45.133" v="841" actId="26606"/>
          <ac:cxnSpMkLst>
            <pc:docMk/>
            <pc:sldMk cId="570709104" sldId="353"/>
            <ac:cxnSpMk id="13" creationId="{AA2EAA10-076F-46BD-8F0F-B9A2FB77A85C}"/>
          </ac:cxnSpMkLst>
        </pc:cxnChg>
        <pc:cxnChg chg="add del">
          <ac:chgData name="Ferry, Sherri L" userId="3b9a7ee3-4f46-4359-9007-2dcf45e25578" providerId="ADAL" clId="{B81079FC-0584-48A0-97A1-DCA98F6A926F}" dt="2024-01-16T18:43:53.164" v="706" actId="26606"/>
          <ac:cxnSpMkLst>
            <pc:docMk/>
            <pc:sldMk cId="570709104" sldId="353"/>
            <ac:cxnSpMk id="14" creationId="{D891E407-403B-4764-86C9-33A56D3BCAA3}"/>
          </ac:cxnSpMkLst>
        </pc:cxnChg>
        <pc:cxnChg chg="add del">
          <ac:chgData name="Ferry, Sherri L" userId="3b9a7ee3-4f46-4359-9007-2dcf45e25578" providerId="ADAL" clId="{B81079FC-0584-48A0-97A1-DCA98F6A926F}" dt="2024-01-16T18:52:45.133" v="841" actId="26606"/>
          <ac:cxnSpMkLst>
            <pc:docMk/>
            <pc:sldMk cId="570709104" sldId="353"/>
            <ac:cxnSpMk id="15" creationId="{D891E407-403B-4764-86C9-33A56D3BCAA3}"/>
          </ac:cxnSpMkLst>
        </pc:cxnChg>
        <pc:cxnChg chg="add del">
          <ac:chgData name="Ferry, Sherri L" userId="3b9a7ee3-4f46-4359-9007-2dcf45e25578" providerId="ADAL" clId="{B81079FC-0584-48A0-97A1-DCA98F6A926F}" dt="2024-01-16T18:43:26.812" v="703" actId="26606"/>
          <ac:cxnSpMkLst>
            <pc:docMk/>
            <pc:sldMk cId="570709104" sldId="353"/>
            <ac:cxnSpMk id="21" creationId="{AA2EAA10-076F-46BD-8F0F-B9A2FB77A85C}"/>
          </ac:cxnSpMkLst>
        </pc:cxnChg>
        <pc:cxnChg chg="add del">
          <ac:chgData name="Ferry, Sherri L" userId="3b9a7ee3-4f46-4359-9007-2dcf45e25578" providerId="ADAL" clId="{B81079FC-0584-48A0-97A1-DCA98F6A926F}" dt="2024-01-16T19:01:11.959" v="1214" actId="26606"/>
          <ac:cxnSpMkLst>
            <pc:docMk/>
            <pc:sldMk cId="570709104" sldId="353"/>
            <ac:cxnSpMk id="22" creationId="{AA2EAA10-076F-46BD-8F0F-B9A2FB77A85C}"/>
          </ac:cxnSpMkLst>
        </pc:cxnChg>
        <pc:cxnChg chg="add del">
          <ac:chgData name="Ferry, Sherri L" userId="3b9a7ee3-4f46-4359-9007-2dcf45e25578" providerId="ADAL" clId="{B81079FC-0584-48A0-97A1-DCA98F6A926F}" dt="2024-01-16T18:43:26.812" v="703" actId="26606"/>
          <ac:cxnSpMkLst>
            <pc:docMk/>
            <pc:sldMk cId="570709104" sldId="353"/>
            <ac:cxnSpMk id="23" creationId="{D891E407-403B-4764-86C9-33A56D3BCAA3}"/>
          </ac:cxnSpMkLst>
        </pc:cxnChg>
        <pc:cxnChg chg="add del">
          <ac:chgData name="Ferry, Sherri L" userId="3b9a7ee3-4f46-4359-9007-2dcf45e25578" providerId="ADAL" clId="{B81079FC-0584-48A0-97A1-DCA98F6A926F}" dt="2024-01-16T19:01:11.959" v="1214" actId="26606"/>
          <ac:cxnSpMkLst>
            <pc:docMk/>
            <pc:sldMk cId="570709104" sldId="353"/>
            <ac:cxnSpMk id="24" creationId="{D891E407-403B-4764-86C9-33A56D3BCAA3}"/>
          </ac:cxnSpMkLst>
        </pc:cxnChg>
        <pc:cxnChg chg="add">
          <ac:chgData name="Ferry, Sherri L" userId="3b9a7ee3-4f46-4359-9007-2dcf45e25578" providerId="ADAL" clId="{B81079FC-0584-48A0-97A1-DCA98F6A926F}" dt="2024-01-16T19:01:11.959" v="1214" actId="26606"/>
          <ac:cxnSpMkLst>
            <pc:docMk/>
            <pc:sldMk cId="570709104" sldId="353"/>
            <ac:cxnSpMk id="31" creationId="{AA2EAA10-076F-46BD-8F0F-B9A2FB77A85C}"/>
          </ac:cxnSpMkLst>
        </pc:cxnChg>
        <pc:cxnChg chg="add">
          <ac:chgData name="Ferry, Sherri L" userId="3b9a7ee3-4f46-4359-9007-2dcf45e25578" providerId="ADAL" clId="{B81079FC-0584-48A0-97A1-DCA98F6A926F}" dt="2024-01-16T19:01:11.959" v="1214" actId="26606"/>
          <ac:cxnSpMkLst>
            <pc:docMk/>
            <pc:sldMk cId="570709104" sldId="353"/>
            <ac:cxnSpMk id="33" creationId="{D891E407-403B-4764-86C9-33A56D3BCAA3}"/>
          </ac:cxnSpMkLst>
        </pc:cxnChg>
      </pc:sldChg>
      <pc:sldChg chg="addSp delSp modSp del mod setBg replTag delTag delDesignElem">
        <pc:chgData name="Ferry, Sherri L" userId="3b9a7ee3-4f46-4359-9007-2dcf45e25578" providerId="ADAL" clId="{B81079FC-0584-48A0-97A1-DCA98F6A926F}" dt="2024-01-16T18:12:21.876" v="339" actId="2696"/>
        <pc:sldMkLst>
          <pc:docMk/>
          <pc:sldMk cId="4027056732" sldId="353"/>
        </pc:sldMkLst>
        <pc:spChg chg="add mod">
          <ac:chgData name="Ferry, Sherri L" userId="3b9a7ee3-4f46-4359-9007-2dcf45e25578" providerId="ADAL" clId="{B81079FC-0584-48A0-97A1-DCA98F6A926F}" dt="2024-01-16T18:07:23.849" v="310" actId="1076"/>
          <ac:spMkLst>
            <pc:docMk/>
            <pc:sldMk cId="4027056732" sldId="353"/>
            <ac:spMk id="3" creationId="{5F18F9C9-2C48-DABB-69C5-0C255EC303FF}"/>
          </ac:spMkLst>
        </pc:spChg>
        <pc:spChg chg="del">
          <ac:chgData name="Ferry, Sherri L" userId="3b9a7ee3-4f46-4359-9007-2dcf45e25578" providerId="ADAL" clId="{B81079FC-0584-48A0-97A1-DCA98F6A926F}" dt="2024-01-16T18:02:55.774" v="262" actId="21"/>
          <ac:spMkLst>
            <pc:docMk/>
            <pc:sldMk cId="4027056732" sldId="353"/>
            <ac:spMk id="4" creationId="{45760C4C-B64E-ACB8-44C6-1837FFCEF21A}"/>
          </ac:spMkLst>
        </pc:spChg>
        <pc:spChg chg="del mod ord">
          <ac:chgData name="Ferry, Sherri L" userId="3b9a7ee3-4f46-4359-9007-2dcf45e25578" providerId="ADAL" clId="{B81079FC-0584-48A0-97A1-DCA98F6A926F}" dt="2024-01-16T18:05:13.122" v="288" actId="21"/>
          <ac:spMkLst>
            <pc:docMk/>
            <pc:sldMk cId="4027056732" sldId="353"/>
            <ac:spMk id="6" creationId="{D82A4656-8FC0-E27C-90B3-1EE032D41CA6}"/>
          </ac:spMkLst>
        </pc:spChg>
        <pc:spChg chg="add mod">
          <ac:chgData name="Ferry, Sherri L" userId="3b9a7ee3-4f46-4359-9007-2dcf45e25578" providerId="ADAL" clId="{B81079FC-0584-48A0-97A1-DCA98F6A926F}" dt="2024-01-16T18:10:59.096" v="333" actId="207"/>
          <ac:spMkLst>
            <pc:docMk/>
            <pc:sldMk cId="4027056732" sldId="353"/>
            <ac:spMk id="7" creationId="{AB8F2512-AF46-6B9C-1DF0-83364E3AF50F}"/>
          </ac:spMkLst>
        </pc:spChg>
        <pc:spChg chg="add">
          <ac:chgData name="Ferry, Sherri L" userId="3b9a7ee3-4f46-4359-9007-2dcf45e25578" providerId="ADAL" clId="{B81079FC-0584-48A0-97A1-DCA98F6A926F}" dt="2024-01-16T18:03:02.672" v="263" actId="26606"/>
          <ac:spMkLst>
            <pc:docMk/>
            <pc:sldMk cId="4027056732" sldId="353"/>
            <ac:spMk id="11" creationId="{04812C46-200A-4DEB-A05E-3ED6C68C2387}"/>
          </ac:spMkLst>
        </pc:spChg>
        <pc:graphicFrameChg chg="add mod modGraphic">
          <ac:chgData name="Ferry, Sherri L" userId="3b9a7ee3-4f46-4359-9007-2dcf45e25578" providerId="ADAL" clId="{B81079FC-0584-48A0-97A1-DCA98F6A926F}" dt="2024-01-16T18:12:05.308" v="336" actId="403"/>
          <ac:graphicFrameMkLst>
            <pc:docMk/>
            <pc:sldMk cId="4027056732" sldId="353"/>
            <ac:graphicFrameMk id="5" creationId="{224A9FA3-E3B8-9593-D317-D9DFA33126BC}"/>
          </ac:graphicFrameMkLst>
        </pc:graphicFrameChg>
        <pc:graphicFrameChg chg="del">
          <ac:chgData name="Ferry, Sherri L" userId="3b9a7ee3-4f46-4359-9007-2dcf45e25578" providerId="ADAL" clId="{B81079FC-0584-48A0-97A1-DCA98F6A926F}" dt="2024-01-16T18:02:41.780" v="261" actId="21"/>
          <ac:graphicFrameMkLst>
            <pc:docMk/>
            <pc:sldMk cId="4027056732" sldId="353"/>
            <ac:graphicFrameMk id="3088" creationId="{E77E2DFD-E058-195A-DACC-025B46388FDB}"/>
          </ac:graphicFrameMkLst>
        </pc:graphicFrameChg>
        <pc:picChg chg="add mod">
          <ac:chgData name="Ferry, Sherri L" userId="3b9a7ee3-4f46-4359-9007-2dcf45e25578" providerId="ADAL" clId="{B81079FC-0584-48A0-97A1-DCA98F6A926F}" dt="2024-01-16T18:05:59.064" v="301" actId="1076"/>
          <ac:picMkLst>
            <pc:docMk/>
            <pc:sldMk cId="4027056732" sldId="353"/>
            <ac:picMk id="2" creationId="{3A64E5C1-C252-B490-570D-6623E14FF473}"/>
          </ac:picMkLst>
        </pc:picChg>
        <pc:picChg chg="del mod">
          <ac:chgData name="Ferry, Sherri L" userId="3b9a7ee3-4f46-4359-9007-2dcf45e25578" providerId="ADAL" clId="{B81079FC-0584-48A0-97A1-DCA98F6A926F}" dt="2024-01-16T18:02:03.955" v="258" actId="21"/>
          <ac:picMkLst>
            <pc:docMk/>
            <pc:sldMk cId="4027056732" sldId="353"/>
            <ac:picMk id="3074" creationId="{AC0C4ACC-C750-96A9-32A1-A46B9D39992C}"/>
          </ac:picMkLst>
        </pc:picChg>
      </pc:sldChg>
      <pc:sldChg chg="addSp modSp new del mod replTag delTag">
        <pc:chgData name="Ferry, Sherri L" userId="3b9a7ee3-4f46-4359-9007-2dcf45e25578" providerId="ADAL" clId="{B81079FC-0584-48A0-97A1-DCA98F6A926F}" dt="2024-01-16T18:12:40.551" v="344" actId="2696"/>
        <pc:sldMkLst>
          <pc:docMk/>
          <pc:sldMk cId="51436319" sldId="354"/>
        </pc:sldMkLst>
        <pc:picChg chg="add mod">
          <ac:chgData name="Ferry, Sherri L" userId="3b9a7ee3-4f46-4359-9007-2dcf45e25578" providerId="ADAL" clId="{B81079FC-0584-48A0-97A1-DCA98F6A926F}" dt="2024-01-16T18:01:09.009" v="245" actId="962"/>
          <ac:picMkLst>
            <pc:docMk/>
            <pc:sldMk cId="51436319" sldId="354"/>
            <ac:picMk id="3" creationId="{6CFE4425-49BF-6F41-4ACB-DECCB8E02004}"/>
          </ac:picMkLst>
        </pc:picChg>
      </pc:sldChg>
      <pc:sldChg chg="addSp delSp modSp new mod setBg replTag delTag">
        <pc:chgData name="Ferry, Sherri L" userId="3b9a7ee3-4f46-4359-9007-2dcf45e25578" providerId="ADAL" clId="{B81079FC-0584-48A0-97A1-DCA98F6A926F}" dt="2024-01-22T13:57:11.898" v="2217" actId="20577"/>
        <pc:sldMkLst>
          <pc:docMk/>
          <pc:sldMk cId="791297621" sldId="354"/>
        </pc:sldMkLst>
        <pc:spChg chg="add del mod ord">
          <ac:chgData name="Ferry, Sherri L" userId="3b9a7ee3-4f46-4359-9007-2dcf45e25578" providerId="ADAL" clId="{B81079FC-0584-48A0-97A1-DCA98F6A926F}" dt="2024-01-22T13:43:53.850" v="1807" actId="26606"/>
          <ac:spMkLst>
            <pc:docMk/>
            <pc:sldMk cId="791297621" sldId="354"/>
            <ac:spMk id="2" creationId="{CE0CB78D-7639-226D-51A3-1E4A81013563}"/>
          </ac:spMkLst>
        </pc:spChg>
        <pc:spChg chg="del">
          <ac:chgData name="Ferry, Sherri L" userId="3b9a7ee3-4f46-4359-9007-2dcf45e25578" providerId="ADAL" clId="{B81079FC-0584-48A0-97A1-DCA98F6A926F}" dt="2024-01-22T13:35:30.521" v="1560"/>
          <ac:spMkLst>
            <pc:docMk/>
            <pc:sldMk cId="791297621" sldId="354"/>
            <ac:spMk id="3" creationId="{6FD91298-1254-EC65-CA46-29AFAF4F0444}"/>
          </ac:spMkLst>
        </pc:spChg>
        <pc:spChg chg="add del">
          <ac:chgData name="Ferry, Sherri L" userId="3b9a7ee3-4f46-4359-9007-2dcf45e25578" providerId="ADAL" clId="{B81079FC-0584-48A0-97A1-DCA98F6A926F}" dt="2024-01-22T13:41:28.601" v="1577" actId="26606"/>
          <ac:spMkLst>
            <pc:docMk/>
            <pc:sldMk cId="791297621" sldId="354"/>
            <ac:spMk id="9" creationId="{D9AD18F0-7FD7-D12E-6D56-EED4B72EE3D4}"/>
          </ac:spMkLst>
        </pc:spChg>
        <pc:spChg chg="add del">
          <ac:chgData name="Ferry, Sherri L" userId="3b9a7ee3-4f46-4359-9007-2dcf45e25578" providerId="ADAL" clId="{B81079FC-0584-48A0-97A1-DCA98F6A926F}" dt="2024-01-22T13:41:28.601" v="1577" actId="26606"/>
          <ac:spMkLst>
            <pc:docMk/>
            <pc:sldMk cId="791297621" sldId="354"/>
            <ac:spMk id="12" creationId="{D1A4588A-55D5-49B8-BE41-54ACDCFF2C17}"/>
          </ac:spMkLst>
        </pc:spChg>
        <pc:spChg chg="add del">
          <ac:chgData name="Ferry, Sherri L" userId="3b9a7ee3-4f46-4359-9007-2dcf45e25578" providerId="ADAL" clId="{B81079FC-0584-48A0-97A1-DCA98F6A926F}" dt="2024-01-22T13:41:28.601" v="1577" actId="26606"/>
          <ac:spMkLst>
            <pc:docMk/>
            <pc:sldMk cId="791297621" sldId="354"/>
            <ac:spMk id="14" creationId="{F97E7EA2-EDCD-47E9-81BC-415C606D1B58}"/>
          </ac:spMkLst>
        </pc:spChg>
        <pc:spChg chg="add del">
          <ac:chgData name="Ferry, Sherri L" userId="3b9a7ee3-4f46-4359-9007-2dcf45e25578" providerId="ADAL" clId="{B81079FC-0584-48A0-97A1-DCA98F6A926F}" dt="2024-01-22T13:43:53.850" v="1807" actId="26606"/>
          <ac:spMkLst>
            <pc:docMk/>
            <pc:sldMk cId="791297621" sldId="354"/>
            <ac:spMk id="19" creationId="{C7B352FC-1F44-4AB9-A2BD-FBF231C6B1C1}"/>
          </ac:spMkLst>
        </pc:spChg>
        <pc:spChg chg="add del">
          <ac:chgData name="Ferry, Sherri L" userId="3b9a7ee3-4f46-4359-9007-2dcf45e25578" providerId="ADAL" clId="{B81079FC-0584-48A0-97A1-DCA98F6A926F}" dt="2024-01-22T13:43:53.850" v="1807" actId="26606"/>
          <ac:spMkLst>
            <pc:docMk/>
            <pc:sldMk cId="791297621" sldId="354"/>
            <ac:spMk id="21" creationId="{0ADDB668-2CA4-4D2B-9C34-3487CA330BA8}"/>
          </ac:spMkLst>
        </pc:spChg>
        <pc:spChg chg="add del">
          <ac:chgData name="Ferry, Sherri L" userId="3b9a7ee3-4f46-4359-9007-2dcf45e25578" providerId="ADAL" clId="{B81079FC-0584-48A0-97A1-DCA98F6A926F}" dt="2024-01-22T13:43:53.850" v="1807" actId="26606"/>
          <ac:spMkLst>
            <pc:docMk/>
            <pc:sldMk cId="791297621" sldId="354"/>
            <ac:spMk id="23" creationId="{2568BC19-F052-4108-93E1-6A3D1DEC072F}"/>
          </ac:spMkLst>
        </pc:spChg>
        <pc:spChg chg="add del">
          <ac:chgData name="Ferry, Sherri L" userId="3b9a7ee3-4f46-4359-9007-2dcf45e25578" providerId="ADAL" clId="{B81079FC-0584-48A0-97A1-DCA98F6A926F}" dt="2024-01-22T13:43:53.850" v="1807" actId="26606"/>
          <ac:spMkLst>
            <pc:docMk/>
            <pc:sldMk cId="791297621" sldId="354"/>
            <ac:spMk id="25" creationId="{D5FD337D-4D6B-4C8B-B6F5-121097E09881}"/>
          </ac:spMkLst>
        </pc:spChg>
        <pc:spChg chg="add del">
          <ac:chgData name="Ferry, Sherri L" userId="3b9a7ee3-4f46-4359-9007-2dcf45e25578" providerId="ADAL" clId="{B81079FC-0584-48A0-97A1-DCA98F6A926F}" dt="2024-01-22T13:43:53.797" v="1806" actId="26606"/>
          <ac:spMkLst>
            <pc:docMk/>
            <pc:sldMk cId="791297621" sldId="354"/>
            <ac:spMk id="27" creationId="{42A4FC2C-047E-45A5-965D-8E1E3BF09BC6}"/>
          </ac:spMkLst>
        </pc:spChg>
        <pc:spChg chg="add">
          <ac:chgData name="Ferry, Sherri L" userId="3b9a7ee3-4f46-4359-9007-2dcf45e25578" providerId="ADAL" clId="{B81079FC-0584-48A0-97A1-DCA98F6A926F}" dt="2024-01-22T13:43:53.850" v="1807" actId="26606"/>
          <ac:spMkLst>
            <pc:docMk/>
            <pc:sldMk cId="791297621" sldId="354"/>
            <ac:spMk id="29" creationId="{0C0CCF94-9536-4A63-8FF2-E37827C92756}"/>
          </ac:spMkLst>
        </pc:spChg>
        <pc:spChg chg="add del">
          <ac:chgData name="Ferry, Sherri L" userId="3b9a7ee3-4f46-4359-9007-2dcf45e25578" providerId="ADAL" clId="{B81079FC-0584-48A0-97A1-DCA98F6A926F}" dt="2024-01-22T13:43:15.893" v="1803" actId="26606"/>
          <ac:spMkLst>
            <pc:docMk/>
            <pc:sldMk cId="791297621" sldId="354"/>
            <ac:spMk id="30" creationId="{522A94E1-AEBD-4286-BFF8-0711E4CD3E3B}"/>
          </ac:spMkLst>
        </pc:spChg>
        <pc:spChg chg="add mod">
          <ac:chgData name="Ferry, Sherri L" userId="3b9a7ee3-4f46-4359-9007-2dcf45e25578" providerId="ADAL" clId="{B81079FC-0584-48A0-97A1-DCA98F6A926F}" dt="2024-01-22T13:57:11.898" v="2217" actId="20577"/>
          <ac:spMkLst>
            <pc:docMk/>
            <pc:sldMk cId="791297621" sldId="354"/>
            <ac:spMk id="31" creationId="{CE0CB78D-7639-226D-51A3-1E4A81013563}"/>
          </ac:spMkLst>
        </pc:spChg>
        <pc:spChg chg="add">
          <ac:chgData name="Ferry, Sherri L" userId="3b9a7ee3-4f46-4359-9007-2dcf45e25578" providerId="ADAL" clId="{B81079FC-0584-48A0-97A1-DCA98F6A926F}" dt="2024-01-22T13:43:53.850" v="1807" actId="26606"/>
          <ac:spMkLst>
            <pc:docMk/>
            <pc:sldMk cId="791297621" sldId="354"/>
            <ac:spMk id="32" creationId="{C970655A-F4C2-4D7E-BAB6-D3BFC5CAE148}"/>
          </ac:spMkLst>
        </pc:spChg>
        <pc:spChg chg="add">
          <ac:chgData name="Ferry, Sherri L" userId="3b9a7ee3-4f46-4359-9007-2dcf45e25578" providerId="ADAL" clId="{B81079FC-0584-48A0-97A1-DCA98F6A926F}" dt="2024-01-22T13:43:53.850" v="1807" actId="26606"/>
          <ac:spMkLst>
            <pc:docMk/>
            <pc:sldMk cId="791297621" sldId="354"/>
            <ac:spMk id="34" creationId="{3389D0BC-BA1D-4360-88F9-D9ECCBDAB50E}"/>
          </ac:spMkLst>
        </pc:spChg>
        <pc:picChg chg="add mod">
          <ac:chgData name="Ferry, Sherri L" userId="3b9a7ee3-4f46-4359-9007-2dcf45e25578" providerId="ADAL" clId="{B81079FC-0584-48A0-97A1-DCA98F6A926F}" dt="2024-01-22T13:43:53.850" v="1807" actId="26606"/>
          <ac:picMkLst>
            <pc:docMk/>
            <pc:sldMk cId="791297621" sldId="354"/>
            <ac:picMk id="5" creationId="{D12EFB50-7385-BDFD-86E0-A41631264B8A}"/>
          </ac:picMkLst>
        </pc:picChg>
      </pc:sldChg>
      <pc:sldChg chg="del replTag delTag">
        <pc:chgData name="Ferry, Sherri L" userId="3b9a7ee3-4f46-4359-9007-2dcf45e25578" providerId="ADAL" clId="{B81079FC-0584-48A0-97A1-DCA98F6A926F}" dt="2024-01-16T17:47:28.748" v="38" actId="2696"/>
        <pc:sldMkLst>
          <pc:docMk/>
          <pc:sldMk cId="1828814918" sldId="354"/>
        </pc:sldMkLst>
      </pc:sldChg>
      <pc:sldChg chg="addSp delSp modSp new mod setBg replTag delTag">
        <pc:chgData name="Ferry, Sherri L" userId="3b9a7ee3-4f46-4359-9007-2dcf45e25578" providerId="ADAL" clId="{B81079FC-0584-48A0-97A1-DCA98F6A926F}" dt="2024-01-22T14:28:57.494" v="3351" actId="20577"/>
        <pc:sldMkLst>
          <pc:docMk/>
          <pc:sldMk cId="122276948" sldId="355"/>
        </pc:sldMkLst>
        <pc:spChg chg="mod ord">
          <ac:chgData name="Ferry, Sherri L" userId="3b9a7ee3-4f46-4359-9007-2dcf45e25578" providerId="ADAL" clId="{B81079FC-0584-48A0-97A1-DCA98F6A926F}" dt="2024-01-22T14:27:49.066" v="3274" actId="14100"/>
          <ac:spMkLst>
            <pc:docMk/>
            <pc:sldMk cId="122276948" sldId="355"/>
            <ac:spMk id="2" creationId="{3458BADB-5934-82B5-531C-654098150403}"/>
          </ac:spMkLst>
        </pc:spChg>
        <pc:spChg chg="del">
          <ac:chgData name="Ferry, Sherri L" userId="3b9a7ee3-4f46-4359-9007-2dcf45e25578" providerId="ADAL" clId="{B81079FC-0584-48A0-97A1-DCA98F6A926F}" dt="2024-01-22T14:10:02.792" v="2224"/>
          <ac:spMkLst>
            <pc:docMk/>
            <pc:sldMk cId="122276948" sldId="355"/>
            <ac:spMk id="3" creationId="{3CA2F1CE-5143-B7DF-D696-F8B48C6F2D4F}"/>
          </ac:spMkLst>
        </pc:spChg>
        <pc:spChg chg="add mod ord">
          <ac:chgData name="Ferry, Sherri L" userId="3b9a7ee3-4f46-4359-9007-2dcf45e25578" providerId="ADAL" clId="{B81079FC-0584-48A0-97A1-DCA98F6A926F}" dt="2024-01-22T14:28:57.494" v="3351" actId="20577"/>
          <ac:spMkLst>
            <pc:docMk/>
            <pc:sldMk cId="122276948" sldId="355"/>
            <ac:spMk id="9" creationId="{61DF91D1-1564-AEA5-AFA0-5C63106F8011}"/>
          </ac:spMkLst>
        </pc:spChg>
        <pc:spChg chg="add del">
          <ac:chgData name="Ferry, Sherri L" userId="3b9a7ee3-4f46-4359-9007-2dcf45e25578" providerId="ADAL" clId="{B81079FC-0584-48A0-97A1-DCA98F6A926F}" dt="2024-01-22T14:11:50.144" v="2276" actId="26606"/>
          <ac:spMkLst>
            <pc:docMk/>
            <pc:sldMk cId="122276948" sldId="355"/>
            <ac:spMk id="12" creationId="{8FC9BE17-9A7B-462D-AE50-3D8777387304}"/>
          </ac:spMkLst>
        </pc:spChg>
        <pc:spChg chg="add del">
          <ac:chgData name="Ferry, Sherri L" userId="3b9a7ee3-4f46-4359-9007-2dcf45e25578" providerId="ADAL" clId="{B81079FC-0584-48A0-97A1-DCA98F6A926F}" dt="2024-01-22T14:11:50.144" v="2276" actId="26606"/>
          <ac:spMkLst>
            <pc:docMk/>
            <pc:sldMk cId="122276948" sldId="355"/>
            <ac:spMk id="14" creationId="{3EBE8569-6AEC-4B8C-8D53-2DE337CDBA65}"/>
          </ac:spMkLst>
        </pc:spChg>
        <pc:spChg chg="add del">
          <ac:chgData name="Ferry, Sherri L" userId="3b9a7ee3-4f46-4359-9007-2dcf45e25578" providerId="ADAL" clId="{B81079FC-0584-48A0-97A1-DCA98F6A926F}" dt="2024-01-22T14:11:50.144" v="2276" actId="26606"/>
          <ac:spMkLst>
            <pc:docMk/>
            <pc:sldMk cId="122276948" sldId="355"/>
            <ac:spMk id="16" creationId="{55D4142C-5077-457F-A6AD-3FECFDB39685}"/>
          </ac:spMkLst>
        </pc:spChg>
        <pc:spChg chg="add del">
          <ac:chgData name="Ferry, Sherri L" userId="3b9a7ee3-4f46-4359-9007-2dcf45e25578" providerId="ADAL" clId="{B81079FC-0584-48A0-97A1-DCA98F6A926F}" dt="2024-01-22T14:11:50.144" v="2276" actId="26606"/>
          <ac:spMkLst>
            <pc:docMk/>
            <pc:sldMk cId="122276948" sldId="355"/>
            <ac:spMk id="18" creationId="{7A5F0580-5EE9-419F-96EE-B6529EF6E7D0}"/>
          </ac:spMkLst>
        </pc:spChg>
        <pc:spChg chg="add del">
          <ac:chgData name="Ferry, Sherri L" userId="3b9a7ee3-4f46-4359-9007-2dcf45e25578" providerId="ADAL" clId="{B81079FC-0584-48A0-97A1-DCA98F6A926F}" dt="2024-01-22T14:23:35.167" v="3193" actId="26606"/>
          <ac:spMkLst>
            <pc:docMk/>
            <pc:sldMk cId="122276948" sldId="355"/>
            <ac:spMk id="23" creationId="{7A203437-703A-4E00-A8C0-91D328D6C7C7}"/>
          </ac:spMkLst>
        </pc:spChg>
        <pc:spChg chg="add del">
          <ac:chgData name="Ferry, Sherri L" userId="3b9a7ee3-4f46-4359-9007-2dcf45e25578" providerId="ADAL" clId="{B81079FC-0584-48A0-97A1-DCA98F6A926F}" dt="2024-01-22T14:23:35.167" v="3193" actId="26606"/>
          <ac:spMkLst>
            <pc:docMk/>
            <pc:sldMk cId="122276948" sldId="355"/>
            <ac:spMk id="25" creationId="{CD84038B-4A56-439B-A184-79B2D4506692}"/>
          </ac:spMkLst>
        </pc:spChg>
        <pc:spChg chg="add del">
          <ac:chgData name="Ferry, Sherri L" userId="3b9a7ee3-4f46-4359-9007-2dcf45e25578" providerId="ADAL" clId="{B81079FC-0584-48A0-97A1-DCA98F6A926F}" dt="2024-01-22T14:23:35.167" v="3193" actId="26606"/>
          <ac:spMkLst>
            <pc:docMk/>
            <pc:sldMk cId="122276948" sldId="355"/>
            <ac:spMk id="27" creationId="{4F96EE13-2C4D-4262-812E-DDE5FC35F0AD}"/>
          </ac:spMkLst>
        </pc:spChg>
        <pc:spChg chg="add">
          <ac:chgData name="Ferry, Sherri L" userId="3b9a7ee3-4f46-4359-9007-2dcf45e25578" providerId="ADAL" clId="{B81079FC-0584-48A0-97A1-DCA98F6A926F}" dt="2024-01-22T14:23:35.167" v="3193" actId="26606"/>
          <ac:spMkLst>
            <pc:docMk/>
            <pc:sldMk cId="122276948" sldId="355"/>
            <ac:spMk id="32" creationId="{D2B783EE-0239-4717-BBEA-8C9EAC61C824}"/>
          </ac:spMkLst>
        </pc:spChg>
        <pc:spChg chg="add">
          <ac:chgData name="Ferry, Sherri L" userId="3b9a7ee3-4f46-4359-9007-2dcf45e25578" providerId="ADAL" clId="{B81079FC-0584-48A0-97A1-DCA98F6A926F}" dt="2024-01-22T14:23:35.167" v="3193" actId="26606"/>
          <ac:spMkLst>
            <pc:docMk/>
            <pc:sldMk cId="122276948" sldId="355"/>
            <ac:spMk id="34" creationId="{A7B99495-F43F-4D80-A44F-2CB4764EB90B}"/>
          </ac:spMkLst>
        </pc:spChg>
        <pc:spChg chg="add">
          <ac:chgData name="Ferry, Sherri L" userId="3b9a7ee3-4f46-4359-9007-2dcf45e25578" providerId="ADAL" clId="{B81079FC-0584-48A0-97A1-DCA98F6A926F}" dt="2024-01-22T14:23:35.167" v="3193" actId="26606"/>
          <ac:spMkLst>
            <pc:docMk/>
            <pc:sldMk cId="122276948" sldId="355"/>
            <ac:spMk id="36" creationId="{70BEB1E7-2F88-40BC-B73D-42E5B6F80BFC}"/>
          </ac:spMkLst>
        </pc:spChg>
        <pc:picChg chg="add mod ord">
          <ac:chgData name="Ferry, Sherri L" userId="3b9a7ee3-4f46-4359-9007-2dcf45e25578" providerId="ADAL" clId="{B81079FC-0584-48A0-97A1-DCA98F6A926F}" dt="2024-01-22T14:23:35.167" v="3193" actId="26606"/>
          <ac:picMkLst>
            <pc:docMk/>
            <pc:sldMk cId="122276948" sldId="355"/>
            <ac:picMk id="5" creationId="{E7CD0AAD-9EBE-AFC4-3E20-0F794E776FF6}"/>
          </ac:picMkLst>
        </pc:picChg>
        <pc:picChg chg="add mod ord">
          <ac:chgData name="Ferry, Sherri L" userId="3b9a7ee3-4f46-4359-9007-2dcf45e25578" providerId="ADAL" clId="{B81079FC-0584-48A0-97A1-DCA98F6A926F}" dt="2024-01-22T14:23:35.167" v="3193" actId="26606"/>
          <ac:picMkLst>
            <pc:docMk/>
            <pc:sldMk cId="122276948" sldId="355"/>
            <ac:picMk id="7" creationId="{1DEDF716-1CAA-8C32-60B3-CA7EA18C4CD3}"/>
          </ac:picMkLst>
        </pc:picChg>
      </pc:sldChg>
      <pc:sldChg chg="addSp delSp modSp mod setBg replTag delTag">
        <pc:chgData name="Ferry, Sherri L" userId="3b9a7ee3-4f46-4359-9007-2dcf45e25578" providerId="ADAL" clId="{B81079FC-0584-48A0-97A1-DCA98F6A926F}" dt="2024-01-24T14:02:48.412" v="4691" actId="207"/>
        <pc:sldMkLst>
          <pc:docMk/>
          <pc:sldMk cId="163139801" sldId="356"/>
        </pc:sldMkLst>
        <pc:spChg chg="mod">
          <ac:chgData name="Ferry, Sherri L" userId="3b9a7ee3-4f46-4359-9007-2dcf45e25578" providerId="ADAL" clId="{B81079FC-0584-48A0-97A1-DCA98F6A926F}" dt="2024-01-24T14:01:51.798" v="4680" actId="26606"/>
          <ac:spMkLst>
            <pc:docMk/>
            <pc:sldMk cId="163139801" sldId="356"/>
            <ac:spMk id="2" creationId="{DCB87A27-9062-466F-C154-F9BDA66D2532}"/>
          </ac:spMkLst>
        </pc:spChg>
        <pc:spChg chg="del">
          <ac:chgData name="Ferry, Sherri L" userId="3b9a7ee3-4f46-4359-9007-2dcf45e25578" providerId="ADAL" clId="{B81079FC-0584-48A0-97A1-DCA98F6A926F}" dt="2024-01-24T13:22:25.571" v="3367"/>
          <ac:spMkLst>
            <pc:docMk/>
            <pc:sldMk cId="163139801" sldId="356"/>
            <ac:spMk id="3" creationId="{C14EB1BA-71AB-672F-7DCF-8A162F5AD739}"/>
          </ac:spMkLst>
        </pc:spChg>
        <pc:spChg chg="add del mod">
          <ac:chgData name="Ferry, Sherri L" userId="3b9a7ee3-4f46-4359-9007-2dcf45e25578" providerId="ADAL" clId="{B81079FC-0584-48A0-97A1-DCA98F6A926F}" dt="2024-01-24T13:34:06.260" v="4423"/>
          <ac:spMkLst>
            <pc:docMk/>
            <pc:sldMk cId="163139801" sldId="356"/>
            <ac:spMk id="6" creationId="{F0E1C6F6-3B61-8A55-0431-069E88B1AAA6}"/>
          </ac:spMkLst>
        </pc:spChg>
        <pc:spChg chg="add mod">
          <ac:chgData name="Ferry, Sherri L" userId="3b9a7ee3-4f46-4359-9007-2dcf45e25578" providerId="ADAL" clId="{B81079FC-0584-48A0-97A1-DCA98F6A926F}" dt="2024-01-24T14:02:48.412" v="4691" actId="207"/>
          <ac:spMkLst>
            <pc:docMk/>
            <pc:sldMk cId="163139801" sldId="356"/>
            <ac:spMk id="7" creationId="{F74028CD-883A-DC56-4F2A-7AAC4F0CFB4E}"/>
          </ac:spMkLst>
        </pc:spChg>
        <pc:spChg chg="add mod">
          <ac:chgData name="Ferry, Sherri L" userId="3b9a7ee3-4f46-4359-9007-2dcf45e25578" providerId="ADAL" clId="{B81079FC-0584-48A0-97A1-DCA98F6A926F}" dt="2024-01-24T14:02:16.440" v="4687" actId="1076"/>
          <ac:spMkLst>
            <pc:docMk/>
            <pc:sldMk cId="163139801" sldId="356"/>
            <ac:spMk id="9" creationId="{397EBFA1-61BE-95DF-63D8-A4084DBE71A6}"/>
          </ac:spMkLst>
        </pc:spChg>
        <pc:spChg chg="add del">
          <ac:chgData name="Ferry, Sherri L" userId="3b9a7ee3-4f46-4359-9007-2dcf45e25578" providerId="ADAL" clId="{B81079FC-0584-48A0-97A1-DCA98F6A926F}" dt="2024-01-24T13:33:13.834" v="4411" actId="26606"/>
          <ac:spMkLst>
            <pc:docMk/>
            <pc:sldMk cId="163139801" sldId="356"/>
            <ac:spMk id="12" creationId="{131BAD53-4E89-4F62-BBB7-26359763ED39}"/>
          </ac:spMkLst>
        </pc:spChg>
        <pc:spChg chg="add del">
          <ac:chgData name="Ferry, Sherri L" userId="3b9a7ee3-4f46-4359-9007-2dcf45e25578" providerId="ADAL" clId="{B81079FC-0584-48A0-97A1-DCA98F6A926F}" dt="2024-01-24T13:33:13.834" v="4411" actId="26606"/>
          <ac:spMkLst>
            <pc:docMk/>
            <pc:sldMk cId="163139801" sldId="356"/>
            <ac:spMk id="14" creationId="{62756DA2-40EB-4C6F-B962-5822FFB54FB6}"/>
          </ac:spMkLst>
        </pc:spChg>
        <pc:spChg chg="add del">
          <ac:chgData name="Ferry, Sherri L" userId="3b9a7ee3-4f46-4359-9007-2dcf45e25578" providerId="ADAL" clId="{B81079FC-0584-48A0-97A1-DCA98F6A926F}" dt="2024-01-24T14:01:51.798" v="4680" actId="26606"/>
          <ac:spMkLst>
            <pc:docMk/>
            <pc:sldMk cId="163139801" sldId="356"/>
            <ac:spMk id="19" creationId="{03AF1C04-3FEF-41BD-BB84-2F263765BEBC}"/>
          </ac:spMkLst>
        </pc:spChg>
        <pc:spChg chg="add">
          <ac:chgData name="Ferry, Sherri L" userId="3b9a7ee3-4f46-4359-9007-2dcf45e25578" providerId="ADAL" clId="{B81079FC-0584-48A0-97A1-DCA98F6A926F}" dt="2024-01-24T14:01:51.798" v="4680" actId="26606"/>
          <ac:spMkLst>
            <pc:docMk/>
            <pc:sldMk cId="163139801" sldId="356"/>
            <ac:spMk id="41" creationId="{7D07B7BC-3270-4CF3-A7AA-0937908AD58A}"/>
          </ac:spMkLst>
        </pc:spChg>
        <pc:grpChg chg="add del">
          <ac:chgData name="Ferry, Sherri L" userId="3b9a7ee3-4f46-4359-9007-2dcf45e25578" providerId="ADAL" clId="{B81079FC-0584-48A0-97A1-DCA98F6A926F}" dt="2024-01-24T14:01:51.798" v="4680" actId="26606"/>
          <ac:grpSpMkLst>
            <pc:docMk/>
            <pc:sldMk cId="163139801" sldId="356"/>
            <ac:grpSpMk id="21" creationId="{2DD5E267-EB6F-47DF-ABEF-2C1BED44DAC6}"/>
          </ac:grpSpMkLst>
        </pc:grpChg>
        <pc:grpChg chg="add del">
          <ac:chgData name="Ferry, Sherri L" userId="3b9a7ee3-4f46-4359-9007-2dcf45e25578" providerId="ADAL" clId="{B81079FC-0584-48A0-97A1-DCA98F6A926F}" dt="2024-01-24T14:01:51.798" v="4680" actId="26606"/>
          <ac:grpSpMkLst>
            <pc:docMk/>
            <pc:sldMk cId="163139801" sldId="356"/>
            <ac:grpSpMk id="25" creationId="{66828D02-A05D-412B-9F20-B68E970B9FC2}"/>
          </ac:grpSpMkLst>
        </pc:grpChg>
        <pc:grpChg chg="add del">
          <ac:chgData name="Ferry, Sherri L" userId="3b9a7ee3-4f46-4359-9007-2dcf45e25578" providerId="ADAL" clId="{B81079FC-0584-48A0-97A1-DCA98F6A926F}" dt="2024-01-24T14:01:51.798" v="4680" actId="26606"/>
          <ac:grpSpMkLst>
            <pc:docMk/>
            <pc:sldMk cId="163139801" sldId="356"/>
            <ac:grpSpMk id="29" creationId="{E27AF472-EAE3-4572-AB69-B92BD10DBC6D}"/>
          </ac:grpSpMkLst>
        </pc:grpChg>
        <pc:grpChg chg="add">
          <ac:chgData name="Ferry, Sherri L" userId="3b9a7ee3-4f46-4359-9007-2dcf45e25578" providerId="ADAL" clId="{B81079FC-0584-48A0-97A1-DCA98F6A926F}" dt="2024-01-24T14:01:51.798" v="4680" actId="26606"/>
          <ac:grpSpMkLst>
            <pc:docMk/>
            <pc:sldMk cId="163139801" sldId="356"/>
            <ac:grpSpMk id="43" creationId="{3248F5E6-4377-481A-9615-8B26AF96A076}"/>
          </ac:grpSpMkLst>
        </pc:grpChg>
        <pc:grpChg chg="add">
          <ac:chgData name="Ferry, Sherri L" userId="3b9a7ee3-4f46-4359-9007-2dcf45e25578" providerId="ADAL" clId="{B81079FC-0584-48A0-97A1-DCA98F6A926F}" dt="2024-01-24T14:01:51.798" v="4680" actId="26606"/>
          <ac:grpSpMkLst>
            <pc:docMk/>
            <pc:sldMk cId="163139801" sldId="356"/>
            <ac:grpSpMk id="47" creationId="{E27AF472-EAE3-4572-AB69-B92BD10DBC6D}"/>
          </ac:grpSpMkLst>
        </pc:grpChg>
        <pc:picChg chg="add mod ord">
          <ac:chgData name="Ferry, Sherri L" userId="3b9a7ee3-4f46-4359-9007-2dcf45e25578" providerId="ADAL" clId="{B81079FC-0584-48A0-97A1-DCA98F6A926F}" dt="2024-01-24T14:02:09.675" v="4686" actId="1440"/>
          <ac:picMkLst>
            <pc:docMk/>
            <pc:sldMk cId="163139801" sldId="356"/>
            <ac:picMk id="5" creationId="{FB20ECA4-F05A-9AB4-C22E-FC77FE04BD9A}"/>
          </ac:picMkLst>
        </pc:picChg>
      </pc:sldChg>
    </pc:docChg>
  </pc:docChgLst>
  <pc:docChgLst>
    <pc:chgData name="Ferry, Sherri L" userId="S::sferry@christianacare.org::3b9a7ee3-4f46-4359-9007-2dcf45e25578" providerId="AD" clId="Web-{A5506E06-C27B-4CC9-8BB3-E2E687C66929}"/>
    <pc:docChg chg="modSld">
      <pc:chgData name="Ferry, Sherri L" userId="S::sferry@christianacare.org::3b9a7ee3-4f46-4359-9007-2dcf45e25578" providerId="AD" clId="Web-{A5506E06-C27B-4CC9-8BB3-E2E687C66929}" dt="2024-01-02T11:46:11.881" v="2" actId="1076"/>
      <pc:docMkLst>
        <pc:docMk/>
      </pc:docMkLst>
      <pc:sldChg chg="modSp">
        <pc:chgData name="Ferry, Sherri L" userId="S::sferry@christianacare.org::3b9a7ee3-4f46-4359-9007-2dcf45e25578" providerId="AD" clId="Web-{A5506E06-C27B-4CC9-8BB3-E2E687C66929}" dt="2024-01-02T11:46:11.881" v="2" actId="1076"/>
        <pc:sldMkLst>
          <pc:docMk/>
          <pc:sldMk cId="661765998" sldId="262"/>
        </pc:sldMkLst>
        <pc:picChg chg="mod">
          <ac:chgData name="Ferry, Sherri L" userId="S::sferry@christianacare.org::3b9a7ee3-4f46-4359-9007-2dcf45e25578" providerId="AD" clId="Web-{A5506E06-C27B-4CC9-8BB3-E2E687C66929}" dt="2024-01-02T11:46:11.881" v="2" actId="1076"/>
          <ac:picMkLst>
            <pc:docMk/>
            <pc:sldMk cId="661765998" sldId="262"/>
            <ac:picMk id="7" creationId="{06441645-B5FA-960E-E6CA-0E7DD10320F5}"/>
          </ac:picMkLst>
        </pc:picChg>
      </pc:sldChg>
    </pc:docChg>
  </pc:docChgLst>
  <pc:docChgLst>
    <pc:chgData name="Ferry, Sherri L" userId="3b9a7ee3-4f46-4359-9007-2dcf45e25578" providerId="ADAL" clId="{FF5D62D1-D77C-4D96-BBE6-103CB02C19B5}"/>
    <pc:docChg chg="undo custSel addSld delSld modSld sldOrd replTag delTag">
      <pc:chgData name="Ferry, Sherri L" userId="3b9a7ee3-4f46-4359-9007-2dcf45e25578" providerId="ADAL" clId="{FF5D62D1-D77C-4D96-BBE6-103CB02C19B5}" dt="2023-11-01T14:28:37.035" v="7279"/>
      <pc:docMkLst>
        <pc:docMk/>
      </pc:docMkLst>
      <pc:sldChg chg="modSp mod replTag delTag">
        <pc:chgData name="Ferry, Sherri L" userId="3b9a7ee3-4f46-4359-9007-2dcf45e25578" providerId="ADAL" clId="{FF5D62D1-D77C-4D96-BBE6-103CB02C19B5}" dt="2023-11-01T14:21:39.759" v="7245"/>
        <pc:sldMkLst>
          <pc:docMk/>
          <pc:sldMk cId="661765998" sldId="262"/>
        </pc:sldMkLst>
        <pc:spChg chg="mod">
          <ac:chgData name="Ferry, Sherri L" userId="3b9a7ee3-4f46-4359-9007-2dcf45e25578" providerId="ADAL" clId="{FF5D62D1-D77C-4D96-BBE6-103CB02C19B5}" dt="2023-10-17T11:28:24.736" v="21" actId="27636"/>
          <ac:spMkLst>
            <pc:docMk/>
            <pc:sldMk cId="661765998" sldId="262"/>
            <ac:spMk id="6" creationId="{52098271-BE23-4C73-8CD1-032F6F4F4198}"/>
          </ac:spMkLst>
        </pc:spChg>
      </pc:sldChg>
      <pc:sldChg chg="replTag delTag">
        <pc:chgData name="Ferry, Sherri L" userId="3b9a7ee3-4f46-4359-9007-2dcf45e25578" providerId="ADAL" clId="{FF5D62D1-D77C-4D96-BBE6-103CB02C19B5}" dt="2023-11-01T14:27:42.868" v="7267"/>
        <pc:sldMkLst>
          <pc:docMk/>
          <pc:sldMk cId="2851127434" sldId="290"/>
        </pc:sldMkLst>
      </pc:sldChg>
      <pc:sldChg chg="del replTag delTag">
        <pc:chgData name="Ferry, Sherri L" userId="3b9a7ee3-4f46-4359-9007-2dcf45e25578" providerId="ADAL" clId="{FF5D62D1-D77C-4D96-BBE6-103CB02C19B5}" dt="2023-10-17T15:42:26.758" v="1863" actId="2696"/>
        <pc:sldMkLst>
          <pc:docMk/>
          <pc:sldMk cId="2113689922" sldId="291"/>
        </pc:sldMkLst>
      </pc:sldChg>
      <pc:sldChg chg="del replTag delTag">
        <pc:chgData name="Ferry, Sherri L" userId="3b9a7ee3-4f46-4359-9007-2dcf45e25578" providerId="ADAL" clId="{FF5D62D1-D77C-4D96-BBE6-103CB02C19B5}" dt="2023-11-01T14:22:43.548" v="7251"/>
        <pc:sldMkLst>
          <pc:docMk/>
          <pc:sldMk cId="242236647" sldId="308"/>
        </pc:sldMkLst>
      </pc:sldChg>
      <pc:sldChg chg="addSp delSp modSp del mod replTag delTag">
        <pc:chgData name="Ferry, Sherri L" userId="3b9a7ee3-4f46-4359-9007-2dcf45e25578" providerId="ADAL" clId="{FF5D62D1-D77C-4D96-BBE6-103CB02C19B5}" dt="2023-10-18T13:33:49.835" v="3895" actId="2696"/>
        <pc:sldMkLst>
          <pc:docMk/>
          <pc:sldMk cId="2016940247" sldId="327"/>
        </pc:sldMkLst>
        <pc:spChg chg="del">
          <ac:chgData name="Ferry, Sherri L" userId="3b9a7ee3-4f46-4359-9007-2dcf45e25578" providerId="ADAL" clId="{FF5D62D1-D77C-4D96-BBE6-103CB02C19B5}" dt="2023-10-17T16:45:28.870" v="2846" actId="21"/>
          <ac:spMkLst>
            <pc:docMk/>
            <pc:sldMk cId="2016940247" sldId="327"/>
            <ac:spMk id="2" creationId="{B05D540D-1D1E-512B-A4E0-D4C780C79C34}"/>
          </ac:spMkLst>
        </pc:spChg>
        <pc:spChg chg="del">
          <ac:chgData name="Ferry, Sherri L" userId="3b9a7ee3-4f46-4359-9007-2dcf45e25578" providerId="ADAL" clId="{FF5D62D1-D77C-4D96-BBE6-103CB02C19B5}" dt="2023-10-17T16:45:31.359" v="2847" actId="21"/>
          <ac:spMkLst>
            <pc:docMk/>
            <pc:sldMk cId="2016940247" sldId="327"/>
            <ac:spMk id="5" creationId="{11E469CF-F19A-8404-8E31-9A28BEB199AE}"/>
          </ac:spMkLst>
        </pc:spChg>
        <pc:spChg chg="add del mod">
          <ac:chgData name="Ferry, Sherri L" userId="3b9a7ee3-4f46-4359-9007-2dcf45e25578" providerId="ADAL" clId="{FF5D62D1-D77C-4D96-BBE6-103CB02C19B5}" dt="2023-10-18T13:20:48.744" v="3794"/>
          <ac:spMkLst>
            <pc:docMk/>
            <pc:sldMk cId="2016940247" sldId="327"/>
            <ac:spMk id="5" creationId="{94500C15-CA78-F4BD-286F-5561F509CF82}"/>
          </ac:spMkLst>
        </pc:spChg>
        <pc:spChg chg="add del mod">
          <ac:chgData name="Ferry, Sherri L" userId="3b9a7ee3-4f46-4359-9007-2dcf45e25578" providerId="ADAL" clId="{FF5D62D1-D77C-4D96-BBE6-103CB02C19B5}" dt="2023-10-18T13:28:29.614" v="3838"/>
          <ac:spMkLst>
            <pc:docMk/>
            <pc:sldMk cId="2016940247" sldId="327"/>
            <ac:spMk id="8" creationId="{6915EFB1-879E-C4B2-9B6A-B559C39263E2}"/>
          </ac:spMkLst>
        </pc:spChg>
        <pc:spChg chg="add mod">
          <ac:chgData name="Ferry, Sherri L" userId="3b9a7ee3-4f46-4359-9007-2dcf45e25578" providerId="ADAL" clId="{FF5D62D1-D77C-4D96-BBE6-103CB02C19B5}" dt="2023-10-18T13:31:27.297" v="3881" actId="1076"/>
          <ac:spMkLst>
            <pc:docMk/>
            <pc:sldMk cId="2016940247" sldId="327"/>
            <ac:spMk id="12" creationId="{80CF7F2A-B5B3-108C-153D-185133DD64E2}"/>
          </ac:spMkLst>
        </pc:spChg>
        <pc:picChg chg="add del mod">
          <ac:chgData name="Ferry, Sherri L" userId="3b9a7ee3-4f46-4359-9007-2dcf45e25578" providerId="ADAL" clId="{FF5D62D1-D77C-4D96-BBE6-103CB02C19B5}" dt="2023-10-18T13:20:42.809" v="3793" actId="21"/>
          <ac:picMkLst>
            <pc:docMk/>
            <pc:sldMk cId="2016940247" sldId="327"/>
            <ac:picMk id="2" creationId="{A60F9FF4-4873-7BE1-5514-95AC1331A942}"/>
          </ac:picMkLst>
        </pc:picChg>
        <pc:picChg chg="add del mod">
          <ac:chgData name="Ferry, Sherri L" userId="3b9a7ee3-4f46-4359-9007-2dcf45e25578" providerId="ADAL" clId="{FF5D62D1-D77C-4D96-BBE6-103CB02C19B5}" dt="2023-10-18T13:20:42.809" v="3793" actId="21"/>
          <ac:picMkLst>
            <pc:docMk/>
            <pc:sldMk cId="2016940247" sldId="327"/>
            <ac:picMk id="3" creationId="{659A4ED7-0DBB-73DD-7125-C9CA8A9E3A16}"/>
          </ac:picMkLst>
        </pc:picChg>
        <pc:picChg chg="add del mod">
          <ac:chgData name="Ferry, Sherri L" userId="3b9a7ee3-4f46-4359-9007-2dcf45e25578" providerId="ADAL" clId="{FF5D62D1-D77C-4D96-BBE6-103CB02C19B5}" dt="2023-10-18T13:31:24.772" v="3880" actId="21"/>
          <ac:picMkLst>
            <pc:docMk/>
            <pc:sldMk cId="2016940247" sldId="327"/>
            <ac:picMk id="7" creationId="{C9ACBCCB-548D-2DB3-9397-8DFD5504708F}"/>
          </ac:picMkLst>
        </pc:picChg>
        <pc:picChg chg="add del">
          <ac:chgData name="Ferry, Sherri L" userId="3b9a7ee3-4f46-4359-9007-2dcf45e25578" providerId="ADAL" clId="{FF5D62D1-D77C-4D96-BBE6-103CB02C19B5}" dt="2023-10-18T13:31:14.992" v="3877" actId="21"/>
          <ac:picMkLst>
            <pc:docMk/>
            <pc:sldMk cId="2016940247" sldId="327"/>
            <ac:picMk id="10" creationId="{99789160-A105-A2CD-9C48-595F5784DDA3}"/>
          </ac:picMkLst>
        </pc:picChg>
        <pc:picChg chg="del">
          <ac:chgData name="Ferry, Sherri L" userId="3b9a7ee3-4f46-4359-9007-2dcf45e25578" providerId="ADAL" clId="{FF5D62D1-D77C-4D96-BBE6-103CB02C19B5}" dt="2023-10-17T16:45:33.576" v="2848" actId="21"/>
          <ac:picMkLst>
            <pc:docMk/>
            <pc:sldMk cId="2016940247" sldId="327"/>
            <ac:picMk id="1026" creationId="{8B0032C4-8FCE-A3C3-7CDA-7B1F924A0CA1}"/>
          </ac:picMkLst>
        </pc:picChg>
        <pc:picChg chg="add del mod">
          <ac:chgData name="Ferry, Sherri L" userId="3b9a7ee3-4f46-4359-9007-2dcf45e25578" providerId="ADAL" clId="{FF5D62D1-D77C-4D96-BBE6-103CB02C19B5}" dt="2023-10-18T13:25:33.406" v="3815" actId="21"/>
          <ac:picMkLst>
            <pc:docMk/>
            <pc:sldMk cId="2016940247" sldId="327"/>
            <ac:picMk id="3074" creationId="{706ED059-666A-6D84-9FEC-218550C39268}"/>
          </ac:picMkLst>
        </pc:picChg>
        <pc:picChg chg="add del mod">
          <ac:chgData name="Ferry, Sherri L" userId="3b9a7ee3-4f46-4359-9007-2dcf45e25578" providerId="ADAL" clId="{FF5D62D1-D77C-4D96-BBE6-103CB02C19B5}" dt="2023-10-18T13:31:16.610" v="3878" actId="21"/>
          <ac:picMkLst>
            <pc:docMk/>
            <pc:sldMk cId="2016940247" sldId="327"/>
            <ac:picMk id="3076" creationId="{69319719-920D-B645-E948-8F3F4026C35A}"/>
          </ac:picMkLst>
        </pc:picChg>
      </pc:sldChg>
      <pc:sldChg chg="addSp delSp modSp mod setBg modClrScheme replTag delTag delDesignElem chgLayout">
        <pc:chgData name="Ferry, Sherri L" userId="3b9a7ee3-4f46-4359-9007-2dcf45e25578" providerId="ADAL" clId="{FF5D62D1-D77C-4D96-BBE6-103CB02C19B5}" dt="2023-11-01T14:28:07.962" v="7275"/>
        <pc:sldMkLst>
          <pc:docMk/>
          <pc:sldMk cId="2716150224" sldId="331"/>
        </pc:sldMkLst>
        <pc:spChg chg="add del mod">
          <ac:chgData name="Ferry, Sherri L" userId="3b9a7ee3-4f46-4359-9007-2dcf45e25578" providerId="ADAL" clId="{FF5D62D1-D77C-4D96-BBE6-103CB02C19B5}" dt="2023-10-17T15:31:54.257" v="1509" actId="21"/>
          <ac:spMkLst>
            <pc:docMk/>
            <pc:sldMk cId="2716150224" sldId="331"/>
            <ac:spMk id="3" creationId="{0AB1661F-F3F3-9ACB-C3CB-71CE68E3B7FB}"/>
          </ac:spMkLst>
        </pc:spChg>
        <pc:spChg chg="add mod">
          <ac:chgData name="Ferry, Sherri L" userId="3b9a7ee3-4f46-4359-9007-2dcf45e25578" providerId="ADAL" clId="{FF5D62D1-D77C-4D96-BBE6-103CB02C19B5}" dt="2023-10-26T12:31:14.807" v="6522" actId="1076"/>
          <ac:spMkLst>
            <pc:docMk/>
            <pc:sldMk cId="2716150224" sldId="331"/>
            <ac:spMk id="4" creationId="{448D0ACB-74A4-E3D6-EA29-E3BF91B52FBF}"/>
          </ac:spMkLst>
        </pc:spChg>
        <pc:spChg chg="mod ord">
          <ac:chgData name="Ferry, Sherri L" userId="3b9a7ee3-4f46-4359-9007-2dcf45e25578" providerId="ADAL" clId="{FF5D62D1-D77C-4D96-BBE6-103CB02C19B5}" dt="2023-10-18T15:49:23.239" v="4052"/>
          <ac:spMkLst>
            <pc:docMk/>
            <pc:sldMk cId="2716150224" sldId="331"/>
            <ac:spMk id="6" creationId="{72FEEF35-3AD0-7BEC-FA88-700359F1DD19}"/>
          </ac:spMkLst>
        </pc:spChg>
        <pc:spChg chg="del mod">
          <ac:chgData name="Ferry, Sherri L" userId="3b9a7ee3-4f46-4359-9007-2dcf45e25578" providerId="ADAL" clId="{FF5D62D1-D77C-4D96-BBE6-103CB02C19B5}" dt="2023-10-17T15:26:46.165" v="1430" actId="21"/>
          <ac:spMkLst>
            <pc:docMk/>
            <pc:sldMk cId="2716150224" sldId="331"/>
            <ac:spMk id="7" creationId="{71ABD60E-313F-EF5D-9172-F89536EE955F}"/>
          </ac:spMkLst>
        </pc:spChg>
        <pc:spChg chg="mod ord">
          <ac:chgData name="Ferry, Sherri L" userId="3b9a7ee3-4f46-4359-9007-2dcf45e25578" providerId="ADAL" clId="{FF5D62D1-D77C-4D96-BBE6-103CB02C19B5}" dt="2023-10-17T15:25:59.845" v="1423" actId="2085"/>
          <ac:spMkLst>
            <pc:docMk/>
            <pc:sldMk cId="2716150224" sldId="331"/>
            <ac:spMk id="8" creationId="{F5CDE940-F5E3-A04F-59D0-EB524F2D6BBD}"/>
          </ac:spMkLst>
        </pc:spChg>
        <pc:spChg chg="mod ord">
          <ac:chgData name="Ferry, Sherri L" userId="3b9a7ee3-4f46-4359-9007-2dcf45e25578" providerId="ADAL" clId="{FF5D62D1-D77C-4D96-BBE6-103CB02C19B5}" dt="2023-10-17T15:28:29.408" v="1452" actId="207"/>
          <ac:spMkLst>
            <pc:docMk/>
            <pc:sldMk cId="2716150224" sldId="331"/>
            <ac:spMk id="9" creationId="{72BED13A-19DD-3B3B-3B8F-9D51093BA026}"/>
          </ac:spMkLst>
        </pc:spChg>
        <pc:spChg chg="add del">
          <ac:chgData name="Ferry, Sherri L" userId="3b9a7ee3-4f46-4359-9007-2dcf45e25578" providerId="ADAL" clId="{FF5D62D1-D77C-4D96-BBE6-103CB02C19B5}" dt="2023-10-17T15:24:56.715" v="1416" actId="26606"/>
          <ac:spMkLst>
            <pc:docMk/>
            <pc:sldMk cId="2716150224" sldId="331"/>
            <ac:spMk id="14" creationId="{F13C74B1-5B17-4795-BED0-7140497B445A}"/>
          </ac:spMkLst>
        </pc:spChg>
        <pc:spChg chg="add del">
          <ac:chgData name="Ferry, Sherri L" userId="3b9a7ee3-4f46-4359-9007-2dcf45e25578" providerId="ADAL" clId="{FF5D62D1-D77C-4D96-BBE6-103CB02C19B5}" dt="2023-10-17T15:24:56.715" v="1416" actId="26606"/>
          <ac:spMkLst>
            <pc:docMk/>
            <pc:sldMk cId="2716150224" sldId="331"/>
            <ac:spMk id="16" creationId="{D4974D33-8DC5-464E-8C6D-BE58F0669C17}"/>
          </ac:spMkLst>
        </pc:spChg>
        <pc:spChg chg="add del">
          <ac:chgData name="Ferry, Sherri L" userId="3b9a7ee3-4f46-4359-9007-2dcf45e25578" providerId="ADAL" clId="{FF5D62D1-D77C-4D96-BBE6-103CB02C19B5}" dt="2023-10-17T15:25:14.769" v="1419" actId="26606"/>
          <ac:spMkLst>
            <pc:docMk/>
            <pc:sldMk cId="2716150224" sldId="331"/>
            <ac:spMk id="18" creationId="{04812C46-200A-4DEB-A05E-3ED6C68C2387}"/>
          </ac:spMkLst>
        </pc:spChg>
        <pc:spChg chg="add del">
          <ac:chgData name="Ferry, Sherri L" userId="3b9a7ee3-4f46-4359-9007-2dcf45e25578" providerId="ADAL" clId="{FF5D62D1-D77C-4D96-BBE6-103CB02C19B5}" dt="2023-10-17T15:25:14.769" v="1419" actId="26606"/>
          <ac:spMkLst>
            <pc:docMk/>
            <pc:sldMk cId="2716150224" sldId="331"/>
            <ac:spMk id="19" creationId="{D1EA859B-E555-4109-94F3-6700E046E008}"/>
          </ac:spMkLst>
        </pc:spChg>
        <pc:spChg chg="add">
          <ac:chgData name="Ferry, Sherri L" userId="3b9a7ee3-4f46-4359-9007-2dcf45e25578" providerId="ADAL" clId="{FF5D62D1-D77C-4D96-BBE6-103CB02C19B5}" dt="2023-10-17T15:25:14.769" v="1419" actId="26606"/>
          <ac:spMkLst>
            <pc:docMk/>
            <pc:sldMk cId="2716150224" sldId="331"/>
            <ac:spMk id="24" creationId="{23E547B5-89CF-4EC0-96DE-25771AED0799}"/>
          </ac:spMkLst>
        </pc:spChg>
        <pc:spChg chg="add">
          <ac:chgData name="Ferry, Sherri L" userId="3b9a7ee3-4f46-4359-9007-2dcf45e25578" providerId="ADAL" clId="{FF5D62D1-D77C-4D96-BBE6-103CB02C19B5}" dt="2023-10-17T15:25:14.769" v="1419" actId="26606"/>
          <ac:spMkLst>
            <pc:docMk/>
            <pc:sldMk cId="2716150224" sldId="331"/>
            <ac:spMk id="26" creationId="{3F0B8CEB-8279-4E5E-A0CE-1FC9F71736F2}"/>
          </ac:spMkLst>
        </pc:spChg>
        <pc:spChg chg="del">
          <ac:chgData name="Ferry, Sherri L" userId="3b9a7ee3-4f46-4359-9007-2dcf45e25578" providerId="ADAL" clId="{FF5D62D1-D77C-4D96-BBE6-103CB02C19B5}" dt="2023-10-17T15:21:26.991" v="1382" actId="700"/>
          <ac:spMkLst>
            <pc:docMk/>
            <pc:sldMk cId="2716150224" sldId="331"/>
            <ac:spMk id="7181" creationId="{3AFE8227-C443-417B-BA91-520EB1EF4559}"/>
          </ac:spMkLst>
        </pc:spChg>
        <pc:spChg chg="del">
          <ac:chgData name="Ferry, Sherri L" userId="3b9a7ee3-4f46-4359-9007-2dcf45e25578" providerId="ADAL" clId="{FF5D62D1-D77C-4D96-BBE6-103CB02C19B5}" dt="2023-10-17T15:21:26.991" v="1382" actId="700"/>
          <ac:spMkLst>
            <pc:docMk/>
            <pc:sldMk cId="2716150224" sldId="331"/>
            <ac:spMk id="7183" creationId="{907741FC-B544-4A6E-B831-6789D042333D}"/>
          </ac:spMkLst>
        </pc:spChg>
        <pc:spChg chg="del">
          <ac:chgData name="Ferry, Sherri L" userId="3b9a7ee3-4f46-4359-9007-2dcf45e25578" providerId="ADAL" clId="{FF5D62D1-D77C-4D96-BBE6-103CB02C19B5}" dt="2023-10-17T15:21:26.991" v="1382" actId="700"/>
          <ac:spMkLst>
            <pc:docMk/>
            <pc:sldMk cId="2716150224" sldId="331"/>
            <ac:spMk id="7185" creationId="{3F0BE7ED-7814-4273-B18A-F26CC0380380}"/>
          </ac:spMkLst>
        </pc:spChg>
        <pc:picChg chg="add mod ord">
          <ac:chgData name="Ferry, Sherri L" userId="3b9a7ee3-4f46-4359-9007-2dcf45e25578" providerId="ADAL" clId="{FF5D62D1-D77C-4D96-BBE6-103CB02C19B5}" dt="2023-10-17T15:25:14.769" v="1419" actId="26606"/>
          <ac:picMkLst>
            <pc:docMk/>
            <pc:sldMk cId="2716150224" sldId="331"/>
            <ac:picMk id="2" creationId="{6AF50697-66A4-91CF-3B5D-4E78108AAA86}"/>
          </ac:picMkLst>
        </pc:picChg>
        <pc:picChg chg="add del mod">
          <ac:chgData name="Ferry, Sherri L" userId="3b9a7ee3-4f46-4359-9007-2dcf45e25578" providerId="ADAL" clId="{FF5D62D1-D77C-4D96-BBE6-103CB02C19B5}" dt="2023-10-17T15:23:06.223" v="1399" actId="21"/>
          <ac:picMkLst>
            <pc:docMk/>
            <pc:sldMk cId="2716150224" sldId="331"/>
            <ac:picMk id="4098" creationId="{A44FC09A-A7C9-7D00-D2D6-A8B9ECE37D71}"/>
          </ac:picMkLst>
        </pc:picChg>
        <pc:picChg chg="del">
          <ac:chgData name="Ferry, Sherri L" userId="3b9a7ee3-4f46-4359-9007-2dcf45e25578" providerId="ADAL" clId="{FF5D62D1-D77C-4D96-BBE6-103CB02C19B5}" dt="2023-10-17T15:18:49.389" v="1372" actId="21"/>
          <ac:picMkLst>
            <pc:docMk/>
            <pc:sldMk cId="2716150224" sldId="331"/>
            <ac:picMk id="7174" creationId="{A6A794E4-0146-6B8E-0997-89289DC460D8}"/>
          </ac:picMkLst>
        </pc:picChg>
      </pc:sldChg>
      <pc:sldChg chg="addSp delSp modSp add del mod ord replTag delTag">
        <pc:chgData name="Ferry, Sherri L" userId="3b9a7ee3-4f46-4359-9007-2dcf45e25578" providerId="ADAL" clId="{FF5D62D1-D77C-4D96-BBE6-103CB02C19B5}" dt="2023-11-01T14:24:57.754" v="7259"/>
        <pc:sldMkLst>
          <pc:docMk/>
          <pc:sldMk cId="3291441069" sldId="332"/>
        </pc:sldMkLst>
        <pc:spChg chg="del">
          <ac:chgData name="Ferry, Sherri L" userId="3b9a7ee3-4f46-4359-9007-2dcf45e25578" providerId="ADAL" clId="{FF5D62D1-D77C-4D96-BBE6-103CB02C19B5}" dt="2023-10-17T16:13:19.821" v="1899" actId="21"/>
          <ac:spMkLst>
            <pc:docMk/>
            <pc:sldMk cId="3291441069" sldId="332"/>
            <ac:spMk id="2" creationId="{D6925E96-232B-1C06-02BD-9B150003532A}"/>
          </ac:spMkLst>
        </pc:spChg>
        <pc:spChg chg="add del mod">
          <ac:chgData name="Ferry, Sherri L" userId="3b9a7ee3-4f46-4359-9007-2dcf45e25578" providerId="ADAL" clId="{FF5D62D1-D77C-4D96-BBE6-103CB02C19B5}" dt="2023-10-17T16:13:07.634" v="1897" actId="21"/>
          <ac:spMkLst>
            <pc:docMk/>
            <pc:sldMk cId="3291441069" sldId="332"/>
            <ac:spMk id="5" creationId="{0E60F9E4-8790-309E-670C-9F69867AC220}"/>
          </ac:spMkLst>
        </pc:spChg>
        <pc:spChg chg="add del mod">
          <ac:chgData name="Ferry, Sherri L" userId="3b9a7ee3-4f46-4359-9007-2dcf45e25578" providerId="ADAL" clId="{FF5D62D1-D77C-4D96-BBE6-103CB02C19B5}" dt="2023-10-17T16:13:30.226" v="1901" actId="21"/>
          <ac:spMkLst>
            <pc:docMk/>
            <pc:sldMk cId="3291441069" sldId="332"/>
            <ac:spMk id="9" creationId="{FAD6B844-5576-D6D7-BEE0-98BC3F1D3B2B}"/>
          </ac:spMkLst>
        </pc:spChg>
        <pc:spChg chg="del">
          <ac:chgData name="Ferry, Sherri L" userId="3b9a7ee3-4f46-4359-9007-2dcf45e25578" providerId="ADAL" clId="{FF5D62D1-D77C-4D96-BBE6-103CB02C19B5}" dt="2023-10-17T16:13:01.868" v="1896" actId="21"/>
          <ac:spMkLst>
            <pc:docMk/>
            <pc:sldMk cId="3291441069" sldId="332"/>
            <ac:spMk id="14" creationId="{AC72EF6D-1961-4762-E7C9-21136DA460DC}"/>
          </ac:spMkLst>
        </pc:spChg>
        <pc:spChg chg="mod">
          <ac:chgData name="Ferry, Sherri L" userId="3b9a7ee3-4f46-4359-9007-2dcf45e25578" providerId="ADAL" clId="{FF5D62D1-D77C-4D96-BBE6-103CB02C19B5}" dt="2023-10-17T17:16:10.895" v="2865" actId="1076"/>
          <ac:spMkLst>
            <pc:docMk/>
            <pc:sldMk cId="3291441069" sldId="332"/>
            <ac:spMk id="18" creationId="{DA472410-E0D4-CF9B-BC86-1C4A8F427CEB}"/>
          </ac:spMkLst>
        </pc:spChg>
        <pc:spChg chg="add del mod">
          <ac:chgData name="Ferry, Sherri L" userId="3b9a7ee3-4f46-4359-9007-2dcf45e25578" providerId="ADAL" clId="{FF5D62D1-D77C-4D96-BBE6-103CB02C19B5}" dt="2023-10-17T16:32:49.492" v="2141" actId="21"/>
          <ac:spMkLst>
            <pc:docMk/>
            <pc:sldMk cId="3291441069" sldId="332"/>
            <ac:spMk id="24" creationId="{A912444D-7D75-6EB0-E3CD-B9B8D5E81783}"/>
          </ac:spMkLst>
        </pc:spChg>
        <pc:spChg chg="add mod">
          <ac:chgData name="Ferry, Sherri L" userId="3b9a7ee3-4f46-4359-9007-2dcf45e25578" providerId="ADAL" clId="{FF5D62D1-D77C-4D96-BBE6-103CB02C19B5}" dt="2023-10-17T17:16:02.811" v="2864" actId="948"/>
          <ac:spMkLst>
            <pc:docMk/>
            <pc:sldMk cId="3291441069" sldId="332"/>
            <ac:spMk id="30" creationId="{ED5BA90C-F2DE-305A-61D5-75B470BD2EE3}"/>
          </ac:spMkLst>
        </pc:spChg>
        <pc:picChg chg="del">
          <ac:chgData name="Ferry, Sherri L" userId="3b9a7ee3-4f46-4359-9007-2dcf45e25578" providerId="ADAL" clId="{FF5D62D1-D77C-4D96-BBE6-103CB02C19B5}" dt="2023-10-17T16:13:23.118" v="1900" actId="21"/>
          <ac:picMkLst>
            <pc:docMk/>
            <pc:sldMk cId="3291441069" sldId="332"/>
            <ac:picMk id="10" creationId="{89D39896-80F5-CD1C-8708-4EC87D49FB61}"/>
          </ac:picMkLst>
        </pc:picChg>
        <pc:picChg chg="add del mod">
          <ac:chgData name="Ferry, Sherri L" userId="3b9a7ee3-4f46-4359-9007-2dcf45e25578" providerId="ADAL" clId="{FF5D62D1-D77C-4D96-BBE6-103CB02C19B5}" dt="2023-10-17T16:17:37.374" v="1906" actId="21"/>
          <ac:picMkLst>
            <pc:docMk/>
            <pc:sldMk cId="3291441069" sldId="332"/>
            <ac:picMk id="12" creationId="{3E2BC3C1-0118-4D5C-1C12-42100AC95DE5}"/>
          </ac:picMkLst>
        </pc:picChg>
        <pc:picChg chg="del">
          <ac:chgData name="Ferry, Sherri L" userId="3b9a7ee3-4f46-4359-9007-2dcf45e25578" providerId="ADAL" clId="{FF5D62D1-D77C-4D96-BBE6-103CB02C19B5}" dt="2023-10-17T16:13:14.307" v="1898" actId="21"/>
          <ac:picMkLst>
            <pc:docMk/>
            <pc:sldMk cId="3291441069" sldId="332"/>
            <ac:picMk id="13" creationId="{24D5A096-AC6E-619B-8BB9-F88681BC56E3}"/>
          </ac:picMkLst>
        </pc:picChg>
        <pc:picChg chg="add del mod">
          <ac:chgData name="Ferry, Sherri L" userId="3b9a7ee3-4f46-4359-9007-2dcf45e25578" providerId="ADAL" clId="{FF5D62D1-D77C-4D96-BBE6-103CB02C19B5}" dt="2023-10-17T16:25:40.360" v="1917" actId="21"/>
          <ac:picMkLst>
            <pc:docMk/>
            <pc:sldMk cId="3291441069" sldId="332"/>
            <ac:picMk id="16" creationId="{46E28649-8891-03F7-E6ED-FBA1B5527B8F}"/>
          </ac:picMkLst>
        </pc:picChg>
        <pc:picChg chg="add del mod">
          <ac:chgData name="Ferry, Sherri L" userId="3b9a7ee3-4f46-4359-9007-2dcf45e25578" providerId="ADAL" clId="{FF5D62D1-D77C-4D96-BBE6-103CB02C19B5}" dt="2023-10-17T16:32:52.234" v="2142" actId="21"/>
          <ac:picMkLst>
            <pc:docMk/>
            <pc:sldMk cId="3291441069" sldId="332"/>
            <ac:picMk id="20" creationId="{CE744EFC-2886-540F-4931-0081B469C926}"/>
          </ac:picMkLst>
        </pc:picChg>
        <pc:picChg chg="add mod">
          <ac:chgData name="Ferry, Sherri L" userId="3b9a7ee3-4f46-4359-9007-2dcf45e25578" providerId="ADAL" clId="{FF5D62D1-D77C-4D96-BBE6-103CB02C19B5}" dt="2023-10-17T16:43:37.003" v="2756" actId="1076"/>
          <ac:picMkLst>
            <pc:docMk/>
            <pc:sldMk cId="3291441069" sldId="332"/>
            <ac:picMk id="22" creationId="{EDBE4EBB-F612-83DC-235D-12ECFB4203A7}"/>
          </ac:picMkLst>
        </pc:picChg>
        <pc:picChg chg="add mod">
          <ac:chgData name="Ferry, Sherri L" userId="3b9a7ee3-4f46-4359-9007-2dcf45e25578" providerId="ADAL" clId="{FF5D62D1-D77C-4D96-BBE6-103CB02C19B5}" dt="2023-10-17T17:15:38.290" v="2862" actId="1076"/>
          <ac:picMkLst>
            <pc:docMk/>
            <pc:sldMk cId="3291441069" sldId="332"/>
            <ac:picMk id="28" creationId="{01456519-5893-E11B-9989-C9425F2711C8}"/>
          </ac:picMkLst>
        </pc:picChg>
      </pc:sldChg>
      <pc:sldChg chg="addSp delSp modSp mod setBg replTag delTag">
        <pc:chgData name="Ferry, Sherri L" userId="3b9a7ee3-4f46-4359-9007-2dcf45e25578" providerId="ADAL" clId="{FF5D62D1-D77C-4D96-BBE6-103CB02C19B5}" dt="2023-11-01T14:28:37.035" v="7279"/>
        <pc:sldMkLst>
          <pc:docMk/>
          <pc:sldMk cId="2638634760" sldId="337"/>
        </pc:sldMkLst>
        <pc:spChg chg="del">
          <ac:chgData name="Ferry, Sherri L" userId="3b9a7ee3-4f46-4359-9007-2dcf45e25578" providerId="ADAL" clId="{FF5D62D1-D77C-4D96-BBE6-103CB02C19B5}" dt="2023-10-17T11:40:39.583" v="88" actId="21"/>
          <ac:spMkLst>
            <pc:docMk/>
            <pc:sldMk cId="2638634760" sldId="337"/>
            <ac:spMk id="12" creationId="{71841534-1382-2379-B452-895EA89598AE}"/>
          </ac:spMkLst>
        </pc:spChg>
        <pc:spChg chg="mod">
          <ac:chgData name="Ferry, Sherri L" userId="3b9a7ee3-4f46-4359-9007-2dcf45e25578" providerId="ADAL" clId="{FF5D62D1-D77C-4D96-BBE6-103CB02C19B5}" dt="2023-10-18T15:48:57.322" v="4040" actId="1076"/>
          <ac:spMkLst>
            <pc:docMk/>
            <pc:sldMk cId="2638634760" sldId="337"/>
            <ac:spMk id="15" creationId="{0F8207A6-5488-CA31-B7B4-88DA3DE3E263}"/>
          </ac:spMkLst>
        </pc:spChg>
        <pc:spChg chg="mod">
          <ac:chgData name="Ferry, Sherri L" userId="3b9a7ee3-4f46-4359-9007-2dcf45e25578" providerId="ADAL" clId="{FF5D62D1-D77C-4D96-BBE6-103CB02C19B5}" dt="2023-10-17T12:01:42.106" v="451" actId="207"/>
          <ac:spMkLst>
            <pc:docMk/>
            <pc:sldMk cId="2638634760" sldId="337"/>
            <ac:spMk id="16" creationId="{F3D5FA8E-C942-72A1-113B-503ECDAE7132}"/>
          </ac:spMkLst>
        </pc:spChg>
        <pc:picChg chg="add mod modCrop">
          <ac:chgData name="Ferry, Sherri L" userId="3b9a7ee3-4f46-4359-9007-2dcf45e25578" providerId="ADAL" clId="{FF5D62D1-D77C-4D96-BBE6-103CB02C19B5}" dt="2023-10-17T15:17:20.472" v="1356" actId="207"/>
          <ac:picMkLst>
            <pc:docMk/>
            <pc:sldMk cId="2638634760" sldId="337"/>
            <ac:picMk id="3" creationId="{491D708E-4C93-3AF7-7721-8BAD7392E603}"/>
          </ac:picMkLst>
        </pc:picChg>
        <pc:picChg chg="add del mod">
          <ac:chgData name="Ferry, Sherri L" userId="3b9a7ee3-4f46-4359-9007-2dcf45e25578" providerId="ADAL" clId="{FF5D62D1-D77C-4D96-BBE6-103CB02C19B5}" dt="2023-10-17T11:54:53.385" v="371" actId="21"/>
          <ac:picMkLst>
            <pc:docMk/>
            <pc:sldMk cId="2638634760" sldId="337"/>
            <ac:picMk id="1026" creationId="{E797FAEF-CD6A-646E-3A8D-FAFB6A746046}"/>
          </ac:picMkLst>
        </pc:picChg>
        <pc:picChg chg="mod">
          <ac:chgData name="Ferry, Sherri L" userId="3b9a7ee3-4f46-4359-9007-2dcf45e25578" providerId="ADAL" clId="{FF5D62D1-D77C-4D96-BBE6-103CB02C19B5}" dt="2023-10-17T11:53:00.877" v="370" actId="1076"/>
          <ac:picMkLst>
            <pc:docMk/>
            <pc:sldMk cId="2638634760" sldId="337"/>
            <ac:picMk id="2060" creationId="{38F32300-0121-B4F0-28CF-80D01EDCE64C}"/>
          </ac:picMkLst>
        </pc:picChg>
      </pc:sldChg>
      <pc:sldChg chg="addSp delSp modSp del mod setBg replTag delTag">
        <pc:chgData name="Ferry, Sherri L" userId="3b9a7ee3-4f46-4359-9007-2dcf45e25578" providerId="ADAL" clId="{FF5D62D1-D77C-4D96-BBE6-103CB02C19B5}" dt="2023-10-17T12:38:41.955" v="797" actId="2696"/>
        <pc:sldMkLst>
          <pc:docMk/>
          <pc:sldMk cId="415900586" sldId="340"/>
        </pc:sldMkLst>
        <pc:spChg chg="add del mod">
          <ac:chgData name="Ferry, Sherri L" userId="3b9a7ee3-4f46-4359-9007-2dcf45e25578" providerId="ADAL" clId="{FF5D62D1-D77C-4D96-BBE6-103CB02C19B5}" dt="2023-10-17T11:28:44.488" v="27" actId="21"/>
          <ac:spMkLst>
            <pc:docMk/>
            <pc:sldMk cId="415900586" sldId="340"/>
            <ac:spMk id="2" creationId="{B1E43D8E-A28D-5DC8-1885-2901381FAEFB}"/>
          </ac:spMkLst>
        </pc:spChg>
        <pc:spChg chg="add del mod">
          <ac:chgData name="Ferry, Sherri L" userId="3b9a7ee3-4f46-4359-9007-2dcf45e25578" providerId="ADAL" clId="{FF5D62D1-D77C-4D96-BBE6-103CB02C19B5}" dt="2023-10-17T11:33:21.586" v="53" actId="47"/>
          <ac:spMkLst>
            <pc:docMk/>
            <pc:sldMk cId="415900586" sldId="340"/>
            <ac:spMk id="3" creationId="{EBD8C575-330D-FF59-B0FF-B41B18C5E0DF}"/>
          </ac:spMkLst>
        </pc:spChg>
        <pc:spChg chg="mod">
          <ac:chgData name="Ferry, Sherri L" userId="3b9a7ee3-4f46-4359-9007-2dcf45e25578" providerId="ADAL" clId="{FF5D62D1-D77C-4D96-BBE6-103CB02C19B5}" dt="2023-10-17T12:16:37.007" v="579" actId="1076"/>
          <ac:spMkLst>
            <pc:docMk/>
            <pc:sldMk cId="415900586" sldId="340"/>
            <ac:spMk id="5" creationId="{D145D48B-7833-2809-51DB-DF5757761607}"/>
          </ac:spMkLst>
        </pc:spChg>
        <pc:spChg chg="add del mod">
          <ac:chgData name="Ferry, Sherri L" userId="3b9a7ee3-4f46-4359-9007-2dcf45e25578" providerId="ADAL" clId="{FF5D62D1-D77C-4D96-BBE6-103CB02C19B5}" dt="2023-10-17T12:05:46.552" v="463"/>
          <ac:spMkLst>
            <pc:docMk/>
            <pc:sldMk cId="415900586" sldId="340"/>
            <ac:spMk id="8" creationId="{0B226D8E-0965-A3DA-8AA3-54E505E3689D}"/>
          </ac:spMkLst>
        </pc:spChg>
        <pc:spChg chg="add mod">
          <ac:chgData name="Ferry, Sherri L" userId="3b9a7ee3-4f46-4359-9007-2dcf45e25578" providerId="ADAL" clId="{FF5D62D1-D77C-4D96-BBE6-103CB02C19B5}" dt="2023-10-17T12:18:23.919" v="598" actId="14100"/>
          <ac:spMkLst>
            <pc:docMk/>
            <pc:sldMk cId="415900586" sldId="340"/>
            <ac:spMk id="11" creationId="{82F8308D-E888-3DF9-05D9-D552B64F5ACE}"/>
          </ac:spMkLst>
        </pc:spChg>
        <pc:spChg chg="mod">
          <ac:chgData name="Ferry, Sherri L" userId="3b9a7ee3-4f46-4359-9007-2dcf45e25578" providerId="ADAL" clId="{FF5D62D1-D77C-4D96-BBE6-103CB02C19B5}" dt="2023-10-17T12:17:56.875" v="593" actId="403"/>
          <ac:spMkLst>
            <pc:docMk/>
            <pc:sldMk cId="415900586" sldId="340"/>
            <ac:spMk id="15" creationId="{0F8207A6-5488-CA31-B7B4-88DA3DE3E263}"/>
          </ac:spMkLst>
        </pc:spChg>
        <pc:picChg chg="mod modCrop">
          <ac:chgData name="Ferry, Sherri L" userId="3b9a7ee3-4f46-4359-9007-2dcf45e25578" providerId="ADAL" clId="{FF5D62D1-D77C-4D96-BBE6-103CB02C19B5}" dt="2023-10-17T12:25:55.030" v="667" actId="732"/>
          <ac:picMkLst>
            <pc:docMk/>
            <pc:sldMk cId="415900586" sldId="340"/>
            <ac:picMk id="4" creationId="{EDA0F948-301D-2507-8571-E336806262F5}"/>
          </ac:picMkLst>
        </pc:picChg>
        <pc:picChg chg="add del mod">
          <ac:chgData name="Ferry, Sherri L" userId="3b9a7ee3-4f46-4359-9007-2dcf45e25578" providerId="ADAL" clId="{FF5D62D1-D77C-4D96-BBE6-103CB02C19B5}" dt="2023-10-17T12:05:46.538" v="461" actId="21"/>
          <ac:picMkLst>
            <pc:docMk/>
            <pc:sldMk cId="415900586" sldId="340"/>
            <ac:picMk id="7" creationId="{992756B5-5F60-3BD9-DA4D-D12D9F330D96}"/>
          </ac:picMkLst>
        </pc:picChg>
        <pc:picChg chg="add mod modCrop">
          <ac:chgData name="Ferry, Sherri L" userId="3b9a7ee3-4f46-4359-9007-2dcf45e25578" providerId="ADAL" clId="{FF5D62D1-D77C-4D96-BBE6-103CB02C19B5}" dt="2023-10-17T12:18:17.839" v="597" actId="14100"/>
          <ac:picMkLst>
            <pc:docMk/>
            <pc:sldMk cId="415900586" sldId="340"/>
            <ac:picMk id="10" creationId="{D958A89C-5734-EF26-594B-934D7ECF21B8}"/>
          </ac:picMkLst>
        </pc:picChg>
      </pc:sldChg>
      <pc:sldChg chg="del replTag delTag">
        <pc:chgData name="Ferry, Sherri L" userId="3b9a7ee3-4f46-4359-9007-2dcf45e25578" providerId="ADAL" clId="{FF5D62D1-D77C-4D96-BBE6-103CB02C19B5}" dt="2023-10-17T15:42:06.123" v="1858" actId="2696"/>
        <pc:sldMkLst>
          <pc:docMk/>
          <pc:sldMk cId="132216771" sldId="341"/>
        </pc:sldMkLst>
      </pc:sldChg>
      <pc:sldChg chg="del replTag delTag">
        <pc:chgData name="Ferry, Sherri L" userId="3b9a7ee3-4f46-4359-9007-2dcf45e25578" providerId="ADAL" clId="{FF5D62D1-D77C-4D96-BBE6-103CB02C19B5}" dt="2023-10-17T15:58:54.806" v="1870" actId="2696"/>
        <pc:sldMkLst>
          <pc:docMk/>
          <pc:sldMk cId="3022196478" sldId="342"/>
        </pc:sldMkLst>
      </pc:sldChg>
      <pc:sldChg chg="del replTag delTag">
        <pc:chgData name="Ferry, Sherri L" userId="3b9a7ee3-4f46-4359-9007-2dcf45e25578" providerId="ADAL" clId="{FF5D62D1-D77C-4D96-BBE6-103CB02C19B5}" dt="2023-10-17T16:07:59.556" v="1889" actId="2696"/>
        <pc:sldMkLst>
          <pc:docMk/>
          <pc:sldMk cId="617676336" sldId="343"/>
        </pc:sldMkLst>
      </pc:sldChg>
      <pc:sldChg chg="addSp delSp modSp del mod replTag delTag">
        <pc:chgData name="Ferry, Sherri L" userId="3b9a7ee3-4f46-4359-9007-2dcf45e25578" providerId="ADAL" clId="{FF5D62D1-D77C-4D96-BBE6-103CB02C19B5}" dt="2023-10-17T15:15:40.539" v="1334" actId="2696"/>
        <pc:sldMkLst>
          <pc:docMk/>
          <pc:sldMk cId="455619465" sldId="345"/>
        </pc:sldMkLst>
        <pc:spChg chg="add mod">
          <ac:chgData name="Ferry, Sherri L" userId="3b9a7ee3-4f46-4359-9007-2dcf45e25578" providerId="ADAL" clId="{FF5D62D1-D77C-4D96-BBE6-103CB02C19B5}" dt="2023-10-17T13:17:18.886" v="906" actId="26606"/>
          <ac:spMkLst>
            <pc:docMk/>
            <pc:sldMk cId="455619465" sldId="345"/>
            <ac:spMk id="3" creationId="{1FB90B8E-AED0-36F8-8D39-83A78F625882}"/>
          </ac:spMkLst>
        </pc:spChg>
        <pc:spChg chg="add del">
          <ac:chgData name="Ferry, Sherri L" userId="3b9a7ee3-4f46-4359-9007-2dcf45e25578" providerId="ADAL" clId="{FF5D62D1-D77C-4D96-BBE6-103CB02C19B5}" dt="2023-10-17T13:17:18.886" v="906" actId="26606"/>
          <ac:spMkLst>
            <pc:docMk/>
            <pc:sldMk cId="455619465" sldId="345"/>
            <ac:spMk id="28" creationId="{E0399E09-82F1-47ED-6ED1-78D92968844C}"/>
          </ac:spMkLst>
        </pc:spChg>
        <pc:spChg chg="mod ord">
          <ac:chgData name="Ferry, Sherri L" userId="3b9a7ee3-4f46-4359-9007-2dcf45e25578" providerId="ADAL" clId="{FF5D62D1-D77C-4D96-BBE6-103CB02C19B5}" dt="2023-10-17T13:17:18.886" v="906" actId="26606"/>
          <ac:spMkLst>
            <pc:docMk/>
            <pc:sldMk cId="455619465" sldId="345"/>
            <ac:spMk id="32" creationId="{4D330217-AD93-EB85-3925-4197352B3258}"/>
          </ac:spMkLst>
        </pc:spChg>
        <pc:spChg chg="add del">
          <ac:chgData name="Ferry, Sherri L" userId="3b9a7ee3-4f46-4359-9007-2dcf45e25578" providerId="ADAL" clId="{FF5D62D1-D77C-4D96-BBE6-103CB02C19B5}" dt="2023-10-17T13:17:18.886" v="906" actId="26606"/>
          <ac:spMkLst>
            <pc:docMk/>
            <pc:sldMk cId="455619465" sldId="345"/>
            <ac:spMk id="98" creationId="{BA79A7CF-01AF-4178-9369-94E0C90EB046}"/>
          </ac:spMkLst>
        </pc:spChg>
        <pc:spChg chg="add del">
          <ac:chgData name="Ferry, Sherri L" userId="3b9a7ee3-4f46-4359-9007-2dcf45e25578" providerId="ADAL" clId="{FF5D62D1-D77C-4D96-BBE6-103CB02C19B5}" dt="2023-10-17T13:17:18.886" v="906" actId="26606"/>
          <ac:spMkLst>
            <pc:docMk/>
            <pc:sldMk cId="455619465" sldId="345"/>
            <ac:spMk id="100" creationId="{99413ED5-9ED4-4772-BCE4-2BCAE6B12E35}"/>
          </ac:spMkLst>
        </pc:spChg>
        <pc:spChg chg="add del">
          <ac:chgData name="Ferry, Sherri L" userId="3b9a7ee3-4f46-4359-9007-2dcf45e25578" providerId="ADAL" clId="{FF5D62D1-D77C-4D96-BBE6-103CB02C19B5}" dt="2023-10-17T13:17:18.886" v="906" actId="26606"/>
          <ac:spMkLst>
            <pc:docMk/>
            <pc:sldMk cId="455619465" sldId="345"/>
            <ac:spMk id="102" creationId="{04357C93-F0CB-4A1C-8F77-4E9063789819}"/>
          </ac:spMkLst>
        </pc:spChg>
        <pc:spChg chg="add del">
          <ac:chgData name="Ferry, Sherri L" userId="3b9a7ee3-4f46-4359-9007-2dcf45e25578" providerId="ADAL" clId="{FF5D62D1-D77C-4D96-BBE6-103CB02C19B5}" dt="2023-10-17T13:17:18.886" v="906" actId="26606"/>
          <ac:spMkLst>
            <pc:docMk/>
            <pc:sldMk cId="455619465" sldId="345"/>
            <ac:spMk id="104" creationId="{90F533E9-6690-41A8-A372-4C6C622D028D}"/>
          </ac:spMkLst>
        </pc:spChg>
        <pc:grpChg chg="add del">
          <ac:chgData name="Ferry, Sherri L" userId="3b9a7ee3-4f46-4359-9007-2dcf45e25578" providerId="ADAL" clId="{FF5D62D1-D77C-4D96-BBE6-103CB02C19B5}" dt="2023-10-17T13:17:18.886" v="906" actId="26606"/>
          <ac:grpSpMkLst>
            <pc:docMk/>
            <pc:sldMk cId="455619465" sldId="345"/>
            <ac:grpSpMk id="85" creationId="{63737881-458F-40AD-B72B-B57D267DC423}"/>
          </ac:grpSpMkLst>
        </pc:grpChg>
        <pc:picChg chg="del">
          <ac:chgData name="Ferry, Sherri L" userId="3b9a7ee3-4f46-4359-9007-2dcf45e25578" providerId="ADAL" clId="{FF5D62D1-D77C-4D96-BBE6-103CB02C19B5}" dt="2023-10-17T13:16:47.522" v="900" actId="21"/>
          <ac:picMkLst>
            <pc:docMk/>
            <pc:sldMk cId="455619465" sldId="345"/>
            <ac:picMk id="19" creationId="{F04B5A95-CC9F-5B7E-F3C2-95F4AE1ABB16}"/>
          </ac:picMkLst>
        </pc:picChg>
      </pc:sldChg>
      <pc:sldChg chg="addSp delSp modSp new mod setBg replTag delTag">
        <pc:chgData name="Ferry, Sherri L" userId="3b9a7ee3-4f46-4359-9007-2dcf45e25578" providerId="ADAL" clId="{FF5D62D1-D77C-4D96-BBE6-103CB02C19B5}" dt="2023-10-26T12:47:36.451" v="6606"/>
        <pc:sldMkLst>
          <pc:docMk/>
          <pc:sldMk cId="3382878483" sldId="346"/>
        </pc:sldMkLst>
        <pc:spChg chg="del">
          <ac:chgData name="Ferry, Sherri L" userId="3b9a7ee3-4f46-4359-9007-2dcf45e25578" providerId="ADAL" clId="{FF5D62D1-D77C-4D96-BBE6-103CB02C19B5}" dt="2023-10-17T12:18:46.618" v="605" actId="22"/>
          <ac:spMkLst>
            <pc:docMk/>
            <pc:sldMk cId="3382878483" sldId="346"/>
            <ac:spMk id="2" creationId="{C52941EA-3A94-6782-D290-DFB1C080A070}"/>
          </ac:spMkLst>
        </pc:spChg>
        <pc:spChg chg="add del mod">
          <ac:chgData name="Ferry, Sherri L" userId="3b9a7ee3-4f46-4359-9007-2dcf45e25578" providerId="ADAL" clId="{FF5D62D1-D77C-4D96-BBE6-103CB02C19B5}" dt="2023-10-17T12:19:13.657" v="609" actId="21"/>
          <ac:spMkLst>
            <pc:docMk/>
            <pc:sldMk cId="3382878483" sldId="346"/>
            <ac:spMk id="6" creationId="{AC214441-FC5D-3C60-E355-8558FC5C2824}"/>
          </ac:spMkLst>
        </pc:spChg>
        <pc:spChg chg="add mod ord">
          <ac:chgData name="Ferry, Sherri L" userId="3b9a7ee3-4f46-4359-9007-2dcf45e25578" providerId="ADAL" clId="{FF5D62D1-D77C-4D96-BBE6-103CB02C19B5}" dt="2023-10-17T13:15:38.894" v="891" actId="1076"/>
          <ac:spMkLst>
            <pc:docMk/>
            <pc:sldMk cId="3382878483" sldId="346"/>
            <ac:spMk id="12" creationId="{D73EDCAD-DA36-2F17-F555-34F50C34E26C}"/>
          </ac:spMkLst>
        </pc:spChg>
        <pc:spChg chg="add mod">
          <ac:chgData name="Ferry, Sherri L" userId="3b9a7ee3-4f46-4359-9007-2dcf45e25578" providerId="ADAL" clId="{FF5D62D1-D77C-4D96-BBE6-103CB02C19B5}" dt="2023-10-17T13:15:58.006" v="894" actId="1076"/>
          <ac:spMkLst>
            <pc:docMk/>
            <pc:sldMk cId="3382878483" sldId="346"/>
            <ac:spMk id="14" creationId="{6C70ABDF-762D-B025-B92D-F259CEEB2140}"/>
          </ac:spMkLst>
        </pc:spChg>
        <pc:spChg chg="add mod">
          <ac:chgData name="Ferry, Sherri L" userId="3b9a7ee3-4f46-4359-9007-2dcf45e25578" providerId="ADAL" clId="{FF5D62D1-D77C-4D96-BBE6-103CB02C19B5}" dt="2023-10-18T12:10:38.583" v="2899" actId="208"/>
          <ac:spMkLst>
            <pc:docMk/>
            <pc:sldMk cId="3382878483" sldId="346"/>
            <ac:spMk id="15" creationId="{2D90C1FE-4364-A99E-F4B5-1A5DF5DB38CE}"/>
          </ac:spMkLst>
        </pc:spChg>
        <pc:picChg chg="add del mod ord modCrop">
          <ac:chgData name="Ferry, Sherri L" userId="3b9a7ee3-4f46-4359-9007-2dcf45e25578" providerId="ADAL" clId="{FF5D62D1-D77C-4D96-BBE6-103CB02C19B5}" dt="2023-10-17T12:19:05.578" v="608" actId="21"/>
          <ac:picMkLst>
            <pc:docMk/>
            <pc:sldMk cId="3382878483" sldId="346"/>
            <ac:picMk id="4" creationId="{3CE0E839-648F-2388-E3E7-B3953151D474}"/>
          </ac:picMkLst>
        </pc:picChg>
        <pc:picChg chg="add del">
          <ac:chgData name="Ferry, Sherri L" userId="3b9a7ee3-4f46-4359-9007-2dcf45e25578" providerId="ADAL" clId="{FF5D62D1-D77C-4D96-BBE6-103CB02C19B5}" dt="2023-10-17T12:19:39.301" v="611" actId="21"/>
          <ac:picMkLst>
            <pc:docMk/>
            <pc:sldMk cId="3382878483" sldId="346"/>
            <ac:picMk id="8" creationId="{7EC2E82E-1A4E-ED7E-08DB-78EC022FE32A}"/>
          </ac:picMkLst>
        </pc:picChg>
        <pc:picChg chg="add del">
          <ac:chgData name="Ferry, Sherri L" userId="3b9a7ee3-4f46-4359-9007-2dcf45e25578" providerId="ADAL" clId="{FF5D62D1-D77C-4D96-BBE6-103CB02C19B5}" dt="2023-10-17T12:21:14.051" v="613" actId="21"/>
          <ac:picMkLst>
            <pc:docMk/>
            <pc:sldMk cId="3382878483" sldId="346"/>
            <ac:picMk id="9" creationId="{7A70A120-9A48-443F-EA07-E21E43EE0486}"/>
          </ac:picMkLst>
        </pc:picChg>
        <pc:picChg chg="add del mod">
          <ac:chgData name="Ferry, Sherri L" userId="3b9a7ee3-4f46-4359-9007-2dcf45e25578" providerId="ADAL" clId="{FF5D62D1-D77C-4D96-BBE6-103CB02C19B5}" dt="2023-10-17T12:21:42.768" v="626" actId="21"/>
          <ac:picMkLst>
            <pc:docMk/>
            <pc:sldMk cId="3382878483" sldId="346"/>
            <ac:picMk id="10" creationId="{F473E746-3438-6D06-9601-EDC0CAA1C32F}"/>
          </ac:picMkLst>
        </pc:picChg>
        <pc:picChg chg="add del mod">
          <ac:chgData name="Ferry, Sherri L" userId="3b9a7ee3-4f46-4359-9007-2dcf45e25578" providerId="ADAL" clId="{FF5D62D1-D77C-4D96-BBE6-103CB02C19B5}" dt="2023-10-17T12:22:55.796" v="632" actId="21"/>
          <ac:picMkLst>
            <pc:docMk/>
            <pc:sldMk cId="3382878483" sldId="346"/>
            <ac:picMk id="11" creationId="{7BB869E2-6B60-A6C4-2A4C-53F946B88D47}"/>
          </ac:picMkLst>
        </pc:picChg>
        <pc:picChg chg="add del mod modCrop">
          <ac:chgData name="Ferry, Sherri L" userId="3b9a7ee3-4f46-4359-9007-2dcf45e25578" providerId="ADAL" clId="{FF5D62D1-D77C-4D96-BBE6-103CB02C19B5}" dt="2023-10-17T15:59:40.703" v="1881" actId="21"/>
          <ac:picMkLst>
            <pc:docMk/>
            <pc:sldMk cId="3382878483" sldId="346"/>
            <ac:picMk id="13" creationId="{E281C604-29D1-C952-5E9C-6892E05B0C37}"/>
          </ac:picMkLst>
        </pc:picChg>
        <pc:picChg chg="add mod">
          <ac:chgData name="Ferry, Sherri L" userId="3b9a7ee3-4f46-4359-9007-2dcf45e25578" providerId="ADAL" clId="{FF5D62D1-D77C-4D96-BBE6-103CB02C19B5}" dt="2023-10-17T15:59:54.549" v="1886" actId="1440"/>
          <ac:picMkLst>
            <pc:docMk/>
            <pc:sldMk cId="3382878483" sldId="346"/>
            <ac:picMk id="17" creationId="{7A9C82D1-C670-605F-6C56-AFE3455839A7}"/>
          </ac:picMkLst>
        </pc:picChg>
        <pc:picChg chg="add del">
          <ac:chgData name="Ferry, Sherri L" userId="3b9a7ee3-4f46-4359-9007-2dcf45e25578" providerId="ADAL" clId="{FF5D62D1-D77C-4D96-BBE6-103CB02C19B5}" dt="2023-10-17T12:22:14.475" v="628" actId="21"/>
          <ac:picMkLst>
            <pc:docMk/>
            <pc:sldMk cId="3382878483" sldId="346"/>
            <ac:picMk id="2050" creationId="{439B27AB-11E0-6BFB-86E0-DDE72E4FDF3D}"/>
          </ac:picMkLst>
        </pc:picChg>
        <pc:picChg chg="add mod">
          <ac:chgData name="Ferry, Sherri L" userId="3b9a7ee3-4f46-4359-9007-2dcf45e25578" providerId="ADAL" clId="{FF5D62D1-D77C-4D96-BBE6-103CB02C19B5}" dt="2023-10-17T15:16:31.008" v="1348" actId="14861"/>
          <ac:picMkLst>
            <pc:docMk/>
            <pc:sldMk cId="3382878483" sldId="346"/>
            <ac:picMk id="2052" creationId="{819E45F1-0D93-8617-841D-FE02D3102857}"/>
          </ac:picMkLst>
        </pc:picChg>
      </pc:sldChg>
      <pc:sldChg chg="addSp delSp modSp new mod ord setBg replTag delTag setClrOvrMap">
        <pc:chgData name="Ferry, Sherri L" userId="3b9a7ee3-4f46-4359-9007-2dcf45e25578" providerId="ADAL" clId="{FF5D62D1-D77C-4D96-BBE6-103CB02C19B5}" dt="2023-11-01T14:27:45.943" v="7271"/>
        <pc:sldMkLst>
          <pc:docMk/>
          <pc:sldMk cId="376515531" sldId="347"/>
        </pc:sldMkLst>
        <pc:spChg chg="mod ord">
          <ac:chgData name="Ferry, Sherri L" userId="3b9a7ee3-4f46-4359-9007-2dcf45e25578" providerId="ADAL" clId="{FF5D62D1-D77C-4D96-BBE6-103CB02C19B5}" dt="2023-10-17T15:15:25.699" v="1330" actId="20577"/>
          <ac:spMkLst>
            <pc:docMk/>
            <pc:sldMk cId="376515531" sldId="347"/>
            <ac:spMk id="2" creationId="{89F10F36-33DE-67D4-D503-5996491E8B0D}"/>
          </ac:spMkLst>
        </pc:spChg>
        <pc:spChg chg="del">
          <ac:chgData name="Ferry, Sherri L" userId="3b9a7ee3-4f46-4359-9007-2dcf45e25578" providerId="ADAL" clId="{FF5D62D1-D77C-4D96-BBE6-103CB02C19B5}" dt="2023-10-17T13:25:49.161" v="913"/>
          <ac:spMkLst>
            <pc:docMk/>
            <pc:sldMk cId="376515531" sldId="347"/>
            <ac:spMk id="3" creationId="{43BEC902-FFAA-4793-0709-35D9AA1C239C}"/>
          </ac:spMkLst>
        </pc:spChg>
        <pc:spChg chg="add del">
          <ac:chgData name="Ferry, Sherri L" userId="3b9a7ee3-4f46-4359-9007-2dcf45e25578" providerId="ADAL" clId="{FF5D62D1-D77C-4D96-BBE6-103CB02C19B5}" dt="2023-10-17T13:28:09.571" v="915" actId="26606"/>
          <ac:spMkLst>
            <pc:docMk/>
            <pc:sldMk cId="376515531" sldId="347"/>
            <ac:spMk id="8" creationId="{70C9318A-7A55-B9F1-7512-6047D1A4F5DB}"/>
          </ac:spMkLst>
        </pc:spChg>
        <pc:spChg chg="add mod">
          <ac:chgData name="Ferry, Sherri L" userId="3b9a7ee3-4f46-4359-9007-2dcf45e25578" providerId="ADAL" clId="{FF5D62D1-D77C-4D96-BBE6-103CB02C19B5}" dt="2023-10-18T15:40:21.954" v="3928"/>
          <ac:spMkLst>
            <pc:docMk/>
            <pc:sldMk cId="376515531" sldId="347"/>
            <ac:spMk id="10" creationId="{F1790738-847D-AAF7-F61D-BA5AE80B2F86}"/>
          </ac:spMkLst>
        </pc:spChg>
        <pc:spChg chg="add del">
          <ac:chgData name="Ferry, Sherri L" userId="3b9a7ee3-4f46-4359-9007-2dcf45e25578" providerId="ADAL" clId="{FF5D62D1-D77C-4D96-BBE6-103CB02C19B5}" dt="2023-10-17T13:28:09.571" v="915" actId="26606"/>
          <ac:spMkLst>
            <pc:docMk/>
            <pc:sldMk cId="376515531" sldId="347"/>
            <ac:spMk id="11" creationId="{327D73B4-9F5C-4A64-A179-51B9500CB8B5}"/>
          </ac:spMkLst>
        </pc:spChg>
        <pc:spChg chg="add del">
          <ac:chgData name="Ferry, Sherri L" userId="3b9a7ee3-4f46-4359-9007-2dcf45e25578" providerId="ADAL" clId="{FF5D62D1-D77C-4D96-BBE6-103CB02C19B5}" dt="2023-10-17T13:28:09.571" v="915" actId="26606"/>
          <ac:spMkLst>
            <pc:docMk/>
            <pc:sldMk cId="376515531" sldId="347"/>
            <ac:spMk id="13" creationId="{C1F06963-6374-4B48-844F-071A9BAAAE02}"/>
          </ac:spMkLst>
        </pc:spChg>
        <pc:spChg chg="add del">
          <ac:chgData name="Ferry, Sherri L" userId="3b9a7ee3-4f46-4359-9007-2dcf45e25578" providerId="ADAL" clId="{FF5D62D1-D77C-4D96-BBE6-103CB02C19B5}" dt="2023-10-17T13:28:09.571" v="915" actId="26606"/>
          <ac:spMkLst>
            <pc:docMk/>
            <pc:sldMk cId="376515531" sldId="347"/>
            <ac:spMk id="15" creationId="{6CB927A4-E432-4310-9CD5-E89FF5063179}"/>
          </ac:spMkLst>
        </pc:spChg>
        <pc:spChg chg="add del">
          <ac:chgData name="Ferry, Sherri L" userId="3b9a7ee3-4f46-4359-9007-2dcf45e25578" providerId="ADAL" clId="{FF5D62D1-D77C-4D96-BBE6-103CB02C19B5}" dt="2023-10-17T13:28:09.571" v="915" actId="26606"/>
          <ac:spMkLst>
            <pc:docMk/>
            <pc:sldMk cId="376515531" sldId="347"/>
            <ac:spMk id="17" creationId="{1453BF6C-B012-48B7-B4E8-6D7AC7C27D02}"/>
          </ac:spMkLst>
        </pc:spChg>
        <pc:spChg chg="add del">
          <ac:chgData name="Ferry, Sherri L" userId="3b9a7ee3-4f46-4359-9007-2dcf45e25578" providerId="ADAL" clId="{FF5D62D1-D77C-4D96-BBE6-103CB02C19B5}" dt="2023-10-17T13:28:09.571" v="915" actId="26606"/>
          <ac:spMkLst>
            <pc:docMk/>
            <pc:sldMk cId="376515531" sldId="347"/>
            <ac:spMk id="19" creationId="{E3020543-B24B-4EC4-8FFC-8DD88EEA91A8}"/>
          </ac:spMkLst>
        </pc:spChg>
        <pc:spChg chg="add del">
          <ac:chgData name="Ferry, Sherri L" userId="3b9a7ee3-4f46-4359-9007-2dcf45e25578" providerId="ADAL" clId="{FF5D62D1-D77C-4D96-BBE6-103CB02C19B5}" dt="2023-10-17T13:28:18.148" v="917" actId="26606"/>
          <ac:spMkLst>
            <pc:docMk/>
            <pc:sldMk cId="376515531" sldId="347"/>
            <ac:spMk id="26" creationId="{47704D16-1083-A414-AAEB-629C1024FBEB}"/>
          </ac:spMkLst>
        </pc:spChg>
        <pc:spChg chg="add del">
          <ac:chgData name="Ferry, Sherri L" userId="3b9a7ee3-4f46-4359-9007-2dcf45e25578" providerId="ADAL" clId="{FF5D62D1-D77C-4D96-BBE6-103CB02C19B5}" dt="2023-10-17T13:28:24.183" v="919" actId="26606"/>
          <ac:spMkLst>
            <pc:docMk/>
            <pc:sldMk cId="376515531" sldId="347"/>
            <ac:spMk id="28" creationId="{560AFAAC-EA6C-45A9-9E03-C9C9F0193B4F}"/>
          </ac:spMkLst>
        </pc:spChg>
        <pc:spChg chg="add del">
          <ac:chgData name="Ferry, Sherri L" userId="3b9a7ee3-4f46-4359-9007-2dcf45e25578" providerId="ADAL" clId="{FF5D62D1-D77C-4D96-BBE6-103CB02C19B5}" dt="2023-10-17T13:28:24.183" v="919" actId="26606"/>
          <ac:spMkLst>
            <pc:docMk/>
            <pc:sldMk cId="376515531" sldId="347"/>
            <ac:spMk id="29" creationId="{83549E37-C86B-4401-90BD-D8BF83859F14}"/>
          </ac:spMkLst>
        </pc:spChg>
        <pc:spChg chg="add del">
          <ac:chgData name="Ferry, Sherri L" userId="3b9a7ee3-4f46-4359-9007-2dcf45e25578" providerId="ADAL" clId="{FF5D62D1-D77C-4D96-BBE6-103CB02C19B5}" dt="2023-10-17T13:28:24.183" v="919" actId="26606"/>
          <ac:spMkLst>
            <pc:docMk/>
            <pc:sldMk cId="376515531" sldId="347"/>
            <ac:spMk id="30" creationId="{8A17784E-76D8-4521-A77D-0D2EBB923004}"/>
          </ac:spMkLst>
        </pc:spChg>
        <pc:spChg chg="add del">
          <ac:chgData name="Ferry, Sherri L" userId="3b9a7ee3-4f46-4359-9007-2dcf45e25578" providerId="ADAL" clId="{FF5D62D1-D77C-4D96-BBE6-103CB02C19B5}" dt="2023-10-17T13:28:24.183" v="919" actId="26606"/>
          <ac:spMkLst>
            <pc:docMk/>
            <pc:sldMk cId="376515531" sldId="347"/>
            <ac:spMk id="31" creationId="{C0036C6B-F09C-4EAB-AE02-8D056EE74856}"/>
          </ac:spMkLst>
        </pc:spChg>
        <pc:spChg chg="add del">
          <ac:chgData name="Ferry, Sherri L" userId="3b9a7ee3-4f46-4359-9007-2dcf45e25578" providerId="ADAL" clId="{FF5D62D1-D77C-4D96-BBE6-103CB02C19B5}" dt="2023-10-17T13:28:24.183" v="919" actId="26606"/>
          <ac:spMkLst>
            <pc:docMk/>
            <pc:sldMk cId="376515531" sldId="347"/>
            <ac:spMk id="32" creationId="{FC8D5885-2804-4D3C-BE31-902E4D3279B0}"/>
          </ac:spMkLst>
        </pc:spChg>
        <pc:spChg chg="add del">
          <ac:chgData name="Ferry, Sherri L" userId="3b9a7ee3-4f46-4359-9007-2dcf45e25578" providerId="ADAL" clId="{FF5D62D1-D77C-4D96-BBE6-103CB02C19B5}" dt="2023-10-17T13:28:24.183" v="919" actId="26606"/>
          <ac:spMkLst>
            <pc:docMk/>
            <pc:sldMk cId="376515531" sldId="347"/>
            <ac:spMk id="33" creationId="{E90EFB59-D228-D7CC-83A2-2AB55C345F28}"/>
          </ac:spMkLst>
        </pc:spChg>
        <pc:spChg chg="add del">
          <ac:chgData name="Ferry, Sherri L" userId="3b9a7ee3-4f46-4359-9007-2dcf45e25578" providerId="ADAL" clId="{FF5D62D1-D77C-4D96-BBE6-103CB02C19B5}" dt="2023-10-17T14:50:16.158" v="921" actId="26606"/>
          <ac:spMkLst>
            <pc:docMk/>
            <pc:sldMk cId="376515531" sldId="347"/>
            <ac:spMk id="35" creationId="{CE2956EB-1856-7F77-0DEB-AAD664CD74AD}"/>
          </ac:spMkLst>
        </pc:spChg>
        <pc:spChg chg="add del">
          <ac:chgData name="Ferry, Sherri L" userId="3b9a7ee3-4f46-4359-9007-2dcf45e25578" providerId="ADAL" clId="{FF5D62D1-D77C-4D96-BBE6-103CB02C19B5}" dt="2023-10-17T14:50:16.158" v="921" actId="26606"/>
          <ac:spMkLst>
            <pc:docMk/>
            <pc:sldMk cId="376515531" sldId="347"/>
            <ac:spMk id="36" creationId="{D7FC4EA4-7C4C-68F8-10F0-5D08208ADD85}"/>
          </ac:spMkLst>
        </pc:spChg>
        <pc:spChg chg="add del">
          <ac:chgData name="Ferry, Sherri L" userId="3b9a7ee3-4f46-4359-9007-2dcf45e25578" providerId="ADAL" clId="{FF5D62D1-D77C-4D96-BBE6-103CB02C19B5}" dt="2023-10-17T14:50:16.158" v="921" actId="26606"/>
          <ac:spMkLst>
            <pc:docMk/>
            <pc:sldMk cId="376515531" sldId="347"/>
            <ac:spMk id="37" creationId="{F5112072-0E82-3313-9492-F7C04F2C5449}"/>
          </ac:spMkLst>
        </pc:spChg>
        <pc:spChg chg="add del">
          <ac:chgData name="Ferry, Sherri L" userId="3b9a7ee3-4f46-4359-9007-2dcf45e25578" providerId="ADAL" clId="{FF5D62D1-D77C-4D96-BBE6-103CB02C19B5}" dt="2023-10-17T14:50:16.158" v="921" actId="26606"/>
          <ac:spMkLst>
            <pc:docMk/>
            <pc:sldMk cId="376515531" sldId="347"/>
            <ac:spMk id="38" creationId="{FFDECAB2-1CBC-FBCA-D8C5-CDBEFB26CBB3}"/>
          </ac:spMkLst>
        </pc:spChg>
        <pc:spChg chg="add del">
          <ac:chgData name="Ferry, Sherri L" userId="3b9a7ee3-4f46-4359-9007-2dcf45e25578" providerId="ADAL" clId="{FF5D62D1-D77C-4D96-BBE6-103CB02C19B5}" dt="2023-10-17T14:50:16.158" v="921" actId="26606"/>
          <ac:spMkLst>
            <pc:docMk/>
            <pc:sldMk cId="376515531" sldId="347"/>
            <ac:spMk id="39" creationId="{2CB74855-E97B-F6E6-9575-D05D40A4DCBF}"/>
          </ac:spMkLst>
        </pc:spChg>
        <pc:spChg chg="add del">
          <ac:chgData name="Ferry, Sherri L" userId="3b9a7ee3-4f46-4359-9007-2dcf45e25578" providerId="ADAL" clId="{FF5D62D1-D77C-4D96-BBE6-103CB02C19B5}" dt="2023-10-17T14:50:20.393" v="923" actId="26606"/>
          <ac:spMkLst>
            <pc:docMk/>
            <pc:sldMk cId="376515531" sldId="347"/>
            <ac:spMk id="41" creationId="{327D73B4-9F5C-4A64-A179-51B9500CB8B5}"/>
          </ac:spMkLst>
        </pc:spChg>
        <pc:spChg chg="add del">
          <ac:chgData name="Ferry, Sherri L" userId="3b9a7ee3-4f46-4359-9007-2dcf45e25578" providerId="ADAL" clId="{FF5D62D1-D77C-4D96-BBE6-103CB02C19B5}" dt="2023-10-17T14:50:20.393" v="923" actId="26606"/>
          <ac:spMkLst>
            <pc:docMk/>
            <pc:sldMk cId="376515531" sldId="347"/>
            <ac:spMk id="42" creationId="{C1F06963-6374-4B48-844F-071A9BAAAE02}"/>
          </ac:spMkLst>
        </pc:spChg>
        <pc:spChg chg="add del">
          <ac:chgData name="Ferry, Sherri L" userId="3b9a7ee3-4f46-4359-9007-2dcf45e25578" providerId="ADAL" clId="{FF5D62D1-D77C-4D96-BBE6-103CB02C19B5}" dt="2023-10-17T14:50:20.393" v="923" actId="26606"/>
          <ac:spMkLst>
            <pc:docMk/>
            <pc:sldMk cId="376515531" sldId="347"/>
            <ac:spMk id="43" creationId="{6CB927A4-E432-4310-9CD5-E89FF5063179}"/>
          </ac:spMkLst>
        </pc:spChg>
        <pc:spChg chg="add del">
          <ac:chgData name="Ferry, Sherri L" userId="3b9a7ee3-4f46-4359-9007-2dcf45e25578" providerId="ADAL" clId="{FF5D62D1-D77C-4D96-BBE6-103CB02C19B5}" dt="2023-10-17T14:50:20.393" v="923" actId="26606"/>
          <ac:spMkLst>
            <pc:docMk/>
            <pc:sldMk cId="376515531" sldId="347"/>
            <ac:spMk id="44" creationId="{1453BF6C-B012-48B7-B4E8-6D7AC7C27D02}"/>
          </ac:spMkLst>
        </pc:spChg>
        <pc:spChg chg="add del">
          <ac:chgData name="Ferry, Sherri L" userId="3b9a7ee3-4f46-4359-9007-2dcf45e25578" providerId="ADAL" clId="{FF5D62D1-D77C-4D96-BBE6-103CB02C19B5}" dt="2023-10-17T14:50:20.393" v="923" actId="26606"/>
          <ac:spMkLst>
            <pc:docMk/>
            <pc:sldMk cId="376515531" sldId="347"/>
            <ac:spMk id="45" creationId="{70C9318A-7A55-B9F1-7512-6047D1A4F5DB}"/>
          </ac:spMkLst>
        </pc:spChg>
        <pc:spChg chg="add del">
          <ac:chgData name="Ferry, Sherri L" userId="3b9a7ee3-4f46-4359-9007-2dcf45e25578" providerId="ADAL" clId="{FF5D62D1-D77C-4D96-BBE6-103CB02C19B5}" dt="2023-10-17T14:50:20.393" v="923" actId="26606"/>
          <ac:spMkLst>
            <pc:docMk/>
            <pc:sldMk cId="376515531" sldId="347"/>
            <ac:spMk id="46" creationId="{E3020543-B24B-4EC4-8FFC-8DD88EEA91A8}"/>
          </ac:spMkLst>
        </pc:spChg>
        <pc:spChg chg="add del">
          <ac:chgData name="Ferry, Sherri L" userId="3b9a7ee3-4f46-4359-9007-2dcf45e25578" providerId="ADAL" clId="{FF5D62D1-D77C-4D96-BBE6-103CB02C19B5}" dt="2023-10-17T14:50:23.277" v="925" actId="26606"/>
          <ac:spMkLst>
            <pc:docMk/>
            <pc:sldMk cId="376515531" sldId="347"/>
            <ac:spMk id="49" creationId="{E0F17845-6623-B3D2-0D68-A659D6A107A9}"/>
          </ac:spMkLst>
        </pc:spChg>
        <pc:spChg chg="add del">
          <ac:chgData name="Ferry, Sherri L" userId="3b9a7ee3-4f46-4359-9007-2dcf45e25578" providerId="ADAL" clId="{FF5D62D1-D77C-4D96-BBE6-103CB02C19B5}" dt="2023-10-17T14:50:23.277" v="925" actId="26606"/>
          <ac:spMkLst>
            <pc:docMk/>
            <pc:sldMk cId="376515531" sldId="347"/>
            <ac:spMk id="50" creationId="{AE3A741D-C19B-960A-5803-1C5887147820}"/>
          </ac:spMkLst>
        </pc:spChg>
        <pc:spChg chg="add del">
          <ac:chgData name="Ferry, Sherri L" userId="3b9a7ee3-4f46-4359-9007-2dcf45e25578" providerId="ADAL" clId="{FF5D62D1-D77C-4D96-BBE6-103CB02C19B5}" dt="2023-10-17T14:50:23.277" v="925" actId="26606"/>
          <ac:spMkLst>
            <pc:docMk/>
            <pc:sldMk cId="376515531" sldId="347"/>
            <ac:spMk id="51" creationId="{9C3A50E9-9119-7BC3-083B-2D84CCC78E47}"/>
          </ac:spMkLst>
        </pc:spChg>
        <pc:spChg chg="add del">
          <ac:chgData name="Ferry, Sherri L" userId="3b9a7ee3-4f46-4359-9007-2dcf45e25578" providerId="ADAL" clId="{FF5D62D1-D77C-4D96-BBE6-103CB02C19B5}" dt="2023-10-17T14:50:23.277" v="925" actId="26606"/>
          <ac:spMkLst>
            <pc:docMk/>
            <pc:sldMk cId="376515531" sldId="347"/>
            <ac:spMk id="52" creationId="{DC39DE25-0E4E-0AA7-0932-1D78C2372786}"/>
          </ac:spMkLst>
        </pc:spChg>
        <pc:spChg chg="add del">
          <ac:chgData name="Ferry, Sherri L" userId="3b9a7ee3-4f46-4359-9007-2dcf45e25578" providerId="ADAL" clId="{FF5D62D1-D77C-4D96-BBE6-103CB02C19B5}" dt="2023-10-17T14:50:23.277" v="925" actId="26606"/>
          <ac:spMkLst>
            <pc:docMk/>
            <pc:sldMk cId="376515531" sldId="347"/>
            <ac:spMk id="53" creationId="{8D6EA299-0840-6DEA-E670-C49AEBC87E89}"/>
          </ac:spMkLst>
        </pc:spChg>
        <pc:spChg chg="add del">
          <ac:chgData name="Ferry, Sherri L" userId="3b9a7ee3-4f46-4359-9007-2dcf45e25578" providerId="ADAL" clId="{FF5D62D1-D77C-4D96-BBE6-103CB02C19B5}" dt="2023-10-17T14:50:31.660" v="927" actId="26606"/>
          <ac:spMkLst>
            <pc:docMk/>
            <pc:sldMk cId="376515531" sldId="347"/>
            <ac:spMk id="56" creationId="{CE431999-FDFF-09A5-CDF5-79D0E8F498F4}"/>
          </ac:spMkLst>
        </pc:spChg>
        <pc:spChg chg="add del">
          <ac:chgData name="Ferry, Sherri L" userId="3b9a7ee3-4f46-4359-9007-2dcf45e25578" providerId="ADAL" clId="{FF5D62D1-D77C-4D96-BBE6-103CB02C19B5}" dt="2023-10-17T14:50:39.266" v="929" actId="26606"/>
          <ac:spMkLst>
            <pc:docMk/>
            <pc:sldMk cId="376515531" sldId="347"/>
            <ac:spMk id="58" creationId="{04812C46-200A-4DEB-A05E-3ED6C68C2387}"/>
          </ac:spMkLst>
        </pc:spChg>
        <pc:spChg chg="add del">
          <ac:chgData name="Ferry, Sherri L" userId="3b9a7ee3-4f46-4359-9007-2dcf45e25578" providerId="ADAL" clId="{FF5D62D1-D77C-4D96-BBE6-103CB02C19B5}" dt="2023-10-17T14:50:39.266" v="929" actId="26606"/>
          <ac:spMkLst>
            <pc:docMk/>
            <pc:sldMk cId="376515531" sldId="347"/>
            <ac:spMk id="59" creationId="{D1EA859B-E555-4109-94F3-6700E046E008}"/>
          </ac:spMkLst>
        </pc:spChg>
        <pc:spChg chg="add del">
          <ac:chgData name="Ferry, Sherri L" userId="3b9a7ee3-4f46-4359-9007-2dcf45e25578" providerId="ADAL" clId="{FF5D62D1-D77C-4D96-BBE6-103CB02C19B5}" dt="2023-10-17T14:50:39.266" v="929" actId="26606"/>
          <ac:spMkLst>
            <pc:docMk/>
            <pc:sldMk cId="376515531" sldId="347"/>
            <ac:spMk id="60" creationId="{E6FC0FA9-8511-B3A7-635F-15AC57C063F4}"/>
          </ac:spMkLst>
        </pc:spChg>
        <pc:spChg chg="add del">
          <ac:chgData name="Ferry, Sherri L" userId="3b9a7ee3-4f46-4359-9007-2dcf45e25578" providerId="ADAL" clId="{FF5D62D1-D77C-4D96-BBE6-103CB02C19B5}" dt="2023-10-17T14:51:20.216" v="937" actId="26606"/>
          <ac:spMkLst>
            <pc:docMk/>
            <pc:sldMk cId="376515531" sldId="347"/>
            <ac:spMk id="62" creationId="{5A0118C5-4F8D-4CF4-BADD-53FEACC6C42A}"/>
          </ac:spMkLst>
        </pc:spChg>
        <pc:spChg chg="add mod">
          <ac:chgData name="Ferry, Sherri L" userId="3b9a7ee3-4f46-4359-9007-2dcf45e25578" providerId="ADAL" clId="{FF5D62D1-D77C-4D96-BBE6-103CB02C19B5}" dt="2023-10-17T15:14:45.794" v="1326" actId="1076"/>
          <ac:spMkLst>
            <pc:docMk/>
            <pc:sldMk cId="376515531" sldId="347"/>
            <ac:spMk id="65" creationId="{02B8E8B9-FC00-FF49-4607-0B7B2061FB3C}"/>
          </ac:spMkLst>
        </pc:spChg>
        <pc:spChg chg="add del">
          <ac:chgData name="Ferry, Sherri L" userId="3b9a7ee3-4f46-4359-9007-2dcf45e25578" providerId="ADAL" clId="{FF5D62D1-D77C-4D96-BBE6-103CB02C19B5}" dt="2023-10-17T14:53:56.781" v="1151" actId="26606"/>
          <ac:spMkLst>
            <pc:docMk/>
            <pc:sldMk cId="376515531" sldId="347"/>
            <ac:spMk id="73" creationId="{9228552E-C8B1-4A80-8448-0787CE0FC704}"/>
          </ac:spMkLst>
        </pc:spChg>
        <pc:spChg chg="add">
          <ac:chgData name="Ferry, Sherri L" userId="3b9a7ee3-4f46-4359-9007-2dcf45e25578" providerId="ADAL" clId="{FF5D62D1-D77C-4D96-BBE6-103CB02C19B5}" dt="2023-10-17T14:53:56.781" v="1151" actId="26606"/>
          <ac:spMkLst>
            <pc:docMk/>
            <pc:sldMk cId="376515531" sldId="347"/>
            <ac:spMk id="78" creationId="{F13C74B1-5B17-4795-BED0-7140497B445A}"/>
          </ac:spMkLst>
        </pc:spChg>
        <pc:spChg chg="add">
          <ac:chgData name="Ferry, Sherri L" userId="3b9a7ee3-4f46-4359-9007-2dcf45e25578" providerId="ADAL" clId="{FF5D62D1-D77C-4D96-BBE6-103CB02C19B5}" dt="2023-10-17T14:53:56.781" v="1151" actId="26606"/>
          <ac:spMkLst>
            <pc:docMk/>
            <pc:sldMk cId="376515531" sldId="347"/>
            <ac:spMk id="80" creationId="{D4974D33-8DC5-464E-8C6D-BE58F0669C17}"/>
          </ac:spMkLst>
        </pc:spChg>
        <pc:grpChg chg="add del">
          <ac:chgData name="Ferry, Sherri L" userId="3b9a7ee3-4f46-4359-9007-2dcf45e25578" providerId="ADAL" clId="{FF5D62D1-D77C-4D96-BBE6-103CB02C19B5}" dt="2023-10-17T13:28:18.148" v="917" actId="26606"/>
          <ac:grpSpMkLst>
            <pc:docMk/>
            <pc:sldMk cId="376515531" sldId="347"/>
            <ac:grpSpMk id="23" creationId="{A825BD3A-E149-3C61-449F-23D1B09562D9}"/>
          </ac:grpSpMkLst>
        </pc:grpChg>
        <pc:grpChg chg="add del">
          <ac:chgData name="Ferry, Sherri L" userId="3b9a7ee3-4f46-4359-9007-2dcf45e25578" providerId="ADAL" clId="{FF5D62D1-D77C-4D96-BBE6-103CB02C19B5}" dt="2023-10-17T14:51:20.216" v="937" actId="26606"/>
          <ac:grpSpMkLst>
            <pc:docMk/>
            <pc:sldMk cId="376515531" sldId="347"/>
            <ac:grpSpMk id="63" creationId="{B894EFA8-F425-4D19-A94B-445388B31E20}"/>
          </ac:grpSpMkLst>
        </pc:grpChg>
        <pc:grpChg chg="add del">
          <ac:chgData name="Ferry, Sherri L" userId="3b9a7ee3-4f46-4359-9007-2dcf45e25578" providerId="ADAL" clId="{FF5D62D1-D77C-4D96-BBE6-103CB02C19B5}" dt="2023-10-17T14:51:20.216" v="937" actId="26606"/>
          <ac:grpSpMkLst>
            <pc:docMk/>
            <pc:sldMk cId="376515531" sldId="347"/>
            <ac:grpSpMk id="66" creationId="{582A903B-6B78-4F0A-B7C9-3D80499020B8}"/>
          </ac:grpSpMkLst>
        </pc:grpChg>
        <pc:picChg chg="add mod ord">
          <ac:chgData name="Ferry, Sherri L" userId="3b9a7ee3-4f46-4359-9007-2dcf45e25578" providerId="ADAL" clId="{FF5D62D1-D77C-4D96-BBE6-103CB02C19B5}" dt="2023-10-17T14:53:56.781" v="1151" actId="26606"/>
          <ac:picMkLst>
            <pc:docMk/>
            <pc:sldMk cId="376515531" sldId="347"/>
            <ac:picMk id="4" creationId="{BD50260D-1530-F7DC-C412-C0AD5AB5D822}"/>
          </ac:picMkLst>
        </pc:picChg>
        <pc:picChg chg="add del mod modCrop">
          <ac:chgData name="Ferry, Sherri L" userId="3b9a7ee3-4f46-4359-9007-2dcf45e25578" providerId="ADAL" clId="{FF5D62D1-D77C-4D96-BBE6-103CB02C19B5}" dt="2023-10-17T15:13:16.676" v="1308" actId="21"/>
          <ac:picMkLst>
            <pc:docMk/>
            <pc:sldMk cId="376515531" sldId="347"/>
            <ac:picMk id="6" creationId="{364A5B38-2FDF-61D8-5147-6D04B302582F}"/>
          </ac:picMkLst>
        </pc:picChg>
        <pc:picChg chg="add mod modCrop">
          <ac:chgData name="Ferry, Sherri L" userId="3b9a7ee3-4f46-4359-9007-2dcf45e25578" providerId="ADAL" clId="{FF5D62D1-D77C-4D96-BBE6-103CB02C19B5}" dt="2023-10-17T15:15:20.111" v="1329" actId="1076"/>
          <ac:picMkLst>
            <pc:docMk/>
            <pc:sldMk cId="376515531" sldId="347"/>
            <ac:picMk id="9" creationId="{D5C88B60-22DB-8EB7-4B71-A320BA109A52}"/>
          </ac:picMkLst>
        </pc:picChg>
        <pc:picChg chg="add del mod">
          <ac:chgData name="Ferry, Sherri L" userId="3b9a7ee3-4f46-4359-9007-2dcf45e25578" providerId="ADAL" clId="{FF5D62D1-D77C-4D96-BBE6-103CB02C19B5}" dt="2023-10-17T15:13:45.876" v="1309" actId="21"/>
          <ac:picMkLst>
            <pc:docMk/>
            <pc:sldMk cId="376515531" sldId="347"/>
            <ac:picMk id="3074" creationId="{0DFE8E54-B1D0-0631-6B0A-FDC6DB453D03}"/>
          </ac:picMkLst>
        </pc:picChg>
        <pc:cxnChg chg="add del">
          <ac:chgData name="Ferry, Sherri L" userId="3b9a7ee3-4f46-4359-9007-2dcf45e25578" providerId="ADAL" clId="{FF5D62D1-D77C-4D96-BBE6-103CB02C19B5}" dt="2023-10-17T13:28:09.571" v="915" actId="26606"/>
          <ac:cxnSpMkLst>
            <pc:docMk/>
            <pc:sldMk cId="376515531" sldId="347"/>
            <ac:cxnSpMk id="21" creationId="{C49DA8F6-BCC1-4447-B54C-57856834B94B}"/>
          </ac:cxnSpMkLst>
        </pc:cxnChg>
        <pc:cxnChg chg="add del">
          <ac:chgData name="Ferry, Sherri L" userId="3b9a7ee3-4f46-4359-9007-2dcf45e25578" providerId="ADAL" clId="{FF5D62D1-D77C-4D96-BBE6-103CB02C19B5}" dt="2023-10-17T14:50:20.393" v="923" actId="26606"/>
          <ac:cxnSpMkLst>
            <pc:docMk/>
            <pc:sldMk cId="376515531" sldId="347"/>
            <ac:cxnSpMk id="47" creationId="{C49DA8F6-BCC1-4447-B54C-57856834B94B}"/>
          </ac:cxnSpMkLst>
        </pc:cxnChg>
        <pc:cxnChg chg="add del">
          <ac:chgData name="Ferry, Sherri L" userId="3b9a7ee3-4f46-4359-9007-2dcf45e25578" providerId="ADAL" clId="{FF5D62D1-D77C-4D96-BBE6-103CB02C19B5}" dt="2023-10-17T14:50:31.660" v="927" actId="26606"/>
          <ac:cxnSpMkLst>
            <pc:docMk/>
            <pc:sldMk cId="376515531" sldId="347"/>
            <ac:cxnSpMk id="55" creationId="{1503BFE4-729B-D9D0-C17B-501E6AF1127A}"/>
          </ac:cxnSpMkLst>
        </pc:cxnChg>
      </pc:sldChg>
      <pc:sldChg chg="addSp delSp modSp new add del mod setBg replTag delTag">
        <pc:chgData name="Ferry, Sherri L" userId="3b9a7ee3-4f46-4359-9007-2dcf45e25578" providerId="ADAL" clId="{FF5D62D1-D77C-4D96-BBE6-103CB02C19B5}" dt="2023-11-01T14:23:29.121" v="7255"/>
        <pc:sldMkLst>
          <pc:docMk/>
          <pc:sldMk cId="1665447703" sldId="348"/>
        </pc:sldMkLst>
        <pc:spChg chg="add del mod">
          <ac:chgData name="Ferry, Sherri L" userId="3b9a7ee3-4f46-4359-9007-2dcf45e25578" providerId="ADAL" clId="{FF5D62D1-D77C-4D96-BBE6-103CB02C19B5}" dt="2023-10-18T12:19:11.753" v="2949" actId="26606"/>
          <ac:spMkLst>
            <pc:docMk/>
            <pc:sldMk cId="1665447703" sldId="348"/>
            <ac:spMk id="2" creationId="{B0EC551A-2AA6-2F56-A4A0-5B3AD5DB4B24}"/>
          </ac:spMkLst>
        </pc:spChg>
        <pc:spChg chg="del">
          <ac:chgData name="Ferry, Sherri L" userId="3b9a7ee3-4f46-4359-9007-2dcf45e25578" providerId="ADAL" clId="{FF5D62D1-D77C-4D96-BBE6-103CB02C19B5}" dt="2023-10-18T12:14:46.481" v="2936"/>
          <ac:spMkLst>
            <pc:docMk/>
            <pc:sldMk cId="1665447703" sldId="348"/>
            <ac:spMk id="3" creationId="{812911F0-2080-7F31-BFD2-4162BDB50FC1}"/>
          </ac:spMkLst>
        </pc:spChg>
        <pc:spChg chg="add del mod">
          <ac:chgData name="Ferry, Sherri L" userId="3b9a7ee3-4f46-4359-9007-2dcf45e25578" providerId="ADAL" clId="{FF5D62D1-D77C-4D96-BBE6-103CB02C19B5}" dt="2023-10-18T12:15:00.462" v="2938"/>
          <ac:spMkLst>
            <pc:docMk/>
            <pc:sldMk cId="1665447703" sldId="348"/>
            <ac:spMk id="4" creationId="{E58E6D0F-8AC8-6CC9-8A93-EB8D566DF9C1}"/>
          </ac:spMkLst>
        </pc:spChg>
        <pc:spChg chg="add del mod">
          <ac:chgData name="Ferry, Sherri L" userId="3b9a7ee3-4f46-4359-9007-2dcf45e25578" providerId="ADAL" clId="{FF5D62D1-D77C-4D96-BBE6-103CB02C19B5}" dt="2023-10-18T12:15:15.610" v="2940"/>
          <ac:spMkLst>
            <pc:docMk/>
            <pc:sldMk cId="1665447703" sldId="348"/>
            <ac:spMk id="7" creationId="{30B89F72-737B-E86A-BD56-11EDA9970BEC}"/>
          </ac:spMkLst>
        </pc:spChg>
        <pc:spChg chg="add del mod">
          <ac:chgData name="Ferry, Sherri L" userId="3b9a7ee3-4f46-4359-9007-2dcf45e25578" providerId="ADAL" clId="{FF5D62D1-D77C-4D96-BBE6-103CB02C19B5}" dt="2023-10-18T12:18:38.524" v="2942"/>
          <ac:spMkLst>
            <pc:docMk/>
            <pc:sldMk cId="1665447703" sldId="348"/>
            <ac:spMk id="10" creationId="{94FEFBA7-D721-67F9-C19E-CEFD1D430FC2}"/>
          </ac:spMkLst>
        </pc:spChg>
        <pc:spChg chg="add del mod">
          <ac:chgData name="Ferry, Sherri L" userId="3b9a7ee3-4f46-4359-9007-2dcf45e25578" providerId="ADAL" clId="{FF5D62D1-D77C-4D96-BBE6-103CB02C19B5}" dt="2023-10-18T12:21:19.771" v="2966" actId="21"/>
          <ac:spMkLst>
            <pc:docMk/>
            <pc:sldMk cId="1665447703" sldId="348"/>
            <ac:spMk id="12" creationId="{5FE16644-0BFF-BFDA-7D97-D575D0E60A66}"/>
          </ac:spMkLst>
        </pc:spChg>
        <pc:spChg chg="add del">
          <ac:chgData name="Ferry, Sherri L" userId="3b9a7ee3-4f46-4359-9007-2dcf45e25578" providerId="ADAL" clId="{FF5D62D1-D77C-4D96-BBE6-103CB02C19B5}" dt="2023-10-18T12:19:05.136" v="2946" actId="26606"/>
          <ac:spMkLst>
            <pc:docMk/>
            <pc:sldMk cId="1665447703" sldId="348"/>
            <ac:spMk id="13" creationId="{B0EC551A-2AA6-2F56-A4A0-5B3AD5DB4B24}"/>
          </ac:spMkLst>
        </pc:spChg>
        <pc:spChg chg="add del">
          <ac:chgData name="Ferry, Sherri L" userId="3b9a7ee3-4f46-4359-9007-2dcf45e25578" providerId="ADAL" clId="{FF5D62D1-D77C-4D96-BBE6-103CB02C19B5}" dt="2023-10-18T12:19:05.136" v="2946" actId="26606"/>
          <ac:spMkLst>
            <pc:docMk/>
            <pc:sldMk cId="1665447703" sldId="348"/>
            <ac:spMk id="15" creationId="{8E923EAD-4F2D-C3CD-9999-85DE694D0548}"/>
          </ac:spMkLst>
        </pc:spChg>
        <pc:spChg chg="add del">
          <ac:chgData name="Ferry, Sherri L" userId="3b9a7ee3-4f46-4359-9007-2dcf45e25578" providerId="ADAL" clId="{FF5D62D1-D77C-4D96-BBE6-103CB02C19B5}" dt="2023-10-18T12:19:11.749" v="2948" actId="26606"/>
          <ac:spMkLst>
            <pc:docMk/>
            <pc:sldMk cId="1665447703" sldId="348"/>
            <ac:spMk id="16" creationId="{11B2B030-4738-4359-9E46-144B7C8BFF8B}"/>
          </ac:spMkLst>
        </pc:spChg>
        <pc:spChg chg="add del mod">
          <ac:chgData name="Ferry, Sherri L" userId="3b9a7ee3-4f46-4359-9007-2dcf45e25578" providerId="ADAL" clId="{FF5D62D1-D77C-4D96-BBE6-103CB02C19B5}" dt="2023-10-18T12:21:14.409" v="2965" actId="21"/>
          <ac:spMkLst>
            <pc:docMk/>
            <pc:sldMk cId="1665447703" sldId="348"/>
            <ac:spMk id="17" creationId="{0EF21507-3A66-632A-0DFC-AD833446B7FD}"/>
          </ac:spMkLst>
        </pc:spChg>
        <pc:spChg chg="add del">
          <ac:chgData name="Ferry, Sherri L" userId="3b9a7ee3-4f46-4359-9007-2dcf45e25578" providerId="ADAL" clId="{FF5D62D1-D77C-4D96-BBE6-103CB02C19B5}" dt="2023-10-18T12:19:05.136" v="2946" actId="26606"/>
          <ac:spMkLst>
            <pc:docMk/>
            <pc:sldMk cId="1665447703" sldId="348"/>
            <ac:spMk id="18" creationId="{04812C46-200A-4DEB-A05E-3ED6C68C2387}"/>
          </ac:spMkLst>
        </pc:spChg>
        <pc:spChg chg="add del">
          <ac:chgData name="Ferry, Sherri L" userId="3b9a7ee3-4f46-4359-9007-2dcf45e25578" providerId="ADAL" clId="{FF5D62D1-D77C-4D96-BBE6-103CB02C19B5}" dt="2023-10-18T12:19:05.136" v="2946" actId="26606"/>
          <ac:spMkLst>
            <pc:docMk/>
            <pc:sldMk cId="1665447703" sldId="348"/>
            <ac:spMk id="20" creationId="{D1EA859B-E555-4109-94F3-6700E046E008}"/>
          </ac:spMkLst>
        </pc:spChg>
        <pc:spChg chg="add del">
          <ac:chgData name="Ferry, Sherri L" userId="3b9a7ee3-4f46-4359-9007-2dcf45e25578" providerId="ADAL" clId="{FF5D62D1-D77C-4D96-BBE6-103CB02C19B5}" dt="2023-10-18T12:35:41.267" v="2998" actId="26606"/>
          <ac:spMkLst>
            <pc:docMk/>
            <pc:sldMk cId="1665447703" sldId="348"/>
            <ac:spMk id="21" creationId="{42A4FC2C-047E-45A5-965D-8E1E3BF09BC6}"/>
          </ac:spMkLst>
        </pc:spChg>
        <pc:spChg chg="add del">
          <ac:chgData name="Ferry, Sherri L" userId="3b9a7ee3-4f46-4359-9007-2dcf45e25578" providerId="ADAL" clId="{FF5D62D1-D77C-4D96-BBE6-103CB02C19B5}" dt="2023-10-18T12:19:11.749" v="2948" actId="26606"/>
          <ac:spMkLst>
            <pc:docMk/>
            <pc:sldMk cId="1665447703" sldId="348"/>
            <ac:spMk id="22" creationId="{E722B2DD-E14D-4972-9D98-5D6E61B1B2D2}"/>
          </ac:spMkLst>
        </pc:spChg>
        <pc:spChg chg="add del">
          <ac:chgData name="Ferry, Sherri L" userId="3b9a7ee3-4f46-4359-9007-2dcf45e25578" providerId="ADAL" clId="{FF5D62D1-D77C-4D96-BBE6-103CB02C19B5}" dt="2023-10-18T12:23:25.269" v="2970" actId="26606"/>
          <ac:spMkLst>
            <pc:docMk/>
            <pc:sldMk cId="1665447703" sldId="348"/>
            <ac:spMk id="24" creationId="{E722B2DD-E14D-4972-9D98-5D6E61B1B2D2}"/>
          </ac:spMkLst>
        </pc:spChg>
        <pc:spChg chg="add del">
          <ac:chgData name="Ferry, Sherri L" userId="3b9a7ee3-4f46-4359-9007-2dcf45e25578" providerId="ADAL" clId="{FF5D62D1-D77C-4D96-BBE6-103CB02C19B5}" dt="2023-10-18T12:23:25.269" v="2970" actId="26606"/>
          <ac:spMkLst>
            <pc:docMk/>
            <pc:sldMk cId="1665447703" sldId="348"/>
            <ac:spMk id="25" creationId="{0CFB124C-4B0C-4A81-8633-17257B151642}"/>
          </ac:spMkLst>
        </pc:spChg>
        <pc:spChg chg="add mod ord">
          <ac:chgData name="Ferry, Sherri L" userId="3b9a7ee3-4f46-4359-9007-2dcf45e25578" providerId="ADAL" clId="{FF5D62D1-D77C-4D96-BBE6-103CB02C19B5}" dt="2023-10-19T18:34:45.731" v="4074" actId="20577"/>
          <ac:spMkLst>
            <pc:docMk/>
            <pc:sldMk cId="1665447703" sldId="348"/>
            <ac:spMk id="27" creationId="{3DBCF421-7A90-BD73-9B0E-A851567C09C6}"/>
          </ac:spMkLst>
        </pc:spChg>
        <pc:spChg chg="add del mod">
          <ac:chgData name="Ferry, Sherri L" userId="3b9a7ee3-4f46-4359-9007-2dcf45e25578" providerId="ADAL" clId="{FF5D62D1-D77C-4D96-BBE6-103CB02C19B5}" dt="2023-10-18T12:46:42.626" v="3371"/>
          <ac:spMkLst>
            <pc:docMk/>
            <pc:sldMk cId="1665447703" sldId="348"/>
            <ac:spMk id="28" creationId="{2D459A74-67AD-630C-1964-6EBA35EBA5CA}"/>
          </ac:spMkLst>
        </pc:spChg>
        <pc:spChg chg="add mod ord">
          <ac:chgData name="Ferry, Sherri L" userId="3b9a7ee3-4f46-4359-9007-2dcf45e25578" providerId="ADAL" clId="{FF5D62D1-D77C-4D96-BBE6-103CB02C19B5}" dt="2023-10-18T15:42:40.262" v="3964" actId="1076"/>
          <ac:spMkLst>
            <pc:docMk/>
            <pc:sldMk cId="1665447703" sldId="348"/>
            <ac:spMk id="30" creationId="{5E613C90-4AB1-6D4B-57FD-103534C97BB3}"/>
          </ac:spMkLst>
        </pc:spChg>
        <pc:spChg chg="add del">
          <ac:chgData name="Ferry, Sherri L" userId="3b9a7ee3-4f46-4359-9007-2dcf45e25578" providerId="ADAL" clId="{FF5D62D1-D77C-4D96-BBE6-103CB02C19B5}" dt="2023-10-18T12:23:25.269" v="2969" actId="26606"/>
          <ac:spMkLst>
            <pc:docMk/>
            <pc:sldMk cId="1665447703" sldId="348"/>
            <ac:spMk id="1033" creationId="{42A4FC2C-047E-45A5-965D-8E1E3BF09BC6}"/>
          </ac:spMkLst>
        </pc:spChg>
        <pc:spChg chg="add del">
          <ac:chgData name="Ferry, Sherri L" userId="3b9a7ee3-4f46-4359-9007-2dcf45e25578" providerId="ADAL" clId="{FF5D62D1-D77C-4D96-BBE6-103CB02C19B5}" dt="2023-10-18T12:35:22.631" v="2993" actId="26606"/>
          <ac:spMkLst>
            <pc:docMk/>
            <pc:sldMk cId="1665447703" sldId="348"/>
            <ac:spMk id="1035" creationId="{7387D158-9201-CC36-67B8-44A4BC5FC1BA}"/>
          </ac:spMkLst>
        </pc:spChg>
        <pc:spChg chg="add del">
          <ac:chgData name="Ferry, Sherri L" userId="3b9a7ee3-4f46-4359-9007-2dcf45e25578" providerId="ADAL" clId="{FF5D62D1-D77C-4D96-BBE6-103CB02C19B5}" dt="2023-10-18T12:35:22.631" v="2993" actId="26606"/>
          <ac:spMkLst>
            <pc:docMk/>
            <pc:sldMk cId="1665447703" sldId="348"/>
            <ac:spMk id="1037" creationId="{DCA7E4D5-2B30-4759-8A5A-477DD0755582}"/>
          </ac:spMkLst>
        </pc:spChg>
        <pc:spChg chg="add del">
          <ac:chgData name="Ferry, Sherri L" userId="3b9a7ee3-4f46-4359-9007-2dcf45e25578" providerId="ADAL" clId="{FF5D62D1-D77C-4D96-BBE6-103CB02C19B5}" dt="2023-10-18T12:35:22.631" v="2993" actId="26606"/>
          <ac:spMkLst>
            <pc:docMk/>
            <pc:sldMk cId="1665447703" sldId="348"/>
            <ac:spMk id="1039" creationId="{19A68E78-DAD3-C320-C882-96205236BBD2}"/>
          </ac:spMkLst>
        </pc:spChg>
        <pc:spChg chg="add del">
          <ac:chgData name="Ferry, Sherri L" userId="3b9a7ee3-4f46-4359-9007-2dcf45e25578" providerId="ADAL" clId="{FF5D62D1-D77C-4D96-BBE6-103CB02C19B5}" dt="2023-10-18T12:35:22.631" v="2993" actId="26606"/>
          <ac:spMkLst>
            <pc:docMk/>
            <pc:sldMk cId="1665447703" sldId="348"/>
            <ac:spMk id="1041" creationId="{67062260-CFF7-27D7-299D-5D1780278847}"/>
          </ac:spMkLst>
        </pc:spChg>
        <pc:spChg chg="add del">
          <ac:chgData name="Ferry, Sherri L" userId="3b9a7ee3-4f46-4359-9007-2dcf45e25578" providerId="ADAL" clId="{FF5D62D1-D77C-4D96-BBE6-103CB02C19B5}" dt="2023-10-18T12:35:22.631" v="2993" actId="26606"/>
          <ac:spMkLst>
            <pc:docMk/>
            <pc:sldMk cId="1665447703" sldId="348"/>
            <ac:spMk id="1043" creationId="{FBA78B03-F6C4-F2F0-F401-8D686BC53C76}"/>
          </ac:spMkLst>
        </pc:spChg>
        <pc:spChg chg="add del">
          <ac:chgData name="Ferry, Sherri L" userId="3b9a7ee3-4f46-4359-9007-2dcf45e25578" providerId="ADAL" clId="{FF5D62D1-D77C-4D96-BBE6-103CB02C19B5}" dt="2023-10-18T12:35:22.631" v="2993" actId="26606"/>
          <ac:spMkLst>
            <pc:docMk/>
            <pc:sldMk cId="1665447703" sldId="348"/>
            <ac:spMk id="1045" creationId="{50242C1C-C38F-765C-423E-66DBDD3E78C9}"/>
          </ac:spMkLst>
        </pc:spChg>
        <pc:spChg chg="add del">
          <ac:chgData name="Ferry, Sherri L" userId="3b9a7ee3-4f46-4359-9007-2dcf45e25578" providerId="ADAL" clId="{FF5D62D1-D77C-4D96-BBE6-103CB02C19B5}" dt="2023-10-18T12:35:22.631" v="2993" actId="26606"/>
          <ac:spMkLst>
            <pc:docMk/>
            <pc:sldMk cId="1665447703" sldId="348"/>
            <ac:spMk id="1047" creationId="{4107B540-B9C5-D9E2-A821-31C426CF097E}"/>
          </ac:spMkLst>
        </pc:spChg>
        <pc:spChg chg="add del">
          <ac:chgData name="Ferry, Sherri L" userId="3b9a7ee3-4f46-4359-9007-2dcf45e25578" providerId="ADAL" clId="{FF5D62D1-D77C-4D96-BBE6-103CB02C19B5}" dt="2023-10-18T12:35:22.631" v="2993" actId="26606"/>
          <ac:spMkLst>
            <pc:docMk/>
            <pc:sldMk cId="1665447703" sldId="348"/>
            <ac:spMk id="1049" creationId="{E34248A1-56A8-E734-08D1-4F1C69DD9CC7}"/>
          </ac:spMkLst>
        </pc:spChg>
        <pc:spChg chg="add del">
          <ac:chgData name="Ferry, Sherri L" userId="3b9a7ee3-4f46-4359-9007-2dcf45e25578" providerId="ADAL" clId="{FF5D62D1-D77C-4D96-BBE6-103CB02C19B5}" dt="2023-10-18T12:35:22.631" v="2993" actId="26606"/>
          <ac:spMkLst>
            <pc:docMk/>
            <pc:sldMk cId="1665447703" sldId="348"/>
            <ac:spMk id="1051" creationId="{13D0B7B5-9512-F256-B6B9-69BC35CC28C5}"/>
          </ac:spMkLst>
        </pc:spChg>
        <pc:spChg chg="add del">
          <ac:chgData name="Ferry, Sherri L" userId="3b9a7ee3-4f46-4359-9007-2dcf45e25578" providerId="ADAL" clId="{FF5D62D1-D77C-4D96-BBE6-103CB02C19B5}" dt="2023-10-18T12:35:22.631" v="2993" actId="26606"/>
          <ac:spMkLst>
            <pc:docMk/>
            <pc:sldMk cId="1665447703" sldId="348"/>
            <ac:spMk id="1053" creationId="{2C32232B-7FD7-8703-814D-8B654A4961A6}"/>
          </ac:spMkLst>
        </pc:spChg>
        <pc:spChg chg="add del">
          <ac:chgData name="Ferry, Sherri L" userId="3b9a7ee3-4f46-4359-9007-2dcf45e25578" providerId="ADAL" clId="{FF5D62D1-D77C-4D96-BBE6-103CB02C19B5}" dt="2023-10-18T12:35:22.631" v="2993" actId="26606"/>
          <ac:spMkLst>
            <pc:docMk/>
            <pc:sldMk cId="1665447703" sldId="348"/>
            <ac:spMk id="1055" creationId="{ADD86487-95D6-F07B-D710-E6CA159D2DEF}"/>
          </ac:spMkLst>
        </pc:spChg>
        <pc:spChg chg="add del">
          <ac:chgData name="Ferry, Sherri L" userId="3b9a7ee3-4f46-4359-9007-2dcf45e25578" providerId="ADAL" clId="{FF5D62D1-D77C-4D96-BBE6-103CB02C19B5}" dt="2023-10-18T12:35:22.631" v="2993" actId="26606"/>
          <ac:spMkLst>
            <pc:docMk/>
            <pc:sldMk cId="1665447703" sldId="348"/>
            <ac:spMk id="1057" creationId="{87F904BA-ACD9-EB51-0611-86CDB5810EF7}"/>
          </ac:spMkLst>
        </pc:spChg>
        <pc:spChg chg="add del">
          <ac:chgData name="Ferry, Sherri L" userId="3b9a7ee3-4f46-4359-9007-2dcf45e25578" providerId="ADAL" clId="{FF5D62D1-D77C-4D96-BBE6-103CB02C19B5}" dt="2023-10-18T12:35:22.631" v="2993" actId="26606"/>
          <ac:spMkLst>
            <pc:docMk/>
            <pc:sldMk cId="1665447703" sldId="348"/>
            <ac:spMk id="1059" creationId="{5E715880-0810-8A03-C2BC-DB53142FA867}"/>
          </ac:spMkLst>
        </pc:spChg>
        <pc:spChg chg="add del">
          <ac:chgData name="Ferry, Sherri L" userId="3b9a7ee3-4f46-4359-9007-2dcf45e25578" providerId="ADAL" clId="{FF5D62D1-D77C-4D96-BBE6-103CB02C19B5}" dt="2023-10-18T12:35:22.631" v="2993" actId="26606"/>
          <ac:spMkLst>
            <pc:docMk/>
            <pc:sldMk cId="1665447703" sldId="348"/>
            <ac:spMk id="1061" creationId="{09E08DF6-E001-C236-F072-92AC24B340CF}"/>
          </ac:spMkLst>
        </pc:spChg>
        <pc:spChg chg="add del">
          <ac:chgData name="Ferry, Sherri L" userId="3b9a7ee3-4f46-4359-9007-2dcf45e25578" providerId="ADAL" clId="{FF5D62D1-D77C-4D96-BBE6-103CB02C19B5}" dt="2023-10-18T12:35:22.631" v="2993" actId="26606"/>
          <ac:spMkLst>
            <pc:docMk/>
            <pc:sldMk cId="1665447703" sldId="348"/>
            <ac:spMk id="1063" creationId="{6300EF64-AFB1-B1DA-0360-E6BC547D7048}"/>
          </ac:spMkLst>
        </pc:spChg>
        <pc:spChg chg="add del">
          <ac:chgData name="Ferry, Sherri L" userId="3b9a7ee3-4f46-4359-9007-2dcf45e25578" providerId="ADAL" clId="{FF5D62D1-D77C-4D96-BBE6-103CB02C19B5}" dt="2023-10-18T12:35:41.251" v="2997" actId="26606"/>
          <ac:spMkLst>
            <pc:docMk/>
            <pc:sldMk cId="1665447703" sldId="348"/>
            <ac:spMk id="1069" creationId="{8950AD4C-6AF3-49F8-94E1-DBCAFB39478B}"/>
          </ac:spMkLst>
        </pc:spChg>
        <pc:spChg chg="add del">
          <ac:chgData name="Ferry, Sherri L" userId="3b9a7ee3-4f46-4359-9007-2dcf45e25578" providerId="ADAL" clId="{FF5D62D1-D77C-4D96-BBE6-103CB02C19B5}" dt="2023-10-18T12:35:41.251" v="2997" actId="26606"/>
          <ac:spMkLst>
            <pc:docMk/>
            <pc:sldMk cId="1665447703" sldId="348"/>
            <ac:spMk id="1070" creationId="{8DBEAE55-3EA1-41D7-A212-5F7D8986C1F2}"/>
          </ac:spMkLst>
        </pc:spChg>
        <pc:spChg chg="add del">
          <ac:chgData name="Ferry, Sherri L" userId="3b9a7ee3-4f46-4359-9007-2dcf45e25578" providerId="ADAL" clId="{FF5D62D1-D77C-4D96-BBE6-103CB02C19B5}" dt="2023-10-18T12:35:41.251" v="2997" actId="26606"/>
          <ac:spMkLst>
            <pc:docMk/>
            <pc:sldMk cId="1665447703" sldId="348"/>
            <ac:spMk id="1071" creationId="{CFC5F0E7-644F-4101-BE72-12825CF537E7}"/>
          </ac:spMkLst>
        </pc:spChg>
        <pc:spChg chg="add del">
          <ac:chgData name="Ferry, Sherri L" userId="3b9a7ee3-4f46-4359-9007-2dcf45e25578" providerId="ADAL" clId="{FF5D62D1-D77C-4D96-BBE6-103CB02C19B5}" dt="2023-10-18T12:35:41.251" v="2997" actId="26606"/>
          <ac:spMkLst>
            <pc:docMk/>
            <pc:sldMk cId="1665447703" sldId="348"/>
            <ac:spMk id="1072" creationId="{B1F9B6B4-B0C4-45C6-A086-901C960D03E7}"/>
          </ac:spMkLst>
        </pc:spChg>
        <pc:spChg chg="add del">
          <ac:chgData name="Ferry, Sherri L" userId="3b9a7ee3-4f46-4359-9007-2dcf45e25578" providerId="ADAL" clId="{FF5D62D1-D77C-4D96-BBE6-103CB02C19B5}" dt="2023-10-18T12:36:11.056" v="3001" actId="26606"/>
          <ac:spMkLst>
            <pc:docMk/>
            <pc:sldMk cId="1665447703" sldId="348"/>
            <ac:spMk id="1074" creationId="{32BC26D8-82FB-445E-AA49-62A77D7C1EE0}"/>
          </ac:spMkLst>
        </pc:spChg>
        <pc:spChg chg="add del">
          <ac:chgData name="Ferry, Sherri L" userId="3b9a7ee3-4f46-4359-9007-2dcf45e25578" providerId="ADAL" clId="{FF5D62D1-D77C-4D96-BBE6-103CB02C19B5}" dt="2023-10-18T12:36:11.056" v="3001" actId="26606"/>
          <ac:spMkLst>
            <pc:docMk/>
            <pc:sldMk cId="1665447703" sldId="348"/>
            <ac:spMk id="1075" creationId="{CB44330D-EA18-4254-AA95-EB49948539B8}"/>
          </ac:spMkLst>
        </pc:spChg>
        <pc:spChg chg="add del">
          <ac:chgData name="Ferry, Sherri L" userId="3b9a7ee3-4f46-4359-9007-2dcf45e25578" providerId="ADAL" clId="{FF5D62D1-D77C-4D96-BBE6-103CB02C19B5}" dt="2023-10-18T12:36:55.442" v="3004" actId="26606"/>
          <ac:spMkLst>
            <pc:docMk/>
            <pc:sldMk cId="1665447703" sldId="348"/>
            <ac:spMk id="1080" creationId="{8950AD4C-6AF3-49F8-94E1-DBCAFB39478B}"/>
          </ac:spMkLst>
        </pc:spChg>
        <pc:spChg chg="add del">
          <ac:chgData name="Ferry, Sherri L" userId="3b9a7ee3-4f46-4359-9007-2dcf45e25578" providerId="ADAL" clId="{FF5D62D1-D77C-4D96-BBE6-103CB02C19B5}" dt="2023-10-18T12:36:55.442" v="3004" actId="26606"/>
          <ac:spMkLst>
            <pc:docMk/>
            <pc:sldMk cId="1665447703" sldId="348"/>
            <ac:spMk id="1082" creationId="{2F0E00C3-4613-415F-BE3A-78FBAD9061C0}"/>
          </ac:spMkLst>
        </pc:spChg>
        <pc:spChg chg="add del">
          <ac:chgData name="Ferry, Sherri L" userId="3b9a7ee3-4f46-4359-9007-2dcf45e25578" providerId="ADAL" clId="{FF5D62D1-D77C-4D96-BBE6-103CB02C19B5}" dt="2023-10-18T12:36:55.442" v="3004" actId="26606"/>
          <ac:spMkLst>
            <pc:docMk/>
            <pc:sldMk cId="1665447703" sldId="348"/>
            <ac:spMk id="1084" creationId="{8DBEAE55-3EA1-41D7-A212-5F7D8986C1F2}"/>
          </ac:spMkLst>
        </pc:spChg>
        <pc:spChg chg="add del">
          <ac:chgData name="Ferry, Sherri L" userId="3b9a7ee3-4f46-4359-9007-2dcf45e25578" providerId="ADAL" clId="{FF5D62D1-D77C-4D96-BBE6-103CB02C19B5}" dt="2023-10-18T12:36:55.442" v="3004" actId="26606"/>
          <ac:spMkLst>
            <pc:docMk/>
            <pc:sldMk cId="1665447703" sldId="348"/>
            <ac:spMk id="1086" creationId="{CFC5F0E7-644F-4101-BE72-12825CF537E7}"/>
          </ac:spMkLst>
        </pc:spChg>
        <pc:spChg chg="add del">
          <ac:chgData name="Ferry, Sherri L" userId="3b9a7ee3-4f46-4359-9007-2dcf45e25578" providerId="ADAL" clId="{FF5D62D1-D77C-4D96-BBE6-103CB02C19B5}" dt="2023-10-18T12:38:01.270" v="3010" actId="26606"/>
          <ac:spMkLst>
            <pc:docMk/>
            <pc:sldMk cId="1665447703" sldId="348"/>
            <ac:spMk id="1091" creationId="{8950AD4C-6AF3-49F8-94E1-DBCAFB39478B}"/>
          </ac:spMkLst>
        </pc:spChg>
        <pc:spChg chg="add del">
          <ac:chgData name="Ferry, Sherri L" userId="3b9a7ee3-4f46-4359-9007-2dcf45e25578" providerId="ADAL" clId="{FF5D62D1-D77C-4D96-BBE6-103CB02C19B5}" dt="2023-10-18T12:38:01.270" v="3010" actId="26606"/>
          <ac:spMkLst>
            <pc:docMk/>
            <pc:sldMk cId="1665447703" sldId="348"/>
            <ac:spMk id="1093" creationId="{C85F553D-483A-4D93-B429-9C1258836046}"/>
          </ac:spMkLst>
        </pc:spChg>
        <pc:spChg chg="add del">
          <ac:chgData name="Ferry, Sherri L" userId="3b9a7ee3-4f46-4359-9007-2dcf45e25578" providerId="ADAL" clId="{FF5D62D1-D77C-4D96-BBE6-103CB02C19B5}" dt="2023-10-18T12:38:01.270" v="3010" actId="26606"/>
          <ac:spMkLst>
            <pc:docMk/>
            <pc:sldMk cId="1665447703" sldId="348"/>
            <ac:spMk id="1095" creationId="{DB1626B1-BAC7-4893-A5AC-620597685187}"/>
          </ac:spMkLst>
        </pc:spChg>
        <pc:spChg chg="add del">
          <ac:chgData name="Ferry, Sherri L" userId="3b9a7ee3-4f46-4359-9007-2dcf45e25578" providerId="ADAL" clId="{FF5D62D1-D77C-4D96-BBE6-103CB02C19B5}" dt="2023-10-18T12:38:01.270" v="3010" actId="26606"/>
          <ac:spMkLst>
            <pc:docMk/>
            <pc:sldMk cId="1665447703" sldId="348"/>
            <ac:spMk id="1097" creationId="{D64E9910-51FE-45BF-973D-9D2401FD3C63}"/>
          </ac:spMkLst>
        </pc:spChg>
        <pc:spChg chg="add del">
          <ac:chgData name="Ferry, Sherri L" userId="3b9a7ee3-4f46-4359-9007-2dcf45e25578" providerId="ADAL" clId="{FF5D62D1-D77C-4D96-BBE6-103CB02C19B5}" dt="2023-10-18T12:38:16.032" v="3014" actId="26606"/>
          <ac:spMkLst>
            <pc:docMk/>
            <pc:sldMk cId="1665447703" sldId="348"/>
            <ac:spMk id="1104" creationId="{2F0E00C3-4613-415F-BE3A-78FBAD9061C0}"/>
          </ac:spMkLst>
        </pc:spChg>
        <pc:spChg chg="add del">
          <ac:chgData name="Ferry, Sherri L" userId="3b9a7ee3-4f46-4359-9007-2dcf45e25578" providerId="ADAL" clId="{FF5D62D1-D77C-4D96-BBE6-103CB02C19B5}" dt="2023-10-18T12:38:16.032" v="3014" actId="26606"/>
          <ac:spMkLst>
            <pc:docMk/>
            <pc:sldMk cId="1665447703" sldId="348"/>
            <ac:spMk id="1105" creationId="{8950AD4C-6AF3-49F8-94E1-DBCAFB39478B}"/>
          </ac:spMkLst>
        </pc:spChg>
        <pc:spChg chg="add del">
          <ac:chgData name="Ferry, Sherri L" userId="3b9a7ee3-4f46-4359-9007-2dcf45e25578" providerId="ADAL" clId="{FF5D62D1-D77C-4D96-BBE6-103CB02C19B5}" dt="2023-10-18T12:38:16.032" v="3014" actId="26606"/>
          <ac:spMkLst>
            <pc:docMk/>
            <pc:sldMk cId="1665447703" sldId="348"/>
            <ac:spMk id="1106" creationId="{8DBEAE55-3EA1-41D7-A212-5F7D8986C1F2}"/>
          </ac:spMkLst>
        </pc:spChg>
        <pc:spChg chg="add del">
          <ac:chgData name="Ferry, Sherri L" userId="3b9a7ee3-4f46-4359-9007-2dcf45e25578" providerId="ADAL" clId="{FF5D62D1-D77C-4D96-BBE6-103CB02C19B5}" dt="2023-10-18T12:38:16.032" v="3014" actId="26606"/>
          <ac:spMkLst>
            <pc:docMk/>
            <pc:sldMk cId="1665447703" sldId="348"/>
            <ac:spMk id="1108" creationId="{CFC5F0E7-644F-4101-BE72-12825CF537E7}"/>
          </ac:spMkLst>
        </pc:spChg>
        <pc:spChg chg="add del">
          <ac:chgData name="Ferry, Sherri L" userId="3b9a7ee3-4f46-4359-9007-2dcf45e25578" providerId="ADAL" clId="{FF5D62D1-D77C-4D96-BBE6-103CB02C19B5}" dt="2023-10-18T12:38:33.002" v="3020" actId="26606"/>
          <ac:spMkLst>
            <pc:docMk/>
            <pc:sldMk cId="1665447703" sldId="348"/>
            <ac:spMk id="1113" creationId="{8950AD4C-6AF3-49F8-94E1-DBCAFB39478B}"/>
          </ac:spMkLst>
        </pc:spChg>
        <pc:spChg chg="add del">
          <ac:chgData name="Ferry, Sherri L" userId="3b9a7ee3-4f46-4359-9007-2dcf45e25578" providerId="ADAL" clId="{FF5D62D1-D77C-4D96-BBE6-103CB02C19B5}" dt="2023-10-18T12:38:33.002" v="3020" actId="26606"/>
          <ac:spMkLst>
            <pc:docMk/>
            <pc:sldMk cId="1665447703" sldId="348"/>
            <ac:spMk id="1115" creationId="{C85F553D-483A-4D93-B429-9C1258836046}"/>
          </ac:spMkLst>
        </pc:spChg>
        <pc:spChg chg="add del">
          <ac:chgData name="Ferry, Sherri L" userId="3b9a7ee3-4f46-4359-9007-2dcf45e25578" providerId="ADAL" clId="{FF5D62D1-D77C-4D96-BBE6-103CB02C19B5}" dt="2023-10-18T12:38:33.002" v="3020" actId="26606"/>
          <ac:spMkLst>
            <pc:docMk/>
            <pc:sldMk cId="1665447703" sldId="348"/>
            <ac:spMk id="1117" creationId="{DB1626B1-BAC7-4893-A5AC-620597685187}"/>
          </ac:spMkLst>
        </pc:spChg>
        <pc:spChg chg="add del">
          <ac:chgData name="Ferry, Sherri L" userId="3b9a7ee3-4f46-4359-9007-2dcf45e25578" providerId="ADAL" clId="{FF5D62D1-D77C-4D96-BBE6-103CB02C19B5}" dt="2023-10-18T12:38:33.002" v="3020" actId="26606"/>
          <ac:spMkLst>
            <pc:docMk/>
            <pc:sldMk cId="1665447703" sldId="348"/>
            <ac:spMk id="1119" creationId="{D64E9910-51FE-45BF-973D-9D2401FD3C63}"/>
          </ac:spMkLst>
        </pc:spChg>
        <pc:spChg chg="add del">
          <ac:chgData name="Ferry, Sherri L" userId="3b9a7ee3-4f46-4359-9007-2dcf45e25578" providerId="ADAL" clId="{FF5D62D1-D77C-4D96-BBE6-103CB02C19B5}" dt="2023-10-18T12:48:25.289" v="3479" actId="26606"/>
          <ac:spMkLst>
            <pc:docMk/>
            <pc:sldMk cId="1665447703" sldId="348"/>
            <ac:spMk id="1124" creationId="{32BC26D8-82FB-445E-AA49-62A77D7C1EE0}"/>
          </ac:spMkLst>
        </pc:spChg>
        <pc:spChg chg="add del">
          <ac:chgData name="Ferry, Sherri L" userId="3b9a7ee3-4f46-4359-9007-2dcf45e25578" providerId="ADAL" clId="{FF5D62D1-D77C-4D96-BBE6-103CB02C19B5}" dt="2023-10-18T12:48:25.289" v="3479" actId="26606"/>
          <ac:spMkLst>
            <pc:docMk/>
            <pc:sldMk cId="1665447703" sldId="348"/>
            <ac:spMk id="1126" creationId="{CB44330D-EA18-4254-AA95-EB49948539B8}"/>
          </ac:spMkLst>
        </pc:spChg>
        <pc:spChg chg="add del">
          <ac:chgData name="Ferry, Sherri L" userId="3b9a7ee3-4f46-4359-9007-2dcf45e25578" providerId="ADAL" clId="{FF5D62D1-D77C-4D96-BBE6-103CB02C19B5}" dt="2023-10-18T12:48:58.353" v="3483" actId="26606"/>
          <ac:spMkLst>
            <pc:docMk/>
            <pc:sldMk cId="1665447703" sldId="348"/>
            <ac:spMk id="1131" creationId="{21AC6A30-4F22-4C0F-B278-19C5B8A80C55}"/>
          </ac:spMkLst>
        </pc:spChg>
        <pc:spChg chg="add del">
          <ac:chgData name="Ferry, Sherri L" userId="3b9a7ee3-4f46-4359-9007-2dcf45e25578" providerId="ADAL" clId="{FF5D62D1-D77C-4D96-BBE6-103CB02C19B5}" dt="2023-10-18T12:48:58.353" v="3483" actId="26606"/>
          <ac:spMkLst>
            <pc:docMk/>
            <pc:sldMk cId="1665447703" sldId="348"/>
            <ac:spMk id="1133" creationId="{BB4335AD-65B1-44E4-90AF-264024FE4BD2}"/>
          </ac:spMkLst>
        </pc:spChg>
        <pc:spChg chg="add del">
          <ac:chgData name="Ferry, Sherri L" userId="3b9a7ee3-4f46-4359-9007-2dcf45e25578" providerId="ADAL" clId="{FF5D62D1-D77C-4D96-BBE6-103CB02C19B5}" dt="2023-10-18T12:49:12.193" v="3486" actId="26606"/>
          <ac:spMkLst>
            <pc:docMk/>
            <pc:sldMk cId="1665447703" sldId="348"/>
            <ac:spMk id="1138" creationId="{2172A0AC-3DCE-4672-BCAF-28FEF91F6020}"/>
          </ac:spMkLst>
        </pc:spChg>
        <pc:spChg chg="add del">
          <ac:chgData name="Ferry, Sherri L" userId="3b9a7ee3-4f46-4359-9007-2dcf45e25578" providerId="ADAL" clId="{FF5D62D1-D77C-4D96-BBE6-103CB02C19B5}" dt="2023-10-18T12:49:12.193" v="3486" actId="26606"/>
          <ac:spMkLst>
            <pc:docMk/>
            <pc:sldMk cId="1665447703" sldId="348"/>
            <ac:spMk id="1140" creationId="{AE6F1C77-EDC9-4C5F-8C1C-62DD46BDA3C3}"/>
          </ac:spMkLst>
        </pc:spChg>
        <pc:spChg chg="add">
          <ac:chgData name="Ferry, Sherri L" userId="3b9a7ee3-4f46-4359-9007-2dcf45e25578" providerId="ADAL" clId="{FF5D62D1-D77C-4D96-BBE6-103CB02C19B5}" dt="2023-10-18T12:49:12.193" v="3486" actId="26606"/>
          <ac:spMkLst>
            <pc:docMk/>
            <pc:sldMk cId="1665447703" sldId="348"/>
            <ac:spMk id="1145" creationId="{21AC6A30-4F22-4C0F-B278-19C5B8A80C55}"/>
          </ac:spMkLst>
        </pc:spChg>
        <pc:spChg chg="add">
          <ac:chgData name="Ferry, Sherri L" userId="3b9a7ee3-4f46-4359-9007-2dcf45e25578" providerId="ADAL" clId="{FF5D62D1-D77C-4D96-BBE6-103CB02C19B5}" dt="2023-10-18T12:49:12.193" v="3486" actId="26606"/>
          <ac:spMkLst>
            <pc:docMk/>
            <pc:sldMk cId="1665447703" sldId="348"/>
            <ac:spMk id="1147" creationId="{BB4335AD-65B1-44E4-90AF-264024FE4BD2}"/>
          </ac:spMkLst>
        </pc:spChg>
        <pc:grpChg chg="add del">
          <ac:chgData name="Ferry, Sherri L" userId="3b9a7ee3-4f46-4359-9007-2dcf45e25578" providerId="ADAL" clId="{FF5D62D1-D77C-4D96-BBE6-103CB02C19B5}" dt="2023-10-18T12:35:27.003" v="2995" actId="26606"/>
          <ac:grpSpMkLst>
            <pc:docMk/>
            <pc:sldMk cId="1665447703" sldId="348"/>
            <ac:grpSpMk id="1065" creationId="{E0868B7F-2A7E-F846-B188-C396EA20D892}"/>
          </ac:grpSpMkLst>
        </pc:grpChg>
        <pc:picChg chg="add del mod">
          <ac:chgData name="Ferry, Sherri L" userId="3b9a7ee3-4f46-4359-9007-2dcf45e25578" providerId="ADAL" clId="{FF5D62D1-D77C-4D96-BBE6-103CB02C19B5}" dt="2023-10-18T12:15:05.567" v="2939" actId="21"/>
          <ac:picMkLst>
            <pc:docMk/>
            <pc:sldMk cId="1665447703" sldId="348"/>
            <ac:picMk id="5" creationId="{C131B2D3-5EC8-DE12-0362-E7596BFE4885}"/>
          </ac:picMkLst>
        </pc:picChg>
        <pc:picChg chg="add del mod">
          <ac:chgData name="Ferry, Sherri L" userId="3b9a7ee3-4f46-4359-9007-2dcf45e25578" providerId="ADAL" clId="{FF5D62D1-D77C-4D96-BBE6-103CB02C19B5}" dt="2023-10-18T12:16:02.255" v="2941" actId="21"/>
          <ac:picMkLst>
            <pc:docMk/>
            <pc:sldMk cId="1665447703" sldId="348"/>
            <ac:picMk id="8" creationId="{496FAE2B-90F8-A70B-CBF2-EE5CF8186717}"/>
          </ac:picMkLst>
        </pc:picChg>
        <pc:picChg chg="add del mod">
          <ac:chgData name="Ferry, Sherri L" userId="3b9a7ee3-4f46-4359-9007-2dcf45e25578" providerId="ADAL" clId="{FF5D62D1-D77C-4D96-BBE6-103CB02C19B5}" dt="2023-10-18T12:21:08.140" v="2964" actId="21"/>
          <ac:picMkLst>
            <pc:docMk/>
            <pc:sldMk cId="1665447703" sldId="348"/>
            <ac:picMk id="11" creationId="{FE7024E7-493E-D40A-8BB9-D01CF9C138BA}"/>
          </ac:picMkLst>
        </pc:picChg>
        <pc:picChg chg="add del mod">
          <ac:chgData name="Ferry, Sherri L" userId="3b9a7ee3-4f46-4359-9007-2dcf45e25578" providerId="ADAL" clId="{FF5D62D1-D77C-4D96-BBE6-103CB02C19B5}" dt="2023-10-18T12:24:04.767" v="2986" actId="21"/>
          <ac:picMkLst>
            <pc:docMk/>
            <pc:sldMk cId="1665447703" sldId="348"/>
            <ac:picMk id="19" creationId="{C955DDA2-F377-BCF5-B0BB-8FC9F9AEB226}"/>
          </ac:picMkLst>
        </pc:picChg>
        <pc:picChg chg="add del">
          <ac:chgData name="Ferry, Sherri L" userId="3b9a7ee3-4f46-4359-9007-2dcf45e25578" providerId="ADAL" clId="{FF5D62D1-D77C-4D96-BBE6-103CB02C19B5}" dt="2023-10-18T12:33:33.070" v="2988" actId="21"/>
          <ac:picMkLst>
            <pc:docMk/>
            <pc:sldMk cId="1665447703" sldId="348"/>
            <ac:picMk id="23" creationId="{FCC1C5E7-6195-ED47-AE7A-02A517E011AD}"/>
          </ac:picMkLst>
        </pc:picChg>
        <pc:picChg chg="add del">
          <ac:chgData name="Ferry, Sherri L" userId="3b9a7ee3-4f46-4359-9007-2dcf45e25578" providerId="ADAL" clId="{FF5D62D1-D77C-4D96-BBE6-103CB02C19B5}" dt="2023-10-18T12:34:25.977" v="2990" actId="21"/>
          <ac:picMkLst>
            <pc:docMk/>
            <pc:sldMk cId="1665447703" sldId="348"/>
            <ac:picMk id="26" creationId="{34AC5232-4529-0055-8DF7-98258B525185}"/>
          </ac:picMkLst>
        </pc:picChg>
        <pc:picChg chg="add mod ord">
          <ac:chgData name="Ferry, Sherri L" userId="3b9a7ee3-4f46-4359-9007-2dcf45e25578" providerId="ADAL" clId="{FF5D62D1-D77C-4D96-BBE6-103CB02C19B5}" dt="2023-10-18T12:49:12.193" v="3486" actId="26606"/>
          <ac:picMkLst>
            <pc:docMk/>
            <pc:sldMk cId="1665447703" sldId="348"/>
            <ac:picMk id="29" creationId="{C06D1A1F-D079-7F6E-A73C-895F0627A848}"/>
          </ac:picMkLst>
        </pc:picChg>
        <pc:picChg chg="add del mod">
          <ac:chgData name="Ferry, Sherri L" userId="3b9a7ee3-4f46-4359-9007-2dcf45e25578" providerId="ADAL" clId="{FF5D62D1-D77C-4D96-BBE6-103CB02C19B5}" dt="2023-10-18T12:14:52.568" v="2937" actId="21"/>
          <ac:picMkLst>
            <pc:docMk/>
            <pc:sldMk cId="1665447703" sldId="348"/>
            <ac:picMk id="1026" creationId="{84FA61DD-E17A-DEA6-6BFB-EC095EBE31F5}"/>
          </ac:picMkLst>
        </pc:picChg>
        <pc:picChg chg="add del mod">
          <ac:chgData name="Ferry, Sherri L" userId="3b9a7ee3-4f46-4359-9007-2dcf45e25578" providerId="ADAL" clId="{FF5D62D1-D77C-4D96-BBE6-103CB02C19B5}" dt="2023-10-18T12:23:40.716" v="2971" actId="21"/>
          <ac:picMkLst>
            <pc:docMk/>
            <pc:sldMk cId="1665447703" sldId="348"/>
            <ac:picMk id="1028" creationId="{A94BE200-5861-4707-1D92-4F00DBAE5F25}"/>
          </ac:picMkLst>
        </pc:picChg>
        <pc:picChg chg="add mod ord">
          <ac:chgData name="Ferry, Sherri L" userId="3b9a7ee3-4f46-4359-9007-2dcf45e25578" providerId="ADAL" clId="{FF5D62D1-D77C-4D96-BBE6-103CB02C19B5}" dt="2023-10-18T12:49:12.193" v="3486" actId="26606"/>
          <ac:picMkLst>
            <pc:docMk/>
            <pc:sldMk cId="1665447703" sldId="348"/>
            <ac:picMk id="1030" creationId="{46B7332D-DB54-E98F-F02E-1BE7AB567482}"/>
          </ac:picMkLst>
        </pc:picChg>
        <pc:cxnChg chg="add del">
          <ac:chgData name="Ferry, Sherri L" userId="3b9a7ee3-4f46-4359-9007-2dcf45e25578" providerId="ADAL" clId="{FF5D62D1-D77C-4D96-BBE6-103CB02C19B5}" dt="2023-10-18T12:38:01.262" v="3009" actId="26606"/>
          <ac:cxnSpMkLst>
            <pc:docMk/>
            <pc:sldMk cId="1665447703" sldId="348"/>
            <ac:cxnSpMk id="1102" creationId="{E12350F3-DB83-413A-980B-1CEB92498664}"/>
          </ac:cxnSpMkLst>
        </pc:cxnChg>
      </pc:sldChg>
      <pc:sldChg chg="addSp delSp modSp new mod setBg replTag delTag">
        <pc:chgData name="Ferry, Sherri L" userId="3b9a7ee3-4f46-4359-9007-2dcf45e25578" providerId="ADAL" clId="{FF5D62D1-D77C-4D96-BBE6-103CB02C19B5}" dt="2023-11-01T14:24:19.583" v="7257"/>
        <pc:sldMkLst>
          <pc:docMk/>
          <pc:sldMk cId="4037178859" sldId="349"/>
        </pc:sldMkLst>
        <pc:spChg chg="add del">
          <ac:chgData name="Ferry, Sherri L" userId="3b9a7ee3-4f46-4359-9007-2dcf45e25578" providerId="ADAL" clId="{FF5D62D1-D77C-4D96-BBE6-103CB02C19B5}" dt="2023-10-18T13:04:47.593" v="3591" actId="26606"/>
          <ac:spMkLst>
            <pc:docMk/>
            <pc:sldMk cId="4037178859" sldId="349"/>
            <ac:spMk id="2" creationId="{18E63F06-36D3-9A41-A2E0-40539691F182}"/>
          </ac:spMkLst>
        </pc:spChg>
        <pc:spChg chg="del">
          <ac:chgData name="Ferry, Sherri L" userId="3b9a7ee3-4f46-4359-9007-2dcf45e25578" providerId="ADAL" clId="{FF5D62D1-D77C-4D96-BBE6-103CB02C19B5}" dt="2023-10-18T13:04:22.604" v="3586"/>
          <ac:spMkLst>
            <pc:docMk/>
            <pc:sldMk cId="4037178859" sldId="349"/>
            <ac:spMk id="3" creationId="{2903C40A-4C3C-7A8F-8276-3B2E706CEC55}"/>
          </ac:spMkLst>
        </pc:spChg>
        <pc:spChg chg="add">
          <ac:chgData name="Ferry, Sherri L" userId="3b9a7ee3-4f46-4359-9007-2dcf45e25578" providerId="ADAL" clId="{FF5D62D1-D77C-4D96-BBE6-103CB02C19B5}" dt="2023-10-18T13:04:47.593" v="3591" actId="26606"/>
          <ac:spMkLst>
            <pc:docMk/>
            <pc:sldMk cId="4037178859" sldId="349"/>
            <ac:spMk id="6" creationId="{37C89E4B-3C9F-44B9-8B86-D9E3D112D8EC}"/>
          </ac:spMkLst>
        </pc:spChg>
        <pc:spChg chg="add mod">
          <ac:chgData name="Ferry, Sherri L" userId="3b9a7ee3-4f46-4359-9007-2dcf45e25578" providerId="ADAL" clId="{FF5D62D1-D77C-4D96-BBE6-103CB02C19B5}" dt="2023-10-18T15:46:19.713" v="4024" actId="20578"/>
          <ac:spMkLst>
            <pc:docMk/>
            <pc:sldMk cId="4037178859" sldId="349"/>
            <ac:spMk id="7" creationId="{18E63F06-36D3-9A41-A2E0-40539691F182}"/>
          </ac:spMkLst>
        </pc:spChg>
        <pc:spChg chg="add del mod">
          <ac:chgData name="Ferry, Sherri L" userId="3b9a7ee3-4f46-4359-9007-2dcf45e25578" providerId="ADAL" clId="{FF5D62D1-D77C-4D96-BBE6-103CB02C19B5}" dt="2023-10-18T13:20:34.112" v="3785" actId="21"/>
          <ac:spMkLst>
            <pc:docMk/>
            <pc:sldMk cId="4037178859" sldId="349"/>
            <ac:spMk id="16" creationId="{86FDA1C1-2EB3-2DC1-FC92-83960054E629}"/>
          </ac:spMkLst>
        </pc:spChg>
        <pc:grpChg chg="add del">
          <ac:chgData name="Ferry, Sherri L" userId="3b9a7ee3-4f46-4359-9007-2dcf45e25578" providerId="ADAL" clId="{FF5D62D1-D77C-4D96-BBE6-103CB02C19B5}" dt="2023-10-18T13:04:45.577" v="3588" actId="26606"/>
          <ac:grpSpMkLst>
            <pc:docMk/>
            <pc:sldMk cId="4037178859" sldId="349"/>
            <ac:grpSpMk id="9" creationId="{723C66ED-DBBF-12CA-7F5E-813E0E7D036A}"/>
          </ac:grpSpMkLst>
        </pc:grpChg>
        <pc:picChg chg="add mod">
          <ac:chgData name="Ferry, Sherri L" userId="3b9a7ee3-4f46-4359-9007-2dcf45e25578" providerId="ADAL" clId="{FF5D62D1-D77C-4D96-BBE6-103CB02C19B5}" dt="2023-10-18T15:46:35.881" v="4025" actId="14861"/>
          <ac:picMkLst>
            <pc:docMk/>
            <pc:sldMk cId="4037178859" sldId="349"/>
            <ac:picMk id="2" creationId="{61299E2B-CE3C-7D06-7080-4AE65B27C38B}"/>
          </ac:picMkLst>
        </pc:picChg>
        <pc:picChg chg="add del mod">
          <ac:chgData name="Ferry, Sherri L" userId="3b9a7ee3-4f46-4359-9007-2dcf45e25578" providerId="ADAL" clId="{FF5D62D1-D77C-4D96-BBE6-103CB02C19B5}" dt="2023-10-18T13:20:34.676" v="3786" actId="14100"/>
          <ac:picMkLst>
            <pc:docMk/>
            <pc:sldMk cId="4037178859" sldId="349"/>
            <ac:picMk id="4" creationId="{98637C1D-C0AC-540E-EC3A-E8290A0DBC4D}"/>
          </ac:picMkLst>
        </pc:picChg>
        <pc:picChg chg="add del mod">
          <ac:chgData name="Ferry, Sherri L" userId="3b9a7ee3-4f46-4359-9007-2dcf45e25578" providerId="ADAL" clId="{FF5D62D1-D77C-4D96-BBE6-103CB02C19B5}" dt="2023-10-18T13:14:07.253" v="3762" actId="21"/>
          <ac:picMkLst>
            <pc:docMk/>
            <pc:sldMk cId="4037178859" sldId="349"/>
            <ac:picMk id="8" creationId="{63FA4BE8-73F0-12B7-A6D3-01FA7192D684}"/>
          </ac:picMkLst>
        </pc:picChg>
        <pc:picChg chg="add mod">
          <ac:chgData name="Ferry, Sherri L" userId="3b9a7ee3-4f46-4359-9007-2dcf45e25578" providerId="ADAL" clId="{FF5D62D1-D77C-4D96-BBE6-103CB02C19B5}" dt="2023-10-18T15:45:26.974" v="4019" actId="1037"/>
          <ac:picMkLst>
            <pc:docMk/>
            <pc:sldMk cId="4037178859" sldId="349"/>
            <ac:picMk id="15" creationId="{3441A0F2-F405-67A8-4B39-31AAA54A40CC}"/>
          </ac:picMkLst>
        </pc:picChg>
        <pc:picChg chg="add del mod">
          <ac:chgData name="Ferry, Sherri L" userId="3b9a7ee3-4f46-4359-9007-2dcf45e25578" providerId="ADAL" clId="{FF5D62D1-D77C-4D96-BBE6-103CB02C19B5}" dt="2023-10-18T13:21:08.837" v="3803" actId="21"/>
          <ac:picMkLst>
            <pc:docMk/>
            <pc:sldMk cId="4037178859" sldId="349"/>
            <ac:picMk id="17" creationId="{E660D5C1-EF3C-EC5B-9F96-5FD97C132F95}"/>
          </ac:picMkLst>
        </pc:picChg>
        <pc:picChg chg="add del mod">
          <ac:chgData name="Ferry, Sherri L" userId="3b9a7ee3-4f46-4359-9007-2dcf45e25578" providerId="ADAL" clId="{FF5D62D1-D77C-4D96-BBE6-103CB02C19B5}" dt="2023-10-18T13:26:00.217" v="3827" actId="21"/>
          <ac:picMkLst>
            <pc:docMk/>
            <pc:sldMk cId="4037178859" sldId="349"/>
            <ac:picMk id="18" creationId="{F7B3EA2B-6FC8-234C-7FB4-8892334F6956}"/>
          </ac:picMkLst>
        </pc:picChg>
        <pc:picChg chg="add del mod modCrop">
          <ac:chgData name="Ferry, Sherri L" userId="3b9a7ee3-4f46-4359-9007-2dcf45e25578" providerId="ADAL" clId="{FF5D62D1-D77C-4D96-BBE6-103CB02C19B5}" dt="2023-10-18T13:29:12.909" v="3854" actId="21"/>
          <ac:picMkLst>
            <pc:docMk/>
            <pc:sldMk cId="4037178859" sldId="349"/>
            <ac:picMk id="19" creationId="{AF79AE62-E7EE-247E-FB02-731F0A35F65B}"/>
          </ac:picMkLst>
        </pc:picChg>
        <pc:picChg chg="add del mod">
          <ac:chgData name="Ferry, Sherri L" userId="3b9a7ee3-4f46-4359-9007-2dcf45e25578" providerId="ADAL" clId="{FF5D62D1-D77C-4D96-BBE6-103CB02C19B5}" dt="2023-10-18T13:30:58.951" v="3870" actId="21"/>
          <ac:picMkLst>
            <pc:docMk/>
            <pc:sldMk cId="4037178859" sldId="349"/>
            <ac:picMk id="20" creationId="{631A5648-692D-1FFD-81F7-9E9F36853F50}"/>
          </ac:picMkLst>
        </pc:picChg>
        <pc:picChg chg="add del mod">
          <ac:chgData name="Ferry, Sherri L" userId="3b9a7ee3-4f46-4359-9007-2dcf45e25578" providerId="ADAL" clId="{FF5D62D1-D77C-4D96-BBE6-103CB02C19B5}" dt="2023-10-18T13:20:35.247" v="3787"/>
          <ac:picMkLst>
            <pc:docMk/>
            <pc:sldMk cId="4037178859" sldId="349"/>
            <ac:picMk id="2050" creationId="{3249E5E5-65AF-CB17-17FA-7F9D77F2EC65}"/>
          </ac:picMkLst>
        </pc:picChg>
        <pc:cxnChg chg="add">
          <ac:chgData name="Ferry, Sherri L" userId="3b9a7ee3-4f46-4359-9007-2dcf45e25578" providerId="ADAL" clId="{FF5D62D1-D77C-4D96-BBE6-103CB02C19B5}" dt="2023-10-18T13:04:47.593" v="3591" actId="26606"/>
          <ac:cxnSpMkLst>
            <pc:docMk/>
            <pc:sldMk cId="4037178859" sldId="349"/>
            <ac:cxnSpMk id="11" creationId="{AA2EAA10-076F-46BD-8F0F-B9A2FB77A85C}"/>
          </ac:cxnSpMkLst>
        </pc:cxnChg>
        <pc:cxnChg chg="add">
          <ac:chgData name="Ferry, Sherri L" userId="3b9a7ee3-4f46-4359-9007-2dcf45e25578" providerId="ADAL" clId="{FF5D62D1-D77C-4D96-BBE6-103CB02C19B5}" dt="2023-10-18T13:04:47.593" v="3591" actId="26606"/>
          <ac:cxnSpMkLst>
            <pc:docMk/>
            <pc:sldMk cId="4037178859" sldId="349"/>
            <ac:cxnSpMk id="13" creationId="{D891E407-403B-4764-86C9-33A56D3BCAA3}"/>
          </ac:cxnSpMkLst>
        </pc:cxnChg>
      </pc:sldChg>
      <pc:sldChg chg="addSp delSp modSp mod setBg replTag delTag">
        <pc:chgData name="Ferry, Sherri L" userId="3b9a7ee3-4f46-4359-9007-2dcf45e25578" providerId="ADAL" clId="{FF5D62D1-D77C-4D96-BBE6-103CB02C19B5}" dt="2023-11-01T14:25:25.833" v="7261"/>
        <pc:sldMkLst>
          <pc:docMk/>
          <pc:sldMk cId="3657329186" sldId="350"/>
        </pc:sldMkLst>
        <pc:spChg chg="del mod">
          <ac:chgData name="Ferry, Sherri L" userId="3b9a7ee3-4f46-4359-9007-2dcf45e25578" providerId="ADAL" clId="{FF5D62D1-D77C-4D96-BBE6-103CB02C19B5}" dt="2023-10-26T11:17:35.855" v="4091" actId="26606"/>
          <ac:spMkLst>
            <pc:docMk/>
            <pc:sldMk cId="3657329186" sldId="350"/>
            <ac:spMk id="2" creationId="{AB8ACF4D-6D36-2685-5B71-E4BDD5D32710}"/>
          </ac:spMkLst>
        </pc:spChg>
        <pc:spChg chg="add mod">
          <ac:chgData name="Ferry, Sherri L" userId="3b9a7ee3-4f46-4359-9007-2dcf45e25578" providerId="ADAL" clId="{FF5D62D1-D77C-4D96-BBE6-103CB02C19B5}" dt="2023-10-27T13:34:40.923" v="7235" actId="1076"/>
          <ac:spMkLst>
            <pc:docMk/>
            <pc:sldMk cId="3657329186" sldId="350"/>
            <ac:spMk id="2" creationId="{D622528F-684B-81BE-FC1C-873F1F7094E5}"/>
          </ac:spMkLst>
        </pc:spChg>
        <pc:spChg chg="del">
          <ac:chgData name="Ferry, Sherri L" userId="3b9a7ee3-4f46-4359-9007-2dcf45e25578" providerId="ADAL" clId="{FF5D62D1-D77C-4D96-BBE6-103CB02C19B5}" dt="2023-10-26T11:16:27.140" v="4088"/>
          <ac:spMkLst>
            <pc:docMk/>
            <pc:sldMk cId="3657329186" sldId="350"/>
            <ac:spMk id="3" creationId="{D3641ACF-610D-3EB4-7A6D-7A7B8FEDF7DA}"/>
          </ac:spMkLst>
        </pc:spChg>
        <pc:spChg chg="add del mod">
          <ac:chgData name="Ferry, Sherri L" userId="3b9a7ee3-4f46-4359-9007-2dcf45e25578" providerId="ADAL" clId="{FF5D62D1-D77C-4D96-BBE6-103CB02C19B5}" dt="2023-10-26T11:40:16.276" v="5095" actId="21"/>
          <ac:spMkLst>
            <pc:docMk/>
            <pc:sldMk cId="3657329186" sldId="350"/>
            <ac:spMk id="7" creationId="{165A9663-60C9-555E-3FE4-989A0E579B6D}"/>
          </ac:spMkLst>
        </pc:spChg>
        <pc:spChg chg="add del">
          <ac:chgData name="Ferry, Sherri L" userId="3b9a7ee3-4f46-4359-9007-2dcf45e25578" providerId="ADAL" clId="{FF5D62D1-D77C-4D96-BBE6-103CB02C19B5}" dt="2023-10-26T11:17:35.851" v="4090" actId="26606"/>
          <ac:spMkLst>
            <pc:docMk/>
            <pc:sldMk cId="3657329186" sldId="350"/>
            <ac:spMk id="8" creationId="{46D464FA-7EEE-6403-B227-31D5A37DC3D8}"/>
          </ac:spMkLst>
        </pc:spChg>
        <pc:spChg chg="add del">
          <ac:chgData name="Ferry, Sherri L" userId="3b9a7ee3-4f46-4359-9007-2dcf45e25578" providerId="ADAL" clId="{FF5D62D1-D77C-4D96-BBE6-103CB02C19B5}" dt="2023-10-26T11:18:25.678" v="4099" actId="26606"/>
          <ac:spMkLst>
            <pc:docMk/>
            <pc:sldMk cId="3657329186" sldId="350"/>
            <ac:spMk id="9" creationId="{FE29D509-65D8-0297-0BE0-870D888D4A2F}"/>
          </ac:spMkLst>
        </pc:spChg>
        <pc:spChg chg="add del mod">
          <ac:chgData name="Ferry, Sherri L" userId="3b9a7ee3-4f46-4359-9007-2dcf45e25578" providerId="ADAL" clId="{FF5D62D1-D77C-4D96-BBE6-103CB02C19B5}" dt="2023-10-26T11:31:52.449" v="4875"/>
          <ac:spMkLst>
            <pc:docMk/>
            <pc:sldMk cId="3657329186" sldId="350"/>
            <ac:spMk id="10" creationId="{831772AA-56CB-048E-D651-B30DD2B37EF4}"/>
          </ac:spMkLst>
        </pc:spChg>
        <pc:spChg chg="add del">
          <ac:chgData name="Ferry, Sherri L" userId="3b9a7ee3-4f46-4359-9007-2dcf45e25578" providerId="ADAL" clId="{FF5D62D1-D77C-4D96-BBE6-103CB02C19B5}" dt="2023-10-26T11:17:35.851" v="4090" actId="26606"/>
          <ac:spMkLst>
            <pc:docMk/>
            <pc:sldMk cId="3657329186" sldId="350"/>
            <ac:spMk id="11" creationId="{B1595A09-E336-4D1B-9B3A-06A2287A54E2}"/>
          </ac:spMkLst>
        </pc:spChg>
        <pc:spChg chg="add del mod">
          <ac:chgData name="Ferry, Sherri L" userId="3b9a7ee3-4f46-4359-9007-2dcf45e25578" providerId="ADAL" clId="{FF5D62D1-D77C-4D96-BBE6-103CB02C19B5}" dt="2023-10-26T11:40:21.485" v="5097" actId="21"/>
          <ac:spMkLst>
            <pc:docMk/>
            <pc:sldMk cId="3657329186" sldId="350"/>
            <ac:spMk id="12" creationId="{B8B8F6D7-80EB-8C8E-01A4-468FC93297F5}"/>
          </ac:spMkLst>
        </pc:spChg>
        <pc:spChg chg="add del">
          <ac:chgData name="Ferry, Sherri L" userId="3b9a7ee3-4f46-4359-9007-2dcf45e25578" providerId="ADAL" clId="{FF5D62D1-D77C-4D96-BBE6-103CB02C19B5}" dt="2023-10-26T11:17:35.851" v="4090" actId="26606"/>
          <ac:spMkLst>
            <pc:docMk/>
            <pc:sldMk cId="3657329186" sldId="350"/>
            <ac:spMk id="13" creationId="{3540989C-C7B8-473B-BF87-6F2DA6A90006}"/>
          </ac:spMkLst>
        </pc:spChg>
        <pc:spChg chg="add del mod">
          <ac:chgData name="Ferry, Sherri L" userId="3b9a7ee3-4f46-4359-9007-2dcf45e25578" providerId="ADAL" clId="{FF5D62D1-D77C-4D96-BBE6-103CB02C19B5}" dt="2023-10-26T11:51:43.128" v="5691" actId="21"/>
          <ac:spMkLst>
            <pc:docMk/>
            <pc:sldMk cId="3657329186" sldId="350"/>
            <ac:spMk id="16" creationId="{0DF96644-8533-7EDE-ECD3-53D03E3BDDEC}"/>
          </ac:spMkLst>
        </pc:spChg>
        <pc:spChg chg="add del">
          <ac:chgData name="Ferry, Sherri L" userId="3b9a7ee3-4f46-4359-9007-2dcf45e25578" providerId="ADAL" clId="{FF5D62D1-D77C-4D96-BBE6-103CB02C19B5}" dt="2023-10-26T11:18:25.673" v="4098" actId="26606"/>
          <ac:spMkLst>
            <pc:docMk/>
            <pc:sldMk cId="3657329186" sldId="350"/>
            <ac:spMk id="19" creationId="{0FC5DD85-137D-7375-D1A0-9C0FBD4321E4}"/>
          </ac:spMkLst>
        </pc:spChg>
        <pc:spChg chg="add del">
          <ac:chgData name="Ferry, Sherri L" userId="3b9a7ee3-4f46-4359-9007-2dcf45e25578" providerId="ADAL" clId="{FF5D62D1-D77C-4D96-BBE6-103CB02C19B5}" dt="2023-10-26T11:17:56.154" v="4096" actId="26606"/>
          <ac:spMkLst>
            <pc:docMk/>
            <pc:sldMk cId="3657329186" sldId="350"/>
            <ac:spMk id="20" creationId="{2D2B266D-3625-4584-A5C3-7D3F672CFF30}"/>
          </ac:spMkLst>
        </pc:spChg>
        <pc:spChg chg="add del mod">
          <ac:chgData name="Ferry, Sherri L" userId="3b9a7ee3-4f46-4359-9007-2dcf45e25578" providerId="ADAL" clId="{FF5D62D1-D77C-4D96-BBE6-103CB02C19B5}" dt="2023-10-26T11:57:11.445" v="6002" actId="21"/>
          <ac:spMkLst>
            <pc:docMk/>
            <pc:sldMk cId="3657329186" sldId="350"/>
            <ac:spMk id="21" creationId="{A5581271-72B6-86F6-F4B1-A4D6E5BCE6BF}"/>
          </ac:spMkLst>
        </pc:spChg>
        <pc:spChg chg="add del">
          <ac:chgData name="Ferry, Sherri L" userId="3b9a7ee3-4f46-4359-9007-2dcf45e25578" providerId="ADAL" clId="{FF5D62D1-D77C-4D96-BBE6-103CB02C19B5}" dt="2023-10-26T11:17:56.154" v="4096" actId="26606"/>
          <ac:spMkLst>
            <pc:docMk/>
            <pc:sldMk cId="3657329186" sldId="350"/>
            <ac:spMk id="22" creationId="{C463B99A-73EE-4FBB-B7C4-F9F9BCC25C65}"/>
          </ac:spMkLst>
        </pc:spChg>
        <pc:spChg chg="add mod">
          <ac:chgData name="Ferry, Sherri L" userId="3b9a7ee3-4f46-4359-9007-2dcf45e25578" providerId="ADAL" clId="{FF5D62D1-D77C-4D96-BBE6-103CB02C19B5}" dt="2023-10-27T13:34:45.411" v="7236" actId="1076"/>
          <ac:spMkLst>
            <pc:docMk/>
            <pc:sldMk cId="3657329186" sldId="350"/>
            <ac:spMk id="23" creationId="{1BE6C74A-CE7C-5948-9276-32D299AF4FC6}"/>
          </ac:spMkLst>
        </pc:spChg>
        <pc:spChg chg="add del">
          <ac:chgData name="Ferry, Sherri L" userId="3b9a7ee3-4f46-4359-9007-2dcf45e25578" providerId="ADAL" clId="{FF5D62D1-D77C-4D96-BBE6-103CB02C19B5}" dt="2023-10-26T11:17:56.154" v="4096" actId="26606"/>
          <ac:spMkLst>
            <pc:docMk/>
            <pc:sldMk cId="3657329186" sldId="350"/>
            <ac:spMk id="24" creationId="{A5D2A5D1-BA0D-47D3-B051-DA7743C46E28}"/>
          </ac:spMkLst>
        </pc:spChg>
        <pc:spChg chg="add del">
          <ac:chgData name="Ferry, Sherri L" userId="3b9a7ee3-4f46-4359-9007-2dcf45e25578" providerId="ADAL" clId="{FF5D62D1-D77C-4D96-BBE6-103CB02C19B5}" dt="2023-10-26T11:18:25.673" v="4098" actId="26606"/>
          <ac:spMkLst>
            <pc:docMk/>
            <pc:sldMk cId="3657329186" sldId="350"/>
            <ac:spMk id="26" creationId="{3F0BE7ED-7814-4273-B18A-F26CC0380380}"/>
          </ac:spMkLst>
        </pc:spChg>
        <pc:spChg chg="add del">
          <ac:chgData name="Ferry, Sherri L" userId="3b9a7ee3-4f46-4359-9007-2dcf45e25578" providerId="ADAL" clId="{FF5D62D1-D77C-4D96-BBE6-103CB02C19B5}" dt="2023-10-26T11:18:25.673" v="4098" actId="26606"/>
          <ac:spMkLst>
            <pc:docMk/>
            <pc:sldMk cId="3657329186" sldId="350"/>
            <ac:spMk id="27" creationId="{3AFE8227-C443-417B-BA91-520EB1EF4559}"/>
          </ac:spMkLst>
        </pc:spChg>
        <pc:spChg chg="add del">
          <ac:chgData name="Ferry, Sherri L" userId="3b9a7ee3-4f46-4359-9007-2dcf45e25578" providerId="ADAL" clId="{FF5D62D1-D77C-4D96-BBE6-103CB02C19B5}" dt="2023-10-26T11:18:25.673" v="4098" actId="26606"/>
          <ac:spMkLst>
            <pc:docMk/>
            <pc:sldMk cId="3657329186" sldId="350"/>
            <ac:spMk id="28" creationId="{907741FC-B544-4A6E-B831-6789D042333D}"/>
          </ac:spMkLst>
        </pc:spChg>
        <pc:spChg chg="add del mod">
          <ac:chgData name="Ferry, Sherri L" userId="3b9a7ee3-4f46-4359-9007-2dcf45e25578" providerId="ADAL" clId="{FF5D62D1-D77C-4D96-BBE6-103CB02C19B5}" dt="2023-10-26T11:51:47.128" v="5692" actId="21"/>
          <ac:spMkLst>
            <pc:docMk/>
            <pc:sldMk cId="3657329186" sldId="350"/>
            <ac:spMk id="29" creationId="{6F29FD12-381B-F63F-6A12-3DD0041412CE}"/>
          </ac:spMkLst>
        </pc:spChg>
        <pc:spChg chg="add del">
          <ac:chgData name="Ferry, Sherri L" userId="3b9a7ee3-4f46-4359-9007-2dcf45e25578" providerId="ADAL" clId="{FF5D62D1-D77C-4D96-BBE6-103CB02C19B5}" dt="2023-10-26T11:40:42.965" v="5099" actId="26606"/>
          <ac:spMkLst>
            <pc:docMk/>
            <pc:sldMk cId="3657329186" sldId="350"/>
            <ac:spMk id="30" creationId="{C681C32C-7AFC-4BB3-9088-65CBDFC5D1C2}"/>
          </ac:spMkLst>
        </pc:spChg>
        <pc:spChg chg="add del mod">
          <ac:chgData name="Ferry, Sherri L" userId="3b9a7ee3-4f46-4359-9007-2dcf45e25578" providerId="ADAL" clId="{FF5D62D1-D77C-4D96-BBE6-103CB02C19B5}" dt="2023-10-26T11:40:19.127" v="5096" actId="21"/>
          <ac:spMkLst>
            <pc:docMk/>
            <pc:sldMk cId="3657329186" sldId="350"/>
            <ac:spMk id="31" creationId="{DD85969E-132E-7796-C94D-E496B2D94627}"/>
          </ac:spMkLst>
        </pc:spChg>
        <pc:spChg chg="add del">
          <ac:chgData name="Ferry, Sherri L" userId="3b9a7ee3-4f46-4359-9007-2dcf45e25578" providerId="ADAL" clId="{FF5D62D1-D77C-4D96-BBE6-103CB02C19B5}" dt="2023-10-26T11:40:42.965" v="5099" actId="26606"/>
          <ac:spMkLst>
            <pc:docMk/>
            <pc:sldMk cId="3657329186" sldId="350"/>
            <ac:spMk id="32" creationId="{199C0ED0-69DE-4C31-A5CF-E2A46FD30226}"/>
          </ac:spMkLst>
        </pc:spChg>
        <pc:spChg chg="add del">
          <ac:chgData name="Ferry, Sherri L" userId="3b9a7ee3-4f46-4359-9007-2dcf45e25578" providerId="ADAL" clId="{FF5D62D1-D77C-4D96-BBE6-103CB02C19B5}" dt="2023-10-26T11:40:42.965" v="5099" actId="26606"/>
          <ac:spMkLst>
            <pc:docMk/>
            <pc:sldMk cId="3657329186" sldId="350"/>
            <ac:spMk id="33" creationId="{8D42B8BD-40AF-488E-8A79-D7256C917229}"/>
          </ac:spMkLst>
        </pc:spChg>
        <pc:spChg chg="add mod">
          <ac:chgData name="Ferry, Sherri L" userId="3b9a7ee3-4f46-4359-9007-2dcf45e25578" providerId="ADAL" clId="{FF5D62D1-D77C-4D96-BBE6-103CB02C19B5}" dt="2023-10-27T13:34:50.173" v="7237" actId="1076"/>
          <ac:spMkLst>
            <pc:docMk/>
            <pc:sldMk cId="3657329186" sldId="350"/>
            <ac:spMk id="34" creationId="{23FB5F49-C09E-6F31-3D89-4587F89E98D4}"/>
          </ac:spMkLst>
        </pc:spChg>
        <pc:spChg chg="add">
          <ac:chgData name="Ferry, Sherri L" userId="3b9a7ee3-4f46-4359-9007-2dcf45e25578" providerId="ADAL" clId="{FF5D62D1-D77C-4D96-BBE6-103CB02C19B5}" dt="2023-10-26T11:40:42.965" v="5099" actId="26606"/>
          <ac:spMkLst>
            <pc:docMk/>
            <pc:sldMk cId="3657329186" sldId="350"/>
            <ac:spMk id="38" creationId="{3AFE8227-C443-417B-BA91-520EB1EF4559}"/>
          </ac:spMkLst>
        </pc:spChg>
        <pc:spChg chg="add">
          <ac:chgData name="Ferry, Sherri L" userId="3b9a7ee3-4f46-4359-9007-2dcf45e25578" providerId="ADAL" clId="{FF5D62D1-D77C-4D96-BBE6-103CB02C19B5}" dt="2023-10-26T11:40:42.965" v="5099" actId="26606"/>
          <ac:spMkLst>
            <pc:docMk/>
            <pc:sldMk cId="3657329186" sldId="350"/>
            <ac:spMk id="40" creationId="{907741FC-B544-4A6E-B831-6789D042333D}"/>
          </ac:spMkLst>
        </pc:spChg>
        <pc:spChg chg="add">
          <ac:chgData name="Ferry, Sherri L" userId="3b9a7ee3-4f46-4359-9007-2dcf45e25578" providerId="ADAL" clId="{FF5D62D1-D77C-4D96-BBE6-103CB02C19B5}" dt="2023-10-26T11:40:42.965" v="5099" actId="26606"/>
          <ac:spMkLst>
            <pc:docMk/>
            <pc:sldMk cId="3657329186" sldId="350"/>
            <ac:spMk id="42" creationId="{3F0BE7ED-7814-4273-B18A-F26CC0380380}"/>
          </ac:spMkLst>
        </pc:spChg>
        <pc:picChg chg="add mod">
          <ac:chgData name="Ferry, Sherri L" userId="3b9a7ee3-4f46-4359-9007-2dcf45e25578" providerId="ADAL" clId="{FF5D62D1-D77C-4D96-BBE6-103CB02C19B5}" dt="2023-10-27T13:34:26.629" v="7233" actId="1076"/>
          <ac:picMkLst>
            <pc:docMk/>
            <pc:sldMk cId="3657329186" sldId="350"/>
            <ac:picMk id="4" creationId="{8B31DFF4-3E2B-29E5-5E55-AD2D9AB55F54}"/>
          </ac:picMkLst>
        </pc:picChg>
        <pc:picChg chg="add del mod modCrop">
          <ac:chgData name="Ferry, Sherri L" userId="3b9a7ee3-4f46-4359-9007-2dcf45e25578" providerId="ADAL" clId="{FF5D62D1-D77C-4D96-BBE6-103CB02C19B5}" dt="2023-10-26T11:40:31.961" v="5098" actId="21"/>
          <ac:picMkLst>
            <pc:docMk/>
            <pc:sldMk cId="3657329186" sldId="350"/>
            <ac:picMk id="6" creationId="{B89D0DF1-A37A-BB75-7D3F-828B55D5C5C6}"/>
          </ac:picMkLst>
        </pc:picChg>
        <pc:picChg chg="add mod">
          <ac:chgData name="Ferry, Sherri L" userId="3b9a7ee3-4f46-4359-9007-2dcf45e25578" providerId="ADAL" clId="{FF5D62D1-D77C-4D96-BBE6-103CB02C19B5}" dt="2023-10-27T13:36:21.148" v="7239" actId="1076"/>
          <ac:picMkLst>
            <pc:docMk/>
            <pc:sldMk cId="3657329186" sldId="350"/>
            <ac:picMk id="18" creationId="{18F5AA84-C812-1609-EE08-4906135C3F90}"/>
          </ac:picMkLst>
        </pc:picChg>
        <pc:cxnChg chg="add del">
          <ac:chgData name="Ferry, Sherri L" userId="3b9a7ee3-4f46-4359-9007-2dcf45e25578" providerId="ADAL" clId="{FF5D62D1-D77C-4D96-BBE6-103CB02C19B5}" dt="2023-10-26T11:18:25.678" v="4099" actId="26606"/>
          <ac:cxnSpMkLst>
            <pc:docMk/>
            <pc:sldMk cId="3657329186" sldId="350"/>
            <ac:cxnSpMk id="15" creationId="{08671CFF-13CE-4046-6B91-44F30DCCF2E7}"/>
          </ac:cxnSpMkLst>
        </pc:cxnChg>
      </pc:sldChg>
    </pc:docChg>
  </pc:docChgLst>
  <pc:docChgLst>
    <pc:chgData name="Ferry, Sherri L" userId="S::sferry@christianacare.org::3b9a7ee3-4f46-4359-9007-2dcf45e25578" providerId="AD" clId="Web-{61F33A6D-9415-4876-A320-55575970570D}"/>
    <pc:docChg chg="modSld">
      <pc:chgData name="Ferry, Sherri L" userId="S::sferry@christianacare.org::3b9a7ee3-4f46-4359-9007-2dcf45e25578" providerId="AD" clId="Web-{61F33A6D-9415-4876-A320-55575970570D}" dt="2024-01-26T12:02:34.919" v="7" actId="1076"/>
      <pc:docMkLst>
        <pc:docMk/>
      </pc:docMkLst>
      <pc:sldChg chg="modSp">
        <pc:chgData name="Ferry, Sherri L" userId="S::sferry@christianacare.org::3b9a7ee3-4f46-4359-9007-2dcf45e25578" providerId="AD" clId="Web-{61F33A6D-9415-4876-A320-55575970570D}" dt="2024-01-26T12:02:34.919" v="7" actId="1076"/>
        <pc:sldMkLst>
          <pc:docMk/>
          <pc:sldMk cId="163139801" sldId="356"/>
        </pc:sldMkLst>
        <pc:spChg chg="mod">
          <ac:chgData name="Ferry, Sherri L" userId="S::sferry@christianacare.org::3b9a7ee3-4f46-4359-9007-2dcf45e25578" providerId="AD" clId="Web-{61F33A6D-9415-4876-A320-55575970570D}" dt="2024-01-26T12:02:34.919" v="7" actId="1076"/>
          <ac:spMkLst>
            <pc:docMk/>
            <pc:sldMk cId="163139801" sldId="356"/>
            <ac:spMk id="7" creationId="{F74028CD-883A-DC56-4F2A-7AAC4F0CFB4E}"/>
          </ac:spMkLst>
        </pc:spChg>
      </pc:sldChg>
    </pc:docChg>
  </pc:docChgLst>
  <pc:docChgLst>
    <pc:chgData name="Halbert DO, Caitlin A" userId="daa880d8-bcec-4e26-9e1c-aa7f84bed059" providerId="ADAL" clId="{59E2C06C-17EB-4B19-A23B-F74D00DE83E5}"/>
    <pc:docChg chg="modSld">
      <pc:chgData name="Halbert DO, Caitlin A" userId="daa880d8-bcec-4e26-9e1c-aa7f84bed059" providerId="ADAL" clId="{59E2C06C-17EB-4B19-A23B-F74D00DE83E5}" dt="2024-03-13T18:56:18.606" v="19" actId="1076"/>
      <pc:docMkLst>
        <pc:docMk/>
      </pc:docMkLst>
      <pc:sldChg chg="modSp mod">
        <pc:chgData name="Halbert DO, Caitlin A" userId="daa880d8-bcec-4e26-9e1c-aa7f84bed059" providerId="ADAL" clId="{59E2C06C-17EB-4B19-A23B-F74D00DE83E5}" dt="2024-03-13T18:55:53.023" v="18" actId="1076"/>
        <pc:sldMkLst>
          <pc:docMk/>
          <pc:sldMk cId="3894782012" sldId="329"/>
        </pc:sldMkLst>
        <pc:spChg chg="mod">
          <ac:chgData name="Halbert DO, Caitlin A" userId="daa880d8-bcec-4e26-9e1c-aa7f84bed059" providerId="ADAL" clId="{59E2C06C-17EB-4B19-A23B-F74D00DE83E5}" dt="2024-03-13T18:55:37.457" v="16" actId="1037"/>
          <ac:spMkLst>
            <pc:docMk/>
            <pc:sldMk cId="3894782012" sldId="329"/>
            <ac:spMk id="2" creationId="{18257F2E-4C9A-F20A-1BCD-2C84D6493FD8}"/>
          </ac:spMkLst>
        </pc:spChg>
        <pc:spChg chg="mod ord">
          <ac:chgData name="Halbert DO, Caitlin A" userId="daa880d8-bcec-4e26-9e1c-aa7f84bed059" providerId="ADAL" clId="{59E2C06C-17EB-4B19-A23B-F74D00DE83E5}" dt="2024-03-13T18:55:53.023" v="18" actId="1076"/>
          <ac:spMkLst>
            <pc:docMk/>
            <pc:sldMk cId="3894782012" sldId="329"/>
            <ac:spMk id="3" creationId="{DDE600AB-D159-B927-B191-E72CA6FFD56C}"/>
          </ac:spMkLst>
        </pc:spChg>
      </pc:sldChg>
      <pc:sldChg chg="modSp mod">
        <pc:chgData name="Halbert DO, Caitlin A" userId="daa880d8-bcec-4e26-9e1c-aa7f84bed059" providerId="ADAL" clId="{59E2C06C-17EB-4B19-A23B-F74D00DE83E5}" dt="2024-03-13T18:56:18.606" v="19" actId="1076"/>
        <pc:sldMkLst>
          <pc:docMk/>
          <pc:sldMk cId="3271397381" sldId="355"/>
        </pc:sldMkLst>
        <pc:picChg chg="mod">
          <ac:chgData name="Halbert DO, Caitlin A" userId="daa880d8-bcec-4e26-9e1c-aa7f84bed059" providerId="ADAL" clId="{59E2C06C-17EB-4B19-A23B-F74D00DE83E5}" dt="2024-03-13T18:56:18.606" v="19" actId="1076"/>
          <ac:picMkLst>
            <pc:docMk/>
            <pc:sldMk cId="3271397381" sldId="355"/>
            <ac:picMk id="4" creationId="{7FDB5F75-C630-13A1-3F83-A3ACF0407146}"/>
          </ac:picMkLst>
        </pc:picChg>
      </pc:sldChg>
    </pc:docChg>
  </pc:docChgLst>
  <pc:docChgLst>
    <pc:chgData name="Ferry, Sherri L" userId="S::sferry@christianacare.org::3b9a7ee3-4f46-4359-9007-2dcf45e25578" providerId="AD" clId="Web-{1FCE9C0F-2DA8-A8C8-2E93-A810D869C5C5}"/>
    <pc:docChg chg="modSld">
      <pc:chgData name="Ferry, Sherri L" userId="S::sferry@christianacare.org::3b9a7ee3-4f46-4359-9007-2dcf45e25578" providerId="AD" clId="Web-{1FCE9C0F-2DA8-A8C8-2E93-A810D869C5C5}" dt="2024-04-11T12:36:26.233" v="33" actId="1076"/>
      <pc:docMkLst>
        <pc:docMk/>
      </pc:docMkLst>
      <pc:sldChg chg="addSp delSp modSp">
        <pc:chgData name="Ferry, Sherri L" userId="S::sferry@christianacare.org::3b9a7ee3-4f46-4359-9007-2dcf45e25578" providerId="AD" clId="Web-{1FCE9C0F-2DA8-A8C8-2E93-A810D869C5C5}" dt="2024-04-11T12:36:26.233" v="33" actId="1076"/>
        <pc:sldMkLst>
          <pc:docMk/>
          <pc:sldMk cId="3894782012" sldId="329"/>
        </pc:sldMkLst>
        <pc:spChg chg="add del mod">
          <ac:chgData name="Ferry, Sherri L" userId="S::sferry@christianacare.org::3b9a7ee3-4f46-4359-9007-2dcf45e25578" providerId="AD" clId="Web-{1FCE9C0F-2DA8-A8C8-2E93-A810D869C5C5}" dt="2024-04-11T12:33:56.040" v="25"/>
          <ac:spMkLst>
            <pc:docMk/>
            <pc:sldMk cId="3894782012" sldId="329"/>
            <ac:spMk id="5" creationId="{BA70D8EA-CAAE-7E37-C0C4-825E3204B591}"/>
          </ac:spMkLst>
        </pc:spChg>
        <pc:spChg chg="mod">
          <ac:chgData name="Ferry, Sherri L" userId="S::sferry@christianacare.org::3b9a7ee3-4f46-4359-9007-2dcf45e25578" providerId="AD" clId="Web-{1FCE9C0F-2DA8-A8C8-2E93-A810D869C5C5}" dt="2024-04-11T12:30:58.175" v="8" actId="1076"/>
          <ac:spMkLst>
            <pc:docMk/>
            <pc:sldMk cId="3894782012" sldId="329"/>
            <ac:spMk id="12" creationId="{13DEDDB2-E471-C82A-C154-C80782639C5C}"/>
          </ac:spMkLst>
        </pc:spChg>
        <pc:spChg chg="mod">
          <ac:chgData name="Ferry, Sherri L" userId="S::sferry@christianacare.org::3b9a7ee3-4f46-4359-9007-2dcf45e25578" providerId="AD" clId="Web-{1FCE9C0F-2DA8-A8C8-2E93-A810D869C5C5}" dt="2024-04-11T12:36:26.233" v="33" actId="1076"/>
          <ac:spMkLst>
            <pc:docMk/>
            <pc:sldMk cId="3894782012" sldId="329"/>
            <ac:spMk id="14" creationId="{F7AD6CAC-8386-5350-B884-EE955C3E38B4}"/>
          </ac:spMkLst>
        </pc:spChg>
        <pc:picChg chg="add del mod">
          <ac:chgData name="Ferry, Sherri L" userId="S::sferry@christianacare.org::3b9a7ee3-4f46-4359-9007-2dcf45e25578" providerId="AD" clId="Web-{1FCE9C0F-2DA8-A8C8-2E93-A810D869C5C5}" dt="2024-04-11T12:33:53.212" v="24"/>
          <ac:picMkLst>
            <pc:docMk/>
            <pc:sldMk cId="3894782012" sldId="329"/>
            <ac:picMk id="2" creationId="{BF850059-800D-E29A-1FEC-3AB13797A2B8}"/>
          </ac:picMkLst>
        </pc:picChg>
        <pc:picChg chg="mod">
          <ac:chgData name="Ferry, Sherri L" userId="S::sferry@christianacare.org::3b9a7ee3-4f46-4359-9007-2dcf45e25578" providerId="AD" clId="Web-{1FCE9C0F-2DA8-A8C8-2E93-A810D869C5C5}" dt="2024-04-11T12:30:54.675" v="7" actId="1076"/>
          <ac:picMkLst>
            <pc:docMk/>
            <pc:sldMk cId="3894782012" sldId="329"/>
            <ac:picMk id="4" creationId="{5D5B78FC-1360-300D-2D91-C53826405953}"/>
          </ac:picMkLst>
        </pc:picChg>
        <pc:picChg chg="add del mod">
          <ac:chgData name="Ferry, Sherri L" userId="S::sferry@christianacare.org::3b9a7ee3-4f46-4359-9007-2dcf45e25578" providerId="AD" clId="Web-{1FCE9C0F-2DA8-A8C8-2E93-A810D869C5C5}" dt="2024-04-11T12:36:20.232" v="31"/>
          <ac:picMkLst>
            <pc:docMk/>
            <pc:sldMk cId="3894782012" sldId="329"/>
            <ac:picMk id="6" creationId="{EF2D228A-E75D-A4E7-372A-0B54316018B1}"/>
          </ac:picMkLst>
        </pc:picChg>
        <pc:picChg chg="add mod">
          <ac:chgData name="Ferry, Sherri L" userId="S::sferry@christianacare.org::3b9a7ee3-4f46-4359-9007-2dcf45e25578" providerId="AD" clId="Web-{1FCE9C0F-2DA8-A8C8-2E93-A810D869C5C5}" dt="2024-04-11T12:36:21.514" v="32" actId="1076"/>
          <ac:picMkLst>
            <pc:docMk/>
            <pc:sldMk cId="3894782012" sldId="329"/>
            <ac:picMk id="7" creationId="{CB3280EC-474A-19EA-E67C-48F22DFFF370}"/>
          </ac:picMkLst>
        </pc:picChg>
      </pc:sldChg>
    </pc:docChg>
  </pc:docChgLst>
  <pc:docChgLst>
    <pc:chgData name="Ferry, Sherri L" userId="S::sferry@christianacare.org::3b9a7ee3-4f46-4359-9007-2dcf45e25578" providerId="AD" clId="Web-{B3EA231A-E7AD-0ACB-1E98-2AA7955FD8C8}"/>
    <pc:docChg chg="modSld">
      <pc:chgData name="Ferry, Sherri L" userId="S::sferry@christianacare.org::3b9a7ee3-4f46-4359-9007-2dcf45e25578" providerId="AD" clId="Web-{B3EA231A-E7AD-0ACB-1E98-2AA7955FD8C8}" dt="2023-12-06T19:50:53.081" v="0" actId="1076"/>
      <pc:docMkLst>
        <pc:docMk/>
      </pc:docMkLst>
      <pc:sldChg chg="modSp">
        <pc:chgData name="Ferry, Sherri L" userId="S::sferry@christianacare.org::3b9a7ee3-4f46-4359-9007-2dcf45e25578" providerId="AD" clId="Web-{B3EA231A-E7AD-0ACB-1E98-2AA7955FD8C8}" dt="2023-12-06T19:50:53.081" v="0" actId="1076"/>
        <pc:sldMkLst>
          <pc:docMk/>
          <pc:sldMk cId="661765998" sldId="262"/>
        </pc:sldMkLst>
        <pc:picChg chg="mod">
          <ac:chgData name="Ferry, Sherri L" userId="S::sferry@christianacare.org::3b9a7ee3-4f46-4359-9007-2dcf45e25578" providerId="AD" clId="Web-{B3EA231A-E7AD-0ACB-1E98-2AA7955FD8C8}" dt="2023-12-06T19:50:53.081" v="0" actId="1076"/>
          <ac:picMkLst>
            <pc:docMk/>
            <pc:sldMk cId="661765998" sldId="262"/>
            <ac:picMk id="7" creationId="{06441645-B5FA-960E-E6CA-0E7DD10320F5}"/>
          </ac:picMkLst>
        </pc:picChg>
      </pc:sldChg>
    </pc:docChg>
  </pc:docChgLst>
  <pc:docChgLst>
    <pc:chgData name="Ferry, Sherri L" userId="3b9a7ee3-4f46-4359-9007-2dcf45e25578" providerId="ADAL" clId="{73620241-0DB6-41B6-8AF4-DD4A231747BC}"/>
    <pc:docChg chg="undo custSel addSld delSld modSld sldOrd replTag delTag">
      <pc:chgData name="Ferry, Sherri L" userId="3b9a7ee3-4f46-4359-9007-2dcf45e25578" providerId="ADAL" clId="{73620241-0DB6-41B6-8AF4-DD4A231747BC}" dt="2023-11-30T16:20:29.239" v="3159"/>
      <pc:docMkLst>
        <pc:docMk/>
      </pc:docMkLst>
      <pc:sldChg chg="replTag delTag addCm delCm">
        <pc:chgData name="Ferry, Sherri L" userId="3b9a7ee3-4f46-4359-9007-2dcf45e25578" providerId="ADAL" clId="{73620241-0DB6-41B6-8AF4-DD4A231747BC}" dt="2023-11-30T16:10:02.976" v="3123"/>
        <pc:sldMkLst>
          <pc:docMk/>
          <pc:sldMk cId="661765998" sldId="262"/>
        </pc:sldMkLst>
      </pc:sldChg>
      <pc:sldChg chg="addSp delSp modSp mod replTag delTag">
        <pc:chgData name="Ferry, Sherri L" userId="3b9a7ee3-4f46-4359-9007-2dcf45e25578" providerId="ADAL" clId="{73620241-0DB6-41B6-8AF4-DD4A231747BC}" dt="2023-11-30T16:19:18.945" v="3147"/>
        <pc:sldMkLst>
          <pc:docMk/>
          <pc:sldMk cId="2851127434" sldId="290"/>
        </pc:sldMkLst>
        <pc:picChg chg="add del mod modCrop">
          <ac:chgData name="Ferry, Sherri L" userId="3b9a7ee3-4f46-4359-9007-2dcf45e25578" providerId="ADAL" clId="{73620241-0DB6-41B6-8AF4-DD4A231747BC}" dt="2023-11-30T14:41:45.983" v="2704" actId="21"/>
          <ac:picMkLst>
            <pc:docMk/>
            <pc:sldMk cId="2851127434" sldId="290"/>
            <ac:picMk id="3" creationId="{FEB80FBD-17C5-447E-4C9F-71CB0B98D920}"/>
          </ac:picMkLst>
        </pc:picChg>
        <pc:picChg chg="add del mod">
          <ac:chgData name="Ferry, Sherri L" userId="3b9a7ee3-4f46-4359-9007-2dcf45e25578" providerId="ADAL" clId="{73620241-0DB6-41B6-8AF4-DD4A231747BC}" dt="2023-11-16T18:11:46.897" v="2252" actId="21"/>
          <ac:picMkLst>
            <pc:docMk/>
            <pc:sldMk cId="2851127434" sldId="290"/>
            <ac:picMk id="4098" creationId="{1EE1A7E7-F5FC-950D-FC73-B2FA5E134EE6}"/>
          </ac:picMkLst>
        </pc:picChg>
        <pc:picChg chg="add del mod">
          <ac:chgData name="Ferry, Sherri L" userId="3b9a7ee3-4f46-4359-9007-2dcf45e25578" providerId="ADAL" clId="{73620241-0DB6-41B6-8AF4-DD4A231747BC}" dt="2023-11-16T18:11:49.270" v="2253" actId="21"/>
          <ac:picMkLst>
            <pc:docMk/>
            <pc:sldMk cId="2851127434" sldId="290"/>
            <ac:picMk id="4100" creationId="{40930022-4A24-B5CF-6315-0838654FEFAE}"/>
          </ac:picMkLst>
        </pc:picChg>
      </pc:sldChg>
      <pc:sldChg chg="addSp delSp modSp mod ord replTag delTag">
        <pc:chgData name="Ferry, Sherri L" userId="3b9a7ee3-4f46-4359-9007-2dcf45e25578" providerId="ADAL" clId="{73620241-0DB6-41B6-8AF4-DD4A231747BC}" dt="2023-11-30T16:13:05.249" v="3133"/>
        <pc:sldMkLst>
          <pc:docMk/>
          <pc:sldMk cId="242236647" sldId="308"/>
        </pc:sldMkLst>
        <pc:picChg chg="add del mod">
          <ac:chgData name="Ferry, Sherri L" userId="3b9a7ee3-4f46-4359-9007-2dcf45e25578" providerId="ADAL" clId="{73620241-0DB6-41B6-8AF4-DD4A231747BC}" dt="2023-11-07T16:14:16.883" v="102" actId="21"/>
          <ac:picMkLst>
            <pc:docMk/>
            <pc:sldMk cId="242236647" sldId="308"/>
            <ac:picMk id="2" creationId="{DEE88D14-B590-41B9-834F-33CF7810BECE}"/>
          </ac:picMkLst>
        </pc:picChg>
        <pc:picChg chg="add del mod">
          <ac:chgData name="Ferry, Sherri L" userId="3b9a7ee3-4f46-4359-9007-2dcf45e25578" providerId="ADAL" clId="{73620241-0DB6-41B6-8AF4-DD4A231747BC}" dt="2023-11-07T18:26:55.053" v="1174" actId="21"/>
          <ac:picMkLst>
            <pc:docMk/>
            <pc:sldMk cId="242236647" sldId="308"/>
            <ac:picMk id="3" creationId="{3006555E-386C-E274-8DC8-A4BC09FCA28E}"/>
          </ac:picMkLst>
        </pc:picChg>
      </pc:sldChg>
      <pc:sldChg chg="addSp delSp modSp mod setBg replTag delTag addCm delCm">
        <pc:chgData name="Ferry, Sherri L" userId="3b9a7ee3-4f46-4359-9007-2dcf45e25578" providerId="ADAL" clId="{73620241-0DB6-41B6-8AF4-DD4A231747BC}" dt="2023-11-30T16:16:44.295" v="3141"/>
        <pc:sldMkLst>
          <pc:docMk/>
          <pc:sldMk cId="2016940247" sldId="327"/>
        </pc:sldMkLst>
        <pc:spChg chg="add del mod">
          <ac:chgData name="Ferry, Sherri L" userId="3b9a7ee3-4f46-4359-9007-2dcf45e25578" providerId="ADAL" clId="{73620241-0DB6-41B6-8AF4-DD4A231747BC}" dt="2023-11-16T14:53:21.452" v="1712" actId="21"/>
          <ac:spMkLst>
            <pc:docMk/>
            <pc:sldMk cId="2016940247" sldId="327"/>
            <ac:spMk id="2" creationId="{B05D540D-1D1E-512B-A4E0-D4C780C79C34}"/>
          </ac:spMkLst>
        </pc:spChg>
        <pc:spChg chg="ord">
          <ac:chgData name="Ferry, Sherri L" userId="3b9a7ee3-4f46-4359-9007-2dcf45e25578" providerId="ADAL" clId="{73620241-0DB6-41B6-8AF4-DD4A231747BC}" dt="2023-11-16T17:30:56.454" v="1850" actId="26606"/>
          <ac:spMkLst>
            <pc:docMk/>
            <pc:sldMk cId="2016940247" sldId="327"/>
            <ac:spMk id="4" creationId="{50AE7DF9-2E99-811E-56CF-C6C8C72D13FF}"/>
          </ac:spMkLst>
        </pc:spChg>
        <pc:spChg chg="del mod">
          <ac:chgData name="Ferry, Sherri L" userId="3b9a7ee3-4f46-4359-9007-2dcf45e25578" providerId="ADAL" clId="{73620241-0DB6-41B6-8AF4-DD4A231747BC}" dt="2023-11-07T18:57:31.065" v="1664" actId="21"/>
          <ac:spMkLst>
            <pc:docMk/>
            <pc:sldMk cId="2016940247" sldId="327"/>
            <ac:spMk id="8" creationId="{9B633110-36D5-811F-0A81-3438F1BD40EB}"/>
          </ac:spMkLst>
        </pc:spChg>
        <pc:spChg chg="add del">
          <ac:chgData name="Ferry, Sherri L" userId="3b9a7ee3-4f46-4359-9007-2dcf45e25578" providerId="ADAL" clId="{73620241-0DB6-41B6-8AF4-DD4A231747BC}" dt="2023-11-16T14:54:41.029" v="1727" actId="26606"/>
          <ac:spMkLst>
            <pc:docMk/>
            <pc:sldMk cId="2016940247" sldId="327"/>
            <ac:spMk id="13" creationId="{42A4FC2C-047E-45A5-965D-8E1E3BF09BC6}"/>
          </ac:spMkLst>
        </pc:spChg>
        <pc:spChg chg="add del mod">
          <ac:chgData name="Ferry, Sherri L" userId="3b9a7ee3-4f46-4359-9007-2dcf45e25578" providerId="ADAL" clId="{73620241-0DB6-41B6-8AF4-DD4A231747BC}" dt="2023-11-30T15:13:20.793" v="3009"/>
          <ac:spMkLst>
            <pc:docMk/>
            <pc:sldMk cId="2016940247" sldId="327"/>
            <ac:spMk id="14" creationId="{120C8F20-BE87-A14D-08B1-73F0282BCDC1}"/>
          </ac:spMkLst>
        </pc:spChg>
        <pc:spChg chg="add del">
          <ac:chgData name="Ferry, Sherri L" userId="3b9a7ee3-4f46-4359-9007-2dcf45e25578" providerId="ADAL" clId="{73620241-0DB6-41B6-8AF4-DD4A231747BC}" dt="2023-11-16T14:55:04.873" v="1731" actId="26606"/>
          <ac:spMkLst>
            <pc:docMk/>
            <pc:sldMk cId="2016940247" sldId="327"/>
            <ac:spMk id="14" creationId="{7742A528-B5BC-48B8-92DE-9C2B44451A96}"/>
          </ac:spMkLst>
        </pc:spChg>
        <pc:spChg chg="add del">
          <ac:chgData name="Ferry, Sherri L" userId="3b9a7ee3-4f46-4359-9007-2dcf45e25578" providerId="ADAL" clId="{73620241-0DB6-41B6-8AF4-DD4A231747BC}" dt="2023-11-16T17:30:56.454" v="1850" actId="26606"/>
          <ac:spMkLst>
            <pc:docMk/>
            <pc:sldMk cId="2016940247" sldId="327"/>
            <ac:spMk id="16" creationId="{42A4FC2C-047E-45A5-965D-8E1E3BF09BC6}"/>
          </ac:spMkLst>
        </pc:spChg>
        <pc:spChg chg="add del mod">
          <ac:chgData name="Ferry, Sherri L" userId="3b9a7ee3-4f46-4359-9007-2dcf45e25578" providerId="ADAL" clId="{73620241-0DB6-41B6-8AF4-DD4A231747BC}" dt="2023-11-16T17:59:45.349" v="2209"/>
          <ac:spMkLst>
            <pc:docMk/>
            <pc:sldMk cId="2016940247" sldId="327"/>
            <ac:spMk id="17" creationId="{34411794-A078-791F-0543-91087D433CC4}"/>
          </ac:spMkLst>
        </pc:spChg>
        <pc:spChg chg="add del">
          <ac:chgData name="Ferry, Sherri L" userId="3b9a7ee3-4f46-4359-9007-2dcf45e25578" providerId="ADAL" clId="{73620241-0DB6-41B6-8AF4-DD4A231747BC}" dt="2023-11-16T14:54:11.086" v="1718" actId="26606"/>
          <ac:spMkLst>
            <pc:docMk/>
            <pc:sldMk cId="2016940247" sldId="327"/>
            <ac:spMk id="18" creationId="{42A4FC2C-047E-45A5-965D-8E1E3BF09BC6}"/>
          </ac:spMkLst>
        </pc:spChg>
        <pc:spChg chg="add mod">
          <ac:chgData name="Ferry, Sherri L" userId="3b9a7ee3-4f46-4359-9007-2dcf45e25578" providerId="ADAL" clId="{73620241-0DB6-41B6-8AF4-DD4A231747BC}" dt="2023-11-30T15:33:30.908" v="3121" actId="1076"/>
          <ac:spMkLst>
            <pc:docMk/>
            <pc:sldMk cId="2016940247" sldId="327"/>
            <ac:spMk id="21" creationId="{297F74CF-2223-FF74-4240-3CBEEE352BC7}"/>
          </ac:spMkLst>
        </pc:spChg>
        <pc:spChg chg="add del">
          <ac:chgData name="Ferry, Sherri L" userId="3b9a7ee3-4f46-4359-9007-2dcf45e25578" providerId="ADAL" clId="{73620241-0DB6-41B6-8AF4-DD4A231747BC}" dt="2023-11-16T14:54:41.027" v="1726" actId="26606"/>
          <ac:spMkLst>
            <pc:docMk/>
            <pc:sldMk cId="2016940247" sldId="327"/>
            <ac:spMk id="22" creationId="{42A4FC2C-047E-45A5-965D-8E1E3BF09BC6}"/>
          </ac:spMkLst>
        </pc:spChg>
        <pc:spChg chg="add del mod">
          <ac:chgData name="Ferry, Sherri L" userId="3b9a7ee3-4f46-4359-9007-2dcf45e25578" providerId="ADAL" clId="{73620241-0DB6-41B6-8AF4-DD4A231747BC}" dt="2023-11-16T18:15:48.183" v="2272" actId="21"/>
          <ac:spMkLst>
            <pc:docMk/>
            <pc:sldMk cId="2016940247" sldId="327"/>
            <ac:spMk id="27" creationId="{3AA05242-B09F-BB20-4E46-E1AC3BDB3CE2}"/>
          </ac:spMkLst>
        </pc:spChg>
        <pc:spChg chg="add">
          <ac:chgData name="Ferry, Sherri L" userId="3b9a7ee3-4f46-4359-9007-2dcf45e25578" providerId="ADAL" clId="{73620241-0DB6-41B6-8AF4-DD4A231747BC}" dt="2023-11-30T14:45:26.764" v="2728" actId="26606"/>
          <ac:spMkLst>
            <pc:docMk/>
            <pc:sldMk cId="2016940247" sldId="327"/>
            <ac:spMk id="1031" creationId="{42A4FC2C-047E-45A5-965D-8E1E3BF09BC6}"/>
          </ac:spMkLst>
        </pc:spChg>
        <pc:spChg chg="add del mod">
          <ac:chgData name="Ferry, Sherri L" userId="3b9a7ee3-4f46-4359-9007-2dcf45e25578" providerId="ADAL" clId="{73620241-0DB6-41B6-8AF4-DD4A231747BC}" dt="2023-11-16T18:24:42.349" v="2481" actId="478"/>
          <ac:spMkLst>
            <pc:docMk/>
            <pc:sldMk cId="2016940247" sldId="327"/>
            <ac:spMk id="2059" creationId="{22DB5683-14EC-25EC-B445-A7D84B9454CE}"/>
          </ac:spMkLst>
        </pc:spChg>
        <pc:grpChg chg="add del">
          <ac:chgData name="Ferry, Sherri L" userId="3b9a7ee3-4f46-4359-9007-2dcf45e25578" providerId="ADAL" clId="{73620241-0DB6-41B6-8AF4-DD4A231747BC}" dt="2023-11-16T14:54:30.581" v="1724" actId="26606"/>
          <ac:grpSpMkLst>
            <pc:docMk/>
            <pc:sldMk cId="2016940247" sldId="327"/>
            <ac:grpSpMk id="15" creationId="{D4D7444E-8572-6DFD-CB75-0984238C716D}"/>
          </ac:grpSpMkLst>
        </pc:grpChg>
        <pc:picChg chg="add del mod">
          <ac:chgData name="Ferry, Sherri L" userId="3b9a7ee3-4f46-4359-9007-2dcf45e25578" providerId="ADAL" clId="{73620241-0DB6-41B6-8AF4-DD4A231747BC}" dt="2023-11-30T14:39:32.160" v="2660"/>
          <ac:picMkLst>
            <pc:docMk/>
            <pc:sldMk cId="2016940247" sldId="327"/>
            <ac:picMk id="2" creationId="{007A2A8B-8F81-033F-5DB2-382529B75F56}"/>
          </ac:picMkLst>
        </pc:picChg>
        <pc:picChg chg="add del mod">
          <ac:chgData name="Ferry, Sherri L" userId="3b9a7ee3-4f46-4359-9007-2dcf45e25578" providerId="ADAL" clId="{73620241-0DB6-41B6-8AF4-DD4A231747BC}" dt="2023-11-30T14:45:12.718" v="2724" actId="21"/>
          <ac:picMkLst>
            <pc:docMk/>
            <pc:sldMk cId="2016940247" sldId="327"/>
            <ac:picMk id="3" creationId="{29BB0392-93B2-1739-F2E3-E70C66752531}"/>
          </ac:picMkLst>
        </pc:picChg>
        <pc:picChg chg="add del mod modCrop">
          <ac:chgData name="Ferry, Sherri L" userId="3b9a7ee3-4f46-4359-9007-2dcf45e25578" providerId="ADAL" clId="{73620241-0DB6-41B6-8AF4-DD4A231747BC}" dt="2023-11-16T14:53:46.389" v="1714" actId="21"/>
          <ac:picMkLst>
            <pc:docMk/>
            <pc:sldMk cId="2016940247" sldId="327"/>
            <ac:picMk id="5" creationId="{4EE2A995-E945-0599-3E84-78C0FD52DCB5}"/>
          </ac:picMkLst>
        </pc:picChg>
        <pc:picChg chg="add mod">
          <ac:chgData name="Ferry, Sherri L" userId="3b9a7ee3-4f46-4359-9007-2dcf45e25578" providerId="ADAL" clId="{73620241-0DB6-41B6-8AF4-DD4A231747BC}" dt="2023-11-30T15:22:52.029" v="3116" actId="1037"/>
          <ac:picMkLst>
            <pc:docMk/>
            <pc:sldMk cId="2016940247" sldId="327"/>
            <ac:picMk id="5" creationId="{E7BFAAC9-1062-32FD-515C-02870331395F}"/>
          </ac:picMkLst>
        </pc:picChg>
        <pc:picChg chg="add del mod modCrop">
          <ac:chgData name="Ferry, Sherri L" userId="3b9a7ee3-4f46-4359-9007-2dcf45e25578" providerId="ADAL" clId="{73620241-0DB6-41B6-8AF4-DD4A231747BC}" dt="2023-11-16T17:30:38.384" v="1849" actId="21"/>
          <ac:picMkLst>
            <pc:docMk/>
            <pc:sldMk cId="2016940247" sldId="327"/>
            <ac:picMk id="6" creationId="{A27FD533-8946-7598-B917-49FA092DD343}"/>
          </ac:picMkLst>
        </pc:picChg>
        <pc:picChg chg="add del mod">
          <ac:chgData name="Ferry, Sherri L" userId="3b9a7ee3-4f46-4359-9007-2dcf45e25578" providerId="ADAL" clId="{73620241-0DB6-41B6-8AF4-DD4A231747BC}" dt="2023-11-30T14:48:00.774" v="2771" actId="21"/>
          <ac:picMkLst>
            <pc:docMk/>
            <pc:sldMk cId="2016940247" sldId="327"/>
            <ac:picMk id="6" creationId="{AFE6B372-8EA6-82F6-D2EB-C2CEEEF93BC3}"/>
          </ac:picMkLst>
        </pc:picChg>
        <pc:picChg chg="add del mod modCrop">
          <ac:chgData name="Ferry, Sherri L" userId="3b9a7ee3-4f46-4359-9007-2dcf45e25578" providerId="ADAL" clId="{73620241-0DB6-41B6-8AF4-DD4A231747BC}" dt="2023-11-16T17:30:34.428" v="1848" actId="21"/>
          <ac:picMkLst>
            <pc:docMk/>
            <pc:sldMk cId="2016940247" sldId="327"/>
            <ac:picMk id="7" creationId="{1C4C4DF1-21D2-C121-92CA-C25E31759C90}"/>
          </ac:picMkLst>
        </pc:picChg>
        <pc:picChg chg="add mod">
          <ac:chgData name="Ferry, Sherri L" userId="3b9a7ee3-4f46-4359-9007-2dcf45e25578" providerId="ADAL" clId="{73620241-0DB6-41B6-8AF4-DD4A231747BC}" dt="2023-11-30T15:18:57.370" v="3096" actId="1076"/>
          <ac:picMkLst>
            <pc:docMk/>
            <pc:sldMk cId="2016940247" sldId="327"/>
            <ac:picMk id="7" creationId="{C1353A34-562F-F75B-FE4F-32EFD835CF81}"/>
          </ac:picMkLst>
        </pc:picChg>
        <pc:picChg chg="del">
          <ac:chgData name="Ferry, Sherri L" userId="3b9a7ee3-4f46-4359-9007-2dcf45e25578" providerId="ADAL" clId="{73620241-0DB6-41B6-8AF4-DD4A231747BC}" dt="2023-11-07T18:56:59.644" v="1599" actId="21"/>
          <ac:picMkLst>
            <pc:docMk/>
            <pc:sldMk cId="2016940247" sldId="327"/>
            <ac:picMk id="7" creationId="{E86B543A-653F-100F-E21E-14E9ED835CC5}"/>
          </ac:picMkLst>
        </pc:picChg>
        <pc:picChg chg="add del mod">
          <ac:chgData name="Ferry, Sherri L" userId="3b9a7ee3-4f46-4359-9007-2dcf45e25578" providerId="ADAL" clId="{73620241-0DB6-41B6-8AF4-DD4A231747BC}" dt="2023-11-30T14:45:15.141" v="2725" actId="21"/>
          <ac:picMkLst>
            <pc:docMk/>
            <pc:sldMk cId="2016940247" sldId="327"/>
            <ac:picMk id="8" creationId="{FE3E9AF0-7AD1-A803-0939-E0A18DE52562}"/>
          </ac:picMkLst>
        </pc:picChg>
        <pc:picChg chg="add del mod modCrop">
          <ac:chgData name="Ferry, Sherri L" userId="3b9a7ee3-4f46-4359-9007-2dcf45e25578" providerId="ADAL" clId="{73620241-0DB6-41B6-8AF4-DD4A231747BC}" dt="2023-11-17T15:53:13.852" v="2642" actId="21"/>
          <ac:picMkLst>
            <pc:docMk/>
            <pc:sldMk cId="2016940247" sldId="327"/>
            <ac:picMk id="9" creationId="{54FF650C-1965-3876-9690-5F523775D57A}"/>
          </ac:picMkLst>
        </pc:picChg>
        <pc:picChg chg="add mod">
          <ac:chgData name="Ferry, Sherri L" userId="3b9a7ee3-4f46-4359-9007-2dcf45e25578" providerId="ADAL" clId="{73620241-0DB6-41B6-8AF4-DD4A231747BC}" dt="2023-11-30T15:19:00.770" v="3097" actId="1076"/>
          <ac:picMkLst>
            <pc:docMk/>
            <pc:sldMk cId="2016940247" sldId="327"/>
            <ac:picMk id="9" creationId="{FE18674C-3F6F-D77E-36A3-0AFE0D30E016}"/>
          </ac:picMkLst>
        </pc:picChg>
        <pc:picChg chg="add del mod">
          <ac:chgData name="Ferry, Sherri L" userId="3b9a7ee3-4f46-4359-9007-2dcf45e25578" providerId="ADAL" clId="{73620241-0DB6-41B6-8AF4-DD4A231747BC}" dt="2023-11-16T17:45:41.036" v="2093" actId="21"/>
          <ac:picMkLst>
            <pc:docMk/>
            <pc:sldMk cId="2016940247" sldId="327"/>
            <ac:picMk id="10" creationId="{B6E5A806-4E22-FDCA-7DB6-89B30684843A}"/>
          </ac:picMkLst>
        </pc:picChg>
        <pc:picChg chg="add del mod modCrop">
          <ac:chgData name="Ferry, Sherri L" userId="3b9a7ee3-4f46-4359-9007-2dcf45e25578" providerId="ADAL" clId="{73620241-0DB6-41B6-8AF4-DD4A231747BC}" dt="2023-11-30T15:13:57.240" v="3018" actId="21"/>
          <ac:picMkLst>
            <pc:docMk/>
            <pc:sldMk cId="2016940247" sldId="327"/>
            <ac:picMk id="11" creationId="{5860A35D-3C6F-1EE9-7A38-6E823655D3C4}"/>
          </ac:picMkLst>
        </pc:picChg>
        <pc:picChg chg="del">
          <ac:chgData name="Ferry, Sherri L" userId="3b9a7ee3-4f46-4359-9007-2dcf45e25578" providerId="ADAL" clId="{73620241-0DB6-41B6-8AF4-DD4A231747BC}" dt="2023-11-16T14:53:18.021" v="1711" actId="21"/>
          <ac:picMkLst>
            <pc:docMk/>
            <pc:sldMk cId="2016940247" sldId="327"/>
            <ac:picMk id="11" creationId="{6086269C-5BB5-8042-503A-52D668813229}"/>
          </ac:picMkLst>
        </pc:picChg>
        <pc:picChg chg="add del mod modCrop">
          <ac:chgData name="Ferry, Sherri L" userId="3b9a7ee3-4f46-4359-9007-2dcf45e25578" providerId="ADAL" clId="{73620241-0DB6-41B6-8AF4-DD4A231747BC}" dt="2023-11-30T15:13:13.388" v="3000" actId="21"/>
          <ac:picMkLst>
            <pc:docMk/>
            <pc:sldMk cId="2016940247" sldId="327"/>
            <ac:picMk id="12" creationId="{1D4C4AA9-78DC-E2AC-3046-78E7235C0BB9}"/>
          </ac:picMkLst>
        </pc:picChg>
        <pc:picChg chg="add del mod">
          <ac:chgData name="Ferry, Sherri L" userId="3b9a7ee3-4f46-4359-9007-2dcf45e25578" providerId="ADAL" clId="{73620241-0DB6-41B6-8AF4-DD4A231747BC}" dt="2023-11-16T17:47:58.639" v="2111" actId="21"/>
          <ac:picMkLst>
            <pc:docMk/>
            <pc:sldMk cId="2016940247" sldId="327"/>
            <ac:picMk id="12" creationId="{CDA595B9-4821-84E5-37BF-C8C8E2180616}"/>
          </ac:picMkLst>
        </pc:picChg>
        <pc:picChg chg="add mod">
          <ac:chgData name="Ferry, Sherri L" userId="3b9a7ee3-4f46-4359-9007-2dcf45e25578" providerId="ADAL" clId="{73620241-0DB6-41B6-8AF4-DD4A231747BC}" dt="2023-11-30T15:19:40.097" v="3102" actId="1076"/>
          <ac:picMkLst>
            <pc:docMk/>
            <pc:sldMk cId="2016940247" sldId="327"/>
            <ac:picMk id="15" creationId="{21E652AC-92FD-63A1-981F-03E096ADF7CF}"/>
          </ac:picMkLst>
        </pc:picChg>
        <pc:picChg chg="add mod modCrop">
          <ac:chgData name="Ferry, Sherri L" userId="3b9a7ee3-4f46-4359-9007-2dcf45e25578" providerId="ADAL" clId="{73620241-0DB6-41B6-8AF4-DD4A231747BC}" dt="2023-11-30T15:22:36.496" v="3108" actId="688"/>
          <ac:picMkLst>
            <pc:docMk/>
            <pc:sldMk cId="2016940247" sldId="327"/>
            <ac:picMk id="16" creationId="{F1D487C7-5FAA-BECE-1F3F-E392F0A63AA3}"/>
          </ac:picMkLst>
        </pc:picChg>
        <pc:picChg chg="add del mod">
          <ac:chgData name="Ferry, Sherri L" userId="3b9a7ee3-4f46-4359-9007-2dcf45e25578" providerId="ADAL" clId="{73620241-0DB6-41B6-8AF4-DD4A231747BC}" dt="2023-11-16T18:03:33.852" v="2219" actId="21"/>
          <ac:picMkLst>
            <pc:docMk/>
            <pc:sldMk cId="2016940247" sldId="327"/>
            <ac:picMk id="24" creationId="{16DEB4EB-E183-8E90-6EDA-C03E46770EF7}"/>
          </ac:picMkLst>
        </pc:picChg>
        <pc:picChg chg="add del mod">
          <ac:chgData name="Ferry, Sherri L" userId="3b9a7ee3-4f46-4359-9007-2dcf45e25578" providerId="ADAL" clId="{73620241-0DB6-41B6-8AF4-DD4A231747BC}" dt="2023-11-16T18:03:28.343" v="2218" actId="21"/>
          <ac:picMkLst>
            <pc:docMk/>
            <pc:sldMk cId="2016940247" sldId="327"/>
            <ac:picMk id="25" creationId="{F5E7667D-308C-9FF9-EBA0-C8EB595A335B}"/>
          </ac:picMkLst>
        </pc:picChg>
        <pc:picChg chg="add del mod">
          <ac:chgData name="Ferry, Sherri L" userId="3b9a7ee3-4f46-4359-9007-2dcf45e25578" providerId="ADAL" clId="{73620241-0DB6-41B6-8AF4-DD4A231747BC}" dt="2023-11-16T18:15:43.113" v="2271" actId="21"/>
          <ac:picMkLst>
            <pc:docMk/>
            <pc:sldMk cId="2016940247" sldId="327"/>
            <ac:picMk id="26" creationId="{A9D5293B-58ED-1BF5-AB7D-8979308CD286}"/>
          </ac:picMkLst>
        </pc:picChg>
        <pc:picChg chg="add del mod">
          <ac:chgData name="Ferry, Sherri L" userId="3b9a7ee3-4f46-4359-9007-2dcf45e25578" providerId="ADAL" clId="{73620241-0DB6-41B6-8AF4-DD4A231747BC}" dt="2023-11-16T18:19:36.784" v="2323" actId="21"/>
          <ac:picMkLst>
            <pc:docMk/>
            <pc:sldMk cId="2016940247" sldId="327"/>
            <ac:picMk id="29" creationId="{D6C24304-6828-F17E-DCBC-EF9ECA7248E2}"/>
          </ac:picMkLst>
        </pc:picChg>
        <pc:picChg chg="add del mod">
          <ac:chgData name="Ferry, Sherri L" userId="3b9a7ee3-4f46-4359-9007-2dcf45e25578" providerId="ADAL" clId="{73620241-0DB6-41B6-8AF4-DD4A231747BC}" dt="2023-11-16T18:20:16.365" v="2336" actId="21"/>
          <ac:picMkLst>
            <pc:docMk/>
            <pc:sldMk cId="2016940247" sldId="327"/>
            <ac:picMk id="30" creationId="{F9701193-A5F5-50A9-1DB1-3E6200A3B77B}"/>
          </ac:picMkLst>
        </pc:picChg>
        <pc:picChg chg="add del mod">
          <ac:chgData name="Ferry, Sherri L" userId="3b9a7ee3-4f46-4359-9007-2dcf45e25578" providerId="ADAL" clId="{73620241-0DB6-41B6-8AF4-DD4A231747BC}" dt="2023-11-16T18:17:17.688" v="2285" actId="21"/>
          <ac:picMkLst>
            <pc:docMk/>
            <pc:sldMk cId="2016940247" sldId="327"/>
            <ac:picMk id="31" creationId="{E358C11E-2D91-D0C9-7F38-D5921992E255}"/>
          </ac:picMkLst>
        </pc:picChg>
        <pc:picChg chg="add mod ord">
          <ac:chgData name="Ferry, Sherri L" userId="3b9a7ee3-4f46-4359-9007-2dcf45e25578" providerId="ADAL" clId="{73620241-0DB6-41B6-8AF4-DD4A231747BC}" dt="2023-11-30T15:15:06.739" v="3043" actId="1076"/>
          <ac:picMkLst>
            <pc:docMk/>
            <pc:sldMk cId="2016940247" sldId="327"/>
            <ac:picMk id="1026" creationId="{41C15FC4-AA9E-5B9C-C339-BA33782BCF3D}"/>
          </ac:picMkLst>
        </pc:picChg>
        <pc:picChg chg="add del mod">
          <ac:chgData name="Ferry, Sherri L" userId="3b9a7ee3-4f46-4359-9007-2dcf45e25578" providerId="ADAL" clId="{73620241-0DB6-41B6-8AF4-DD4A231747BC}" dt="2023-11-30T15:10:04.331" v="2941"/>
          <ac:picMkLst>
            <pc:docMk/>
            <pc:sldMk cId="2016940247" sldId="327"/>
            <ac:picMk id="1028" creationId="{62E8F962-9411-0D61-3BE3-1C45DE94AE9C}"/>
          </ac:picMkLst>
        </pc:picChg>
        <pc:picChg chg="add del mod">
          <ac:chgData name="Ferry, Sherri L" userId="3b9a7ee3-4f46-4359-9007-2dcf45e25578" providerId="ADAL" clId="{73620241-0DB6-41B6-8AF4-DD4A231747BC}" dt="2023-11-16T18:17:20.074" v="2286" actId="21"/>
          <ac:picMkLst>
            <pc:docMk/>
            <pc:sldMk cId="2016940247" sldId="327"/>
            <ac:picMk id="2048" creationId="{8B6FB5B3-3C9D-80EA-5878-412759F6DF32}"/>
          </ac:picMkLst>
        </pc:picChg>
        <pc:picChg chg="add del mod">
          <ac:chgData name="Ferry, Sherri L" userId="3b9a7ee3-4f46-4359-9007-2dcf45e25578" providerId="ADAL" clId="{73620241-0DB6-41B6-8AF4-DD4A231747BC}" dt="2023-11-16T18:20:13.666" v="2335" actId="21"/>
          <ac:picMkLst>
            <pc:docMk/>
            <pc:sldMk cId="2016940247" sldId="327"/>
            <ac:picMk id="2049" creationId="{F63BF92B-19C8-37CF-136E-9CE0C0BB367B}"/>
          </ac:picMkLst>
        </pc:picChg>
        <pc:picChg chg="add del mod">
          <ac:chgData name="Ferry, Sherri L" userId="3b9a7ee3-4f46-4359-9007-2dcf45e25578" providerId="ADAL" clId="{73620241-0DB6-41B6-8AF4-DD4A231747BC}" dt="2023-11-30T14:43:38.409" v="2711" actId="21"/>
          <ac:picMkLst>
            <pc:docMk/>
            <pc:sldMk cId="2016940247" sldId="327"/>
            <ac:picMk id="2050" creationId="{AE8E6321-2C47-E1C5-EF19-166F2E2F121C}"/>
          </ac:picMkLst>
        </pc:picChg>
        <pc:picChg chg="add del mod">
          <ac:chgData name="Ferry, Sherri L" userId="3b9a7ee3-4f46-4359-9007-2dcf45e25578" providerId="ADAL" clId="{73620241-0DB6-41B6-8AF4-DD4A231747BC}" dt="2023-11-16T18:19:32.064" v="2321" actId="21"/>
          <ac:picMkLst>
            <pc:docMk/>
            <pc:sldMk cId="2016940247" sldId="327"/>
            <ac:picMk id="2051" creationId="{9A759837-7559-2DFF-CB1E-35BD701DE19C}"/>
          </ac:picMkLst>
        </pc:picChg>
        <pc:picChg chg="add del mod">
          <ac:chgData name="Ferry, Sherri L" userId="3b9a7ee3-4f46-4359-9007-2dcf45e25578" providerId="ADAL" clId="{73620241-0DB6-41B6-8AF4-DD4A231747BC}" dt="2023-11-16T17:42:56.119" v="2056"/>
          <ac:picMkLst>
            <pc:docMk/>
            <pc:sldMk cId="2016940247" sldId="327"/>
            <ac:picMk id="2052" creationId="{20DAAB7A-1198-88FB-6BFF-2B081174282E}"/>
          </ac:picMkLst>
        </pc:picChg>
        <pc:picChg chg="add del mod">
          <ac:chgData name="Ferry, Sherri L" userId="3b9a7ee3-4f46-4359-9007-2dcf45e25578" providerId="ADAL" clId="{73620241-0DB6-41B6-8AF4-DD4A231747BC}" dt="2023-11-16T18:19:34.144" v="2322" actId="21"/>
          <ac:picMkLst>
            <pc:docMk/>
            <pc:sldMk cId="2016940247" sldId="327"/>
            <ac:picMk id="2053" creationId="{2BC0AEDA-B47B-6D11-5B67-CFDBF8DEAD40}"/>
          </ac:picMkLst>
        </pc:picChg>
        <pc:picChg chg="add del mod">
          <ac:chgData name="Ferry, Sherri L" userId="3b9a7ee3-4f46-4359-9007-2dcf45e25578" providerId="ADAL" clId="{73620241-0DB6-41B6-8AF4-DD4A231747BC}" dt="2023-11-16T18:19:30.055" v="2320" actId="21"/>
          <ac:picMkLst>
            <pc:docMk/>
            <pc:sldMk cId="2016940247" sldId="327"/>
            <ac:picMk id="2054" creationId="{4BF789CE-C11C-6289-E593-C8D85E3EAAEB}"/>
          </ac:picMkLst>
        </pc:picChg>
        <pc:picChg chg="add del mod">
          <ac:chgData name="Ferry, Sherri L" userId="3b9a7ee3-4f46-4359-9007-2dcf45e25578" providerId="ADAL" clId="{73620241-0DB6-41B6-8AF4-DD4A231747BC}" dt="2023-11-16T18:21:10.422" v="2343" actId="21"/>
          <ac:picMkLst>
            <pc:docMk/>
            <pc:sldMk cId="2016940247" sldId="327"/>
            <ac:picMk id="2056" creationId="{DE5F52D0-8F64-8C13-40CF-0DF5D91AA549}"/>
          </ac:picMkLst>
        </pc:picChg>
        <pc:picChg chg="add del mod">
          <ac:chgData name="Ferry, Sherri L" userId="3b9a7ee3-4f46-4359-9007-2dcf45e25578" providerId="ADAL" clId="{73620241-0DB6-41B6-8AF4-DD4A231747BC}" dt="2023-11-16T18:21:07.743" v="2342" actId="21"/>
          <ac:picMkLst>
            <pc:docMk/>
            <pc:sldMk cId="2016940247" sldId="327"/>
            <ac:picMk id="2058" creationId="{A7F60CD5-CBF6-0D8B-D642-F0EA04597FDE}"/>
          </ac:picMkLst>
        </pc:picChg>
        <pc:picChg chg="add del mod modCrop">
          <ac:chgData name="Ferry, Sherri L" userId="3b9a7ee3-4f46-4359-9007-2dcf45e25578" providerId="ADAL" clId="{73620241-0DB6-41B6-8AF4-DD4A231747BC}" dt="2023-11-16T18:30:13.763" v="2531" actId="21"/>
          <ac:picMkLst>
            <pc:docMk/>
            <pc:sldMk cId="2016940247" sldId="327"/>
            <ac:picMk id="2061" creationId="{B2524A7A-CDA5-950C-A642-F411CFDD28EE}"/>
          </ac:picMkLst>
        </pc:picChg>
        <pc:picChg chg="add del mod">
          <ac:chgData name="Ferry, Sherri L" userId="3b9a7ee3-4f46-4359-9007-2dcf45e25578" providerId="ADAL" clId="{73620241-0DB6-41B6-8AF4-DD4A231747BC}" dt="2023-11-16T18:26:53.619" v="2494" actId="21"/>
          <ac:picMkLst>
            <pc:docMk/>
            <pc:sldMk cId="2016940247" sldId="327"/>
            <ac:picMk id="2063" creationId="{BF2F67A4-6AB3-D92B-BAE0-F76F56BF1F0D}"/>
          </ac:picMkLst>
        </pc:picChg>
        <pc:picChg chg="add del mod">
          <ac:chgData name="Ferry, Sherri L" userId="3b9a7ee3-4f46-4359-9007-2dcf45e25578" providerId="ADAL" clId="{73620241-0DB6-41B6-8AF4-DD4A231747BC}" dt="2023-11-16T18:30:16.888" v="2532" actId="21"/>
          <ac:picMkLst>
            <pc:docMk/>
            <pc:sldMk cId="2016940247" sldId="327"/>
            <ac:picMk id="2064" creationId="{DD0CC892-A6C4-9E53-DB48-1A1110C655C2}"/>
          </ac:picMkLst>
        </pc:picChg>
        <pc:picChg chg="add del mod">
          <ac:chgData name="Ferry, Sherri L" userId="3b9a7ee3-4f46-4359-9007-2dcf45e25578" providerId="ADAL" clId="{73620241-0DB6-41B6-8AF4-DD4A231747BC}" dt="2023-11-16T18:29:26.366" v="2527" actId="21"/>
          <ac:picMkLst>
            <pc:docMk/>
            <pc:sldMk cId="2016940247" sldId="327"/>
            <ac:picMk id="2065" creationId="{8C148588-8BBD-3EA7-0262-A948795B7309}"/>
          </ac:picMkLst>
        </pc:picChg>
        <pc:picChg chg="add del mod">
          <ac:chgData name="Ferry, Sherri L" userId="3b9a7ee3-4f46-4359-9007-2dcf45e25578" providerId="ADAL" clId="{73620241-0DB6-41B6-8AF4-DD4A231747BC}" dt="2023-11-16T18:29:23.969" v="2526" actId="21"/>
          <ac:picMkLst>
            <pc:docMk/>
            <pc:sldMk cId="2016940247" sldId="327"/>
            <ac:picMk id="2066" creationId="{91E47A3D-C6C4-BE61-652C-02839BCDD207}"/>
          </ac:picMkLst>
        </pc:picChg>
        <pc:picChg chg="add del mod">
          <ac:chgData name="Ferry, Sherri L" userId="3b9a7ee3-4f46-4359-9007-2dcf45e25578" providerId="ADAL" clId="{73620241-0DB6-41B6-8AF4-DD4A231747BC}" dt="2023-11-16T18:34:48.728" v="2579" actId="21"/>
          <ac:picMkLst>
            <pc:docMk/>
            <pc:sldMk cId="2016940247" sldId="327"/>
            <ac:picMk id="2068" creationId="{553D31E5-8C80-CDA0-FC72-4FD30636BD5A}"/>
          </ac:picMkLst>
        </pc:picChg>
        <pc:picChg chg="add del mod">
          <ac:chgData name="Ferry, Sherri L" userId="3b9a7ee3-4f46-4359-9007-2dcf45e25578" providerId="ADAL" clId="{73620241-0DB6-41B6-8AF4-DD4A231747BC}" dt="2023-11-16T18:35:39.536" v="2603"/>
          <ac:picMkLst>
            <pc:docMk/>
            <pc:sldMk cId="2016940247" sldId="327"/>
            <ac:picMk id="2069" creationId="{40303274-AF36-6F90-8A66-30826F30B771}"/>
          </ac:picMkLst>
        </pc:picChg>
        <pc:picChg chg="add del mod">
          <ac:chgData name="Ferry, Sherri L" userId="3b9a7ee3-4f46-4359-9007-2dcf45e25578" providerId="ADAL" clId="{73620241-0DB6-41B6-8AF4-DD4A231747BC}" dt="2023-11-30T14:45:17.522" v="2726" actId="21"/>
          <ac:picMkLst>
            <pc:docMk/>
            <pc:sldMk cId="2016940247" sldId="327"/>
            <ac:picMk id="2070" creationId="{9AEDB3EC-755B-63AA-68FF-ACBE109B3110}"/>
          </ac:picMkLst>
        </pc:picChg>
        <pc:picChg chg="add del mod">
          <ac:chgData name="Ferry, Sherri L" userId="3b9a7ee3-4f46-4359-9007-2dcf45e25578" providerId="ADAL" clId="{73620241-0DB6-41B6-8AF4-DD4A231747BC}" dt="2023-11-30T14:45:20.047" v="2727" actId="21"/>
          <ac:picMkLst>
            <pc:docMk/>
            <pc:sldMk cId="2016940247" sldId="327"/>
            <ac:picMk id="2071" creationId="{7BAD9FF1-869A-C625-EB41-33D2C68EE122}"/>
          </ac:picMkLst>
        </pc:picChg>
      </pc:sldChg>
      <pc:sldChg chg="del replTag delTag">
        <pc:chgData name="Ferry, Sherri L" userId="3b9a7ee3-4f46-4359-9007-2dcf45e25578" providerId="ADAL" clId="{73620241-0DB6-41B6-8AF4-DD4A231747BC}" dt="2023-11-07T18:48:01.685" v="1530" actId="2696"/>
        <pc:sldMkLst>
          <pc:docMk/>
          <pc:sldMk cId="2716150224" sldId="331"/>
        </pc:sldMkLst>
      </pc:sldChg>
      <pc:sldChg chg="del replTag delTag">
        <pc:chgData name="Ferry, Sherri L" userId="3b9a7ee3-4f46-4359-9007-2dcf45e25578" providerId="ADAL" clId="{73620241-0DB6-41B6-8AF4-DD4A231747BC}" dt="2023-11-07T18:58:10.219" v="1671" actId="2696"/>
        <pc:sldMkLst>
          <pc:docMk/>
          <pc:sldMk cId="3291441069" sldId="332"/>
        </pc:sldMkLst>
      </pc:sldChg>
      <pc:sldChg chg="addSp delSp modSp del mod replTag delTag">
        <pc:chgData name="Ferry, Sherri L" userId="3b9a7ee3-4f46-4359-9007-2dcf45e25578" providerId="ADAL" clId="{73620241-0DB6-41B6-8AF4-DD4A231747BC}" dt="2023-11-07T18:47:25" v="1514" actId="2696"/>
        <pc:sldMkLst>
          <pc:docMk/>
          <pc:sldMk cId="2638634760" sldId="337"/>
        </pc:sldMkLst>
        <pc:spChg chg="add del mod">
          <ac:chgData name="Ferry, Sherri L" userId="3b9a7ee3-4f46-4359-9007-2dcf45e25578" providerId="ADAL" clId="{73620241-0DB6-41B6-8AF4-DD4A231747BC}" dt="2023-11-07T18:02:59.056" v="884" actId="21"/>
          <ac:spMkLst>
            <pc:docMk/>
            <pc:sldMk cId="2638634760" sldId="337"/>
            <ac:spMk id="2" creationId="{EECA184B-C09D-8B73-51F6-B98B810ED7EB}"/>
          </ac:spMkLst>
        </pc:spChg>
        <pc:spChg chg="add del mod">
          <ac:chgData name="Ferry, Sherri L" userId="3b9a7ee3-4f46-4359-9007-2dcf45e25578" providerId="ADAL" clId="{73620241-0DB6-41B6-8AF4-DD4A231747BC}" dt="2023-11-07T18:16:33.028" v="938" actId="21"/>
          <ac:spMkLst>
            <pc:docMk/>
            <pc:sldMk cId="2638634760" sldId="337"/>
            <ac:spMk id="10" creationId="{8EA882D4-4AB5-DC4A-9BCE-A6EC8D7A62A4}"/>
          </ac:spMkLst>
        </pc:spChg>
        <pc:spChg chg="add mod">
          <ac:chgData name="Ferry, Sherri L" userId="3b9a7ee3-4f46-4359-9007-2dcf45e25578" providerId="ADAL" clId="{73620241-0DB6-41B6-8AF4-DD4A231747BC}" dt="2023-11-07T18:24:15.388" v="1114" actId="1076"/>
          <ac:spMkLst>
            <pc:docMk/>
            <pc:sldMk cId="2638634760" sldId="337"/>
            <ac:spMk id="13" creationId="{87382DA8-D087-87DA-6D19-D43256090302}"/>
          </ac:spMkLst>
        </pc:spChg>
        <pc:spChg chg="mod ord">
          <ac:chgData name="Ferry, Sherri L" userId="3b9a7ee3-4f46-4359-9007-2dcf45e25578" providerId="ADAL" clId="{73620241-0DB6-41B6-8AF4-DD4A231747BC}" dt="2023-11-07T18:24:16.997" v="1115" actId="1076"/>
          <ac:spMkLst>
            <pc:docMk/>
            <pc:sldMk cId="2638634760" sldId="337"/>
            <ac:spMk id="15" creationId="{0F8207A6-5488-CA31-B7B4-88DA3DE3E263}"/>
          </ac:spMkLst>
        </pc:spChg>
        <pc:spChg chg="del mod">
          <ac:chgData name="Ferry, Sherri L" userId="3b9a7ee3-4f46-4359-9007-2dcf45e25578" providerId="ADAL" clId="{73620241-0DB6-41B6-8AF4-DD4A231747BC}" dt="2023-11-07T18:23:15.715" v="1102" actId="21"/>
          <ac:spMkLst>
            <pc:docMk/>
            <pc:sldMk cId="2638634760" sldId="337"/>
            <ac:spMk id="16" creationId="{F3D5FA8E-C942-72A1-113B-503ECDAE7132}"/>
          </ac:spMkLst>
        </pc:spChg>
        <pc:picChg chg="del mod">
          <ac:chgData name="Ferry, Sherri L" userId="3b9a7ee3-4f46-4359-9007-2dcf45e25578" providerId="ADAL" clId="{73620241-0DB6-41B6-8AF4-DD4A231747BC}" dt="2023-11-07T18:22:14.321" v="1084" actId="21"/>
          <ac:picMkLst>
            <pc:docMk/>
            <pc:sldMk cId="2638634760" sldId="337"/>
            <ac:picMk id="3" creationId="{491D708E-4C93-3AF7-7721-8BAD7392E603}"/>
          </ac:picMkLst>
        </pc:picChg>
        <pc:picChg chg="add del mod modCrop">
          <ac:chgData name="Ferry, Sherri L" userId="3b9a7ee3-4f46-4359-9007-2dcf45e25578" providerId="ADAL" clId="{73620241-0DB6-41B6-8AF4-DD4A231747BC}" dt="2023-11-07T18:12:36.010" v="925" actId="21"/>
          <ac:picMkLst>
            <pc:docMk/>
            <pc:sldMk cId="2638634760" sldId="337"/>
            <ac:picMk id="5" creationId="{B52C4967-9A9C-5F31-1B79-5DCF19681225}"/>
          </ac:picMkLst>
        </pc:picChg>
        <pc:picChg chg="add del mod modCrop">
          <ac:chgData name="Ferry, Sherri L" userId="3b9a7ee3-4f46-4359-9007-2dcf45e25578" providerId="ADAL" clId="{73620241-0DB6-41B6-8AF4-DD4A231747BC}" dt="2023-11-07T18:15:01.102" v="932" actId="21"/>
          <ac:picMkLst>
            <pc:docMk/>
            <pc:sldMk cId="2638634760" sldId="337"/>
            <ac:picMk id="7" creationId="{E5BA0395-478C-BB5F-B23B-C71AC1C04BFA}"/>
          </ac:picMkLst>
        </pc:picChg>
        <pc:picChg chg="add del mod">
          <ac:chgData name="Ferry, Sherri L" userId="3b9a7ee3-4f46-4359-9007-2dcf45e25578" providerId="ADAL" clId="{73620241-0DB6-41B6-8AF4-DD4A231747BC}" dt="2023-11-07T18:16:35.800" v="939" actId="21"/>
          <ac:picMkLst>
            <pc:docMk/>
            <pc:sldMk cId="2638634760" sldId="337"/>
            <ac:picMk id="9" creationId="{C39DDB50-991D-ED8D-AECA-1A96078224FE}"/>
          </ac:picMkLst>
        </pc:picChg>
        <pc:picChg chg="add del mod">
          <ac:chgData name="Ferry, Sherri L" userId="3b9a7ee3-4f46-4359-9007-2dcf45e25578" providerId="ADAL" clId="{73620241-0DB6-41B6-8AF4-DD4A231747BC}" dt="2023-11-07T18:17:51.178" v="949" actId="21"/>
          <ac:picMkLst>
            <pc:docMk/>
            <pc:sldMk cId="2638634760" sldId="337"/>
            <ac:picMk id="12" creationId="{23B46669-544F-2A1E-ED16-043FF59EB665}"/>
          </ac:picMkLst>
        </pc:picChg>
        <pc:picChg chg="add mod">
          <ac:chgData name="Ferry, Sherri L" userId="3b9a7ee3-4f46-4359-9007-2dcf45e25578" providerId="ADAL" clId="{73620241-0DB6-41B6-8AF4-DD4A231747BC}" dt="2023-11-07T18:25:48.565" v="1143" actId="1076"/>
          <ac:picMkLst>
            <pc:docMk/>
            <pc:sldMk cId="2638634760" sldId="337"/>
            <ac:picMk id="14" creationId="{2FFADA82-6B6C-A40A-AA21-C1EBEC750135}"/>
          </ac:picMkLst>
        </pc:picChg>
        <pc:picChg chg="mod">
          <ac:chgData name="Ferry, Sherri L" userId="3b9a7ee3-4f46-4359-9007-2dcf45e25578" providerId="ADAL" clId="{73620241-0DB6-41B6-8AF4-DD4A231747BC}" dt="2023-11-07T18:25:55.228" v="1144" actId="1076"/>
          <ac:picMkLst>
            <pc:docMk/>
            <pc:sldMk cId="2638634760" sldId="337"/>
            <ac:picMk id="2060" creationId="{38F32300-0121-B4F0-28CF-80D01EDCE64C}"/>
          </ac:picMkLst>
        </pc:picChg>
        <pc:picChg chg="add del mod">
          <ac:chgData name="Ferry, Sherri L" userId="3b9a7ee3-4f46-4359-9007-2dcf45e25578" providerId="ADAL" clId="{73620241-0DB6-41B6-8AF4-DD4A231747BC}" dt="2023-11-07T18:04:31.771" v="897" actId="21"/>
          <ac:picMkLst>
            <pc:docMk/>
            <pc:sldMk cId="2638634760" sldId="337"/>
            <ac:picMk id="5122" creationId="{DCF48482-6BC5-45E0-4116-5AE08E4080FF}"/>
          </ac:picMkLst>
        </pc:picChg>
        <pc:picChg chg="add del mod">
          <ac:chgData name="Ferry, Sherri L" userId="3b9a7ee3-4f46-4359-9007-2dcf45e25578" providerId="ADAL" clId="{73620241-0DB6-41B6-8AF4-DD4A231747BC}" dt="2023-11-07T18:05:48.035" v="908" actId="21"/>
          <ac:picMkLst>
            <pc:docMk/>
            <pc:sldMk cId="2638634760" sldId="337"/>
            <ac:picMk id="5124" creationId="{54DA0FD2-BBF9-E77C-6D89-E9D863866CE3}"/>
          </ac:picMkLst>
        </pc:picChg>
        <pc:picChg chg="add del mod">
          <ac:chgData name="Ferry, Sherri L" userId="3b9a7ee3-4f46-4359-9007-2dcf45e25578" providerId="ADAL" clId="{73620241-0DB6-41B6-8AF4-DD4A231747BC}" dt="2023-11-07T18:18:17.428" v="953"/>
          <ac:picMkLst>
            <pc:docMk/>
            <pc:sldMk cId="2638634760" sldId="337"/>
            <ac:picMk id="5126" creationId="{4018C154-A722-E19C-4D4C-B9A84AB68B37}"/>
          </ac:picMkLst>
        </pc:picChg>
        <pc:picChg chg="add del mod">
          <ac:chgData name="Ferry, Sherri L" userId="3b9a7ee3-4f46-4359-9007-2dcf45e25578" providerId="ADAL" clId="{73620241-0DB6-41B6-8AF4-DD4A231747BC}" dt="2023-11-07T18:25:07.004" v="1130" actId="21"/>
          <ac:picMkLst>
            <pc:docMk/>
            <pc:sldMk cId="2638634760" sldId="337"/>
            <ac:picMk id="5128" creationId="{207DDB92-DA47-B600-A60F-B55214298F48}"/>
          </ac:picMkLst>
        </pc:picChg>
      </pc:sldChg>
      <pc:sldChg chg="addSp delSp replTag delTag">
        <pc:chgData name="Ferry, Sherri L" userId="3b9a7ee3-4f46-4359-9007-2dcf45e25578" providerId="ADAL" clId="{73620241-0DB6-41B6-8AF4-DD4A231747BC}" dt="2023-11-30T16:15:01.853" v="3137"/>
        <pc:sldMkLst>
          <pc:docMk/>
          <pc:sldMk cId="3382878483" sldId="346"/>
        </pc:sldMkLst>
        <pc:picChg chg="add del">
          <ac:chgData name="Ferry, Sherri L" userId="3b9a7ee3-4f46-4359-9007-2dcf45e25578" providerId="ADAL" clId="{73620241-0DB6-41B6-8AF4-DD4A231747BC}" dt="2023-11-07T18:00:38.979" v="858" actId="21"/>
          <ac:picMkLst>
            <pc:docMk/>
            <pc:sldMk cId="3382878483" sldId="346"/>
            <ac:picMk id="4098" creationId="{38C71F1E-10BE-3E75-8362-73528F8C4877}"/>
          </ac:picMkLst>
        </pc:picChg>
      </pc:sldChg>
      <pc:sldChg chg="addSp delSp modSp mod replTag delTag">
        <pc:chgData name="Ferry, Sherri L" userId="3b9a7ee3-4f46-4359-9007-2dcf45e25578" providerId="ADAL" clId="{73620241-0DB6-41B6-8AF4-DD4A231747BC}" dt="2023-11-30T16:19:22.252" v="3151"/>
        <pc:sldMkLst>
          <pc:docMk/>
          <pc:sldMk cId="376515531" sldId="347"/>
        </pc:sldMkLst>
        <pc:spChg chg="mod">
          <ac:chgData name="Ferry, Sherri L" userId="3b9a7ee3-4f46-4359-9007-2dcf45e25578" providerId="ADAL" clId="{73620241-0DB6-41B6-8AF4-DD4A231747BC}" dt="2023-11-07T18:51:59.296" v="1569" actId="1076"/>
          <ac:spMkLst>
            <pc:docMk/>
            <pc:sldMk cId="376515531" sldId="347"/>
            <ac:spMk id="2" creationId="{89F10F36-33DE-67D4-D503-5996491E8B0D}"/>
          </ac:spMkLst>
        </pc:spChg>
        <pc:spChg chg="del mod ord">
          <ac:chgData name="Ferry, Sherri L" userId="3b9a7ee3-4f46-4359-9007-2dcf45e25578" providerId="ADAL" clId="{73620241-0DB6-41B6-8AF4-DD4A231747BC}" dt="2023-11-07T15:35:16.219" v="14" actId="21"/>
          <ac:spMkLst>
            <pc:docMk/>
            <pc:sldMk cId="376515531" sldId="347"/>
            <ac:spMk id="10" creationId="{F1790738-847D-AAF7-F61D-BA5AE80B2F86}"/>
          </ac:spMkLst>
        </pc:spChg>
        <pc:spChg chg="mod ord">
          <ac:chgData name="Ferry, Sherri L" userId="3b9a7ee3-4f46-4359-9007-2dcf45e25578" providerId="ADAL" clId="{73620241-0DB6-41B6-8AF4-DD4A231747BC}" dt="2023-11-07T18:53:18.592" v="1578" actId="1076"/>
          <ac:spMkLst>
            <pc:docMk/>
            <pc:sldMk cId="376515531" sldId="347"/>
            <ac:spMk id="65" creationId="{02B8E8B9-FC00-FF49-4607-0B7B2061FB3C}"/>
          </ac:spMkLst>
        </pc:spChg>
        <pc:spChg chg="del">
          <ac:chgData name="Ferry, Sherri L" userId="3b9a7ee3-4f46-4359-9007-2dcf45e25578" providerId="ADAL" clId="{73620241-0DB6-41B6-8AF4-DD4A231747BC}" dt="2023-11-07T15:35:01.415" v="11" actId="26606"/>
          <ac:spMkLst>
            <pc:docMk/>
            <pc:sldMk cId="376515531" sldId="347"/>
            <ac:spMk id="78" creationId="{F13C74B1-5B17-4795-BED0-7140497B445A}"/>
          </ac:spMkLst>
        </pc:spChg>
        <pc:spChg chg="del">
          <ac:chgData name="Ferry, Sherri L" userId="3b9a7ee3-4f46-4359-9007-2dcf45e25578" providerId="ADAL" clId="{73620241-0DB6-41B6-8AF4-DD4A231747BC}" dt="2023-11-07T15:35:01.415" v="11" actId="26606"/>
          <ac:spMkLst>
            <pc:docMk/>
            <pc:sldMk cId="376515531" sldId="347"/>
            <ac:spMk id="80" creationId="{D4974D33-8DC5-464E-8C6D-BE58F0669C17}"/>
          </ac:spMkLst>
        </pc:spChg>
        <pc:spChg chg="add del">
          <ac:chgData name="Ferry, Sherri L" userId="3b9a7ee3-4f46-4359-9007-2dcf45e25578" providerId="ADAL" clId="{73620241-0DB6-41B6-8AF4-DD4A231747BC}" dt="2023-11-07T15:36:40.225" v="28" actId="26606"/>
          <ac:spMkLst>
            <pc:docMk/>
            <pc:sldMk cId="376515531" sldId="347"/>
            <ac:spMk id="85" creationId="{129F4FEF-3F4E-4042-8E6D-C24E201FB31A}"/>
          </ac:spMkLst>
        </pc:spChg>
        <pc:spChg chg="add">
          <ac:chgData name="Ferry, Sherri L" userId="3b9a7ee3-4f46-4359-9007-2dcf45e25578" providerId="ADAL" clId="{73620241-0DB6-41B6-8AF4-DD4A231747BC}" dt="2023-11-07T15:36:40.225" v="28" actId="26606"/>
          <ac:spMkLst>
            <pc:docMk/>
            <pc:sldMk cId="376515531" sldId="347"/>
            <ac:spMk id="90" creationId="{23E547B5-89CF-4EC0-96DE-25771AED0799}"/>
          </ac:spMkLst>
        </pc:spChg>
        <pc:spChg chg="add">
          <ac:chgData name="Ferry, Sherri L" userId="3b9a7ee3-4f46-4359-9007-2dcf45e25578" providerId="ADAL" clId="{73620241-0DB6-41B6-8AF4-DD4A231747BC}" dt="2023-11-07T15:36:40.225" v="28" actId="26606"/>
          <ac:spMkLst>
            <pc:docMk/>
            <pc:sldMk cId="376515531" sldId="347"/>
            <ac:spMk id="92" creationId="{3F0B8CEB-8279-4E5E-A0CE-1FC9F71736F2}"/>
          </ac:spMkLst>
        </pc:spChg>
        <pc:picChg chg="del mod ord">
          <ac:chgData name="Ferry, Sherri L" userId="3b9a7ee3-4f46-4359-9007-2dcf45e25578" providerId="ADAL" clId="{73620241-0DB6-41B6-8AF4-DD4A231747BC}" dt="2023-11-07T15:36:31.247" v="27" actId="21"/>
          <ac:picMkLst>
            <pc:docMk/>
            <pc:sldMk cId="376515531" sldId="347"/>
            <ac:picMk id="3" creationId="{48A321CA-9C15-9D22-224E-6CB267EAD31E}"/>
          </ac:picMkLst>
        </pc:picChg>
        <pc:picChg chg="add mod">
          <ac:chgData name="Ferry, Sherri L" userId="3b9a7ee3-4f46-4359-9007-2dcf45e25578" providerId="ADAL" clId="{73620241-0DB6-41B6-8AF4-DD4A231747BC}" dt="2023-11-07T18:54:23.158" v="1583" actId="1076"/>
          <ac:picMkLst>
            <pc:docMk/>
            <pc:sldMk cId="376515531" sldId="347"/>
            <ac:picMk id="4" creationId="{AAEA0D6E-DE9F-1E1E-B528-7A79F6D06512}"/>
          </ac:picMkLst>
        </pc:picChg>
        <pc:picChg chg="mod modCrop">
          <ac:chgData name="Ferry, Sherri L" userId="3b9a7ee3-4f46-4359-9007-2dcf45e25578" providerId="ADAL" clId="{73620241-0DB6-41B6-8AF4-DD4A231747BC}" dt="2023-11-07T15:36:40.225" v="28" actId="26606"/>
          <ac:picMkLst>
            <pc:docMk/>
            <pc:sldMk cId="376515531" sldId="347"/>
            <ac:picMk id="5" creationId="{643EDEC5-AE08-B50C-4B25-11A0A1FB60CB}"/>
          </ac:picMkLst>
        </pc:picChg>
      </pc:sldChg>
      <pc:sldChg chg="del replTag delTag">
        <pc:chgData name="Ferry, Sherri L" userId="3b9a7ee3-4f46-4359-9007-2dcf45e25578" providerId="ADAL" clId="{73620241-0DB6-41B6-8AF4-DD4A231747BC}" dt="2023-11-07T16:54:34.757" v="438" actId="2696"/>
        <pc:sldMkLst>
          <pc:docMk/>
          <pc:sldMk cId="1665447703" sldId="348"/>
        </pc:sldMkLst>
      </pc:sldChg>
      <pc:sldChg chg="addSp delSp modSp mod addAnim replTag delTag">
        <pc:chgData name="Ferry, Sherri L" userId="3b9a7ee3-4f46-4359-9007-2dcf45e25578" providerId="ADAL" clId="{73620241-0DB6-41B6-8AF4-DD4A231747BC}" dt="2023-11-30T16:15:40.072" v="3139"/>
        <pc:sldMkLst>
          <pc:docMk/>
          <pc:sldMk cId="4037178859" sldId="349"/>
        </pc:sldMkLst>
        <pc:spChg chg="add del mod">
          <ac:chgData name="Ferry, Sherri L" userId="3b9a7ee3-4f46-4359-9007-2dcf45e25578" providerId="ADAL" clId="{73620241-0DB6-41B6-8AF4-DD4A231747BC}" dt="2023-11-07T16:17:17.663" v="120" actId="21"/>
          <ac:spMkLst>
            <pc:docMk/>
            <pc:sldMk cId="4037178859" sldId="349"/>
            <ac:spMk id="5" creationId="{5C5856EB-FCDA-5A1F-B6E4-8A96C36C1377}"/>
          </ac:spMkLst>
        </pc:spChg>
        <pc:spChg chg="add del">
          <ac:chgData name="Ferry, Sherri L" userId="3b9a7ee3-4f46-4359-9007-2dcf45e25578" providerId="ADAL" clId="{73620241-0DB6-41B6-8AF4-DD4A231747BC}" dt="2023-11-07T16:19:11.672" v="133" actId="26606"/>
          <ac:spMkLst>
            <pc:docMk/>
            <pc:sldMk cId="4037178859" sldId="349"/>
            <ac:spMk id="6" creationId="{37C89E4B-3C9F-44B9-8B86-D9E3D112D8EC}"/>
          </ac:spMkLst>
        </pc:spChg>
        <pc:spChg chg="mod ord">
          <ac:chgData name="Ferry, Sherri L" userId="3b9a7ee3-4f46-4359-9007-2dcf45e25578" providerId="ADAL" clId="{73620241-0DB6-41B6-8AF4-DD4A231747BC}" dt="2023-11-07T18:51:05.201" v="1558" actId="1076"/>
          <ac:spMkLst>
            <pc:docMk/>
            <pc:sldMk cId="4037178859" sldId="349"/>
            <ac:spMk id="7" creationId="{18E63F06-36D3-9A41-A2E0-40539691F182}"/>
          </ac:spMkLst>
        </pc:spChg>
        <pc:spChg chg="add del mod">
          <ac:chgData name="Ferry, Sherri L" userId="3b9a7ee3-4f46-4359-9007-2dcf45e25578" providerId="ADAL" clId="{73620241-0DB6-41B6-8AF4-DD4A231747BC}" dt="2023-11-07T16:17:54.310" v="124" actId="21"/>
          <ac:spMkLst>
            <pc:docMk/>
            <pc:sldMk cId="4037178859" sldId="349"/>
            <ac:spMk id="8" creationId="{51C3DC3F-DC48-2B06-A2E6-F36D2A24F075}"/>
          </ac:spMkLst>
        </pc:spChg>
        <pc:spChg chg="add del">
          <ac:chgData name="Ferry, Sherri L" userId="3b9a7ee3-4f46-4359-9007-2dcf45e25578" providerId="ADAL" clId="{73620241-0DB6-41B6-8AF4-DD4A231747BC}" dt="2023-11-07T16:18:57.891" v="128" actId="26606"/>
          <ac:spMkLst>
            <pc:docMk/>
            <pc:sldMk cId="4037178859" sldId="349"/>
            <ac:spMk id="1033" creationId="{ABD1F7DD-A00E-3FD4-3979-3B1A490695A3}"/>
          </ac:spMkLst>
        </pc:spChg>
        <pc:spChg chg="add del">
          <ac:chgData name="Ferry, Sherri L" userId="3b9a7ee3-4f46-4359-9007-2dcf45e25578" providerId="ADAL" clId="{73620241-0DB6-41B6-8AF4-DD4A231747BC}" dt="2023-11-07T16:18:57.891" v="128" actId="26606"/>
          <ac:spMkLst>
            <pc:docMk/>
            <pc:sldMk cId="4037178859" sldId="349"/>
            <ac:spMk id="1035" creationId="{4F6A26FB-F1F6-093E-64A9-633A5332C778}"/>
          </ac:spMkLst>
        </pc:spChg>
        <pc:spChg chg="add del">
          <ac:chgData name="Ferry, Sherri L" userId="3b9a7ee3-4f46-4359-9007-2dcf45e25578" providerId="ADAL" clId="{73620241-0DB6-41B6-8AF4-DD4A231747BC}" dt="2023-11-07T16:18:57.891" v="128" actId="26606"/>
          <ac:spMkLst>
            <pc:docMk/>
            <pc:sldMk cId="4037178859" sldId="349"/>
            <ac:spMk id="1037" creationId="{73844404-E04B-F587-0397-04D02020A3BA}"/>
          </ac:spMkLst>
        </pc:spChg>
        <pc:spChg chg="add del">
          <ac:chgData name="Ferry, Sherri L" userId="3b9a7ee3-4f46-4359-9007-2dcf45e25578" providerId="ADAL" clId="{73620241-0DB6-41B6-8AF4-DD4A231747BC}" dt="2023-11-07T16:18:57.891" v="128" actId="26606"/>
          <ac:spMkLst>
            <pc:docMk/>
            <pc:sldMk cId="4037178859" sldId="349"/>
            <ac:spMk id="1039" creationId="{65EA55DA-978E-CF15-1103-467BC1F4788A}"/>
          </ac:spMkLst>
        </pc:spChg>
        <pc:spChg chg="add del">
          <ac:chgData name="Ferry, Sherri L" userId="3b9a7ee3-4f46-4359-9007-2dcf45e25578" providerId="ADAL" clId="{73620241-0DB6-41B6-8AF4-DD4A231747BC}" dt="2023-11-07T16:18:57.891" v="128" actId="26606"/>
          <ac:spMkLst>
            <pc:docMk/>
            <pc:sldMk cId="4037178859" sldId="349"/>
            <ac:spMk id="1041" creationId="{136F6D93-88CF-AC9D-C5E1-B1E1C27EC101}"/>
          </ac:spMkLst>
        </pc:spChg>
        <pc:spChg chg="add del">
          <ac:chgData name="Ferry, Sherri L" userId="3b9a7ee3-4f46-4359-9007-2dcf45e25578" providerId="ADAL" clId="{73620241-0DB6-41B6-8AF4-DD4A231747BC}" dt="2023-11-07T16:19:01.081" v="130" actId="26606"/>
          <ac:spMkLst>
            <pc:docMk/>
            <pc:sldMk cId="4037178859" sldId="349"/>
            <ac:spMk id="1043" creationId="{C56A0FDA-9157-2C6B-6549-4570BD71D9B9}"/>
          </ac:spMkLst>
        </pc:spChg>
        <pc:spChg chg="add del">
          <ac:chgData name="Ferry, Sherri L" userId="3b9a7ee3-4f46-4359-9007-2dcf45e25578" providerId="ADAL" clId="{73620241-0DB6-41B6-8AF4-DD4A231747BC}" dt="2023-11-07T16:23:14.655" v="316" actId="26606"/>
          <ac:spMkLst>
            <pc:docMk/>
            <pc:sldMk cId="4037178859" sldId="349"/>
            <ac:spMk id="1050" creationId="{E2CFBC99-FB8F-41F7-A81D-A5288D688D79}"/>
          </ac:spMkLst>
        </pc:spChg>
        <pc:spChg chg="add del">
          <ac:chgData name="Ferry, Sherri L" userId="3b9a7ee3-4f46-4359-9007-2dcf45e25578" providerId="ADAL" clId="{73620241-0DB6-41B6-8AF4-DD4A231747BC}" dt="2023-11-07T16:23:14.655" v="316" actId="26606"/>
          <ac:spMkLst>
            <pc:docMk/>
            <pc:sldMk cId="4037178859" sldId="349"/>
            <ac:spMk id="1051" creationId="{A435A76B-D478-4F38-9D76-040E49ADC674}"/>
          </ac:spMkLst>
        </pc:spChg>
        <pc:spChg chg="add">
          <ac:chgData name="Ferry, Sherri L" userId="3b9a7ee3-4f46-4359-9007-2dcf45e25578" providerId="ADAL" clId="{73620241-0DB6-41B6-8AF4-DD4A231747BC}" dt="2023-11-07T16:23:14.655" v="316" actId="26606"/>
          <ac:spMkLst>
            <pc:docMk/>
            <pc:sldMk cId="4037178859" sldId="349"/>
            <ac:spMk id="1056" creationId="{ECF18D75-294F-47A5-AB5C-5BB753AC482B}"/>
          </ac:spMkLst>
        </pc:spChg>
        <pc:spChg chg="add">
          <ac:chgData name="Ferry, Sherri L" userId="3b9a7ee3-4f46-4359-9007-2dcf45e25578" providerId="ADAL" clId="{73620241-0DB6-41B6-8AF4-DD4A231747BC}" dt="2023-11-07T16:23:14.655" v="316" actId="26606"/>
          <ac:spMkLst>
            <pc:docMk/>
            <pc:sldMk cId="4037178859" sldId="349"/>
            <ac:spMk id="1058" creationId="{205821FB-2741-4451-843D-5933A264266A}"/>
          </ac:spMkLst>
        </pc:spChg>
        <pc:grpChg chg="add del">
          <ac:chgData name="Ferry, Sherri L" userId="3b9a7ee3-4f46-4359-9007-2dcf45e25578" providerId="ADAL" clId="{73620241-0DB6-41B6-8AF4-DD4A231747BC}" dt="2023-11-07T16:19:01.081" v="130" actId="26606"/>
          <ac:grpSpMkLst>
            <pc:docMk/>
            <pc:sldMk cId="4037178859" sldId="349"/>
            <ac:grpSpMk id="1044" creationId="{96A3C8CE-26B9-D061-59D9-B73267F581F9}"/>
          </ac:grpSpMkLst>
        </pc:grpChg>
        <pc:grpChg chg="add del">
          <ac:chgData name="Ferry, Sherri L" userId="3b9a7ee3-4f46-4359-9007-2dcf45e25578" providerId="ADAL" clId="{73620241-0DB6-41B6-8AF4-DD4A231747BC}" dt="2023-11-07T16:19:11.660" v="132" actId="26606"/>
          <ac:grpSpMkLst>
            <pc:docMk/>
            <pc:sldMk cId="4037178859" sldId="349"/>
            <ac:grpSpMk id="1047" creationId="{FB7FB62D-DD5B-C587-F53F-679128D41B8A}"/>
          </ac:grpSpMkLst>
        </pc:grpChg>
        <pc:picChg chg="del">
          <ac:chgData name="Ferry, Sherri L" userId="3b9a7ee3-4f46-4359-9007-2dcf45e25578" providerId="ADAL" clId="{73620241-0DB6-41B6-8AF4-DD4A231747BC}" dt="2023-11-07T16:18:00.468" v="125" actId="21"/>
          <ac:picMkLst>
            <pc:docMk/>
            <pc:sldMk cId="4037178859" sldId="349"/>
            <ac:picMk id="2" creationId="{61299E2B-CE3C-7D06-7080-4AE65B27C38B}"/>
          </ac:picMkLst>
        </pc:picChg>
        <pc:picChg chg="add del">
          <ac:chgData name="Ferry, Sherri L" userId="3b9a7ee3-4f46-4359-9007-2dcf45e25578" providerId="ADAL" clId="{73620241-0DB6-41B6-8AF4-DD4A231747BC}" dt="2023-11-07T16:17:34.470" v="122" actId="21"/>
          <ac:picMkLst>
            <pc:docMk/>
            <pc:sldMk cId="4037178859" sldId="349"/>
            <ac:picMk id="4" creationId="{98637C1D-C0AC-540E-EC3A-E8290A0DBC4D}"/>
          </ac:picMkLst>
        </pc:picChg>
        <pc:picChg chg="add mod">
          <ac:chgData name="Ferry, Sherri L" userId="3b9a7ee3-4f46-4359-9007-2dcf45e25578" providerId="ADAL" clId="{73620241-0DB6-41B6-8AF4-DD4A231747BC}" dt="2023-11-07T16:35:06.698" v="433" actId="1076"/>
          <ac:picMkLst>
            <pc:docMk/>
            <pc:sldMk cId="4037178859" sldId="349"/>
            <ac:picMk id="10" creationId="{1FF2F769-E53D-B95C-3C50-4EDB172C39B6}"/>
          </ac:picMkLst>
        </pc:picChg>
        <pc:picChg chg="add mod">
          <ac:chgData name="Ferry, Sherri L" userId="3b9a7ee3-4f46-4359-9007-2dcf45e25578" providerId="ADAL" clId="{73620241-0DB6-41B6-8AF4-DD4A231747BC}" dt="2023-11-07T18:01:41.103" v="866" actId="1037"/>
          <ac:picMkLst>
            <pc:docMk/>
            <pc:sldMk cId="4037178859" sldId="349"/>
            <ac:picMk id="12" creationId="{F976664C-5618-F242-E28A-92859923B3A7}"/>
          </ac:picMkLst>
        </pc:picChg>
        <pc:picChg chg="add mod">
          <ac:chgData name="Ferry, Sherri L" userId="3b9a7ee3-4f46-4359-9007-2dcf45e25578" providerId="ADAL" clId="{73620241-0DB6-41B6-8AF4-DD4A231747BC}" dt="2023-11-07T16:34:54.449" v="431" actId="1037"/>
          <ac:picMkLst>
            <pc:docMk/>
            <pc:sldMk cId="4037178859" sldId="349"/>
            <ac:picMk id="14" creationId="{83EDF273-EBD4-6DF1-FE9F-AFC7214D1FCC}"/>
          </ac:picMkLst>
        </pc:picChg>
        <pc:picChg chg="del">
          <ac:chgData name="Ferry, Sherri L" userId="3b9a7ee3-4f46-4359-9007-2dcf45e25578" providerId="ADAL" clId="{73620241-0DB6-41B6-8AF4-DD4A231747BC}" dt="2023-11-07T16:18:02.575" v="126" actId="21"/>
          <ac:picMkLst>
            <pc:docMk/>
            <pc:sldMk cId="4037178859" sldId="349"/>
            <ac:picMk id="15" creationId="{3441A0F2-F405-67A8-4B39-31AAA54A40CC}"/>
          </ac:picMkLst>
        </pc:picChg>
        <pc:picChg chg="add del mod">
          <ac:chgData name="Ferry, Sherri L" userId="3b9a7ee3-4f46-4359-9007-2dcf45e25578" providerId="ADAL" clId="{73620241-0DB6-41B6-8AF4-DD4A231747BC}" dt="2023-11-07T16:35:10.025" v="434" actId="1076"/>
          <ac:picMkLst>
            <pc:docMk/>
            <pc:sldMk cId="4037178859" sldId="349"/>
            <ac:picMk id="16" creationId="{79ADA051-89E3-11D2-5D09-AD8D8ED4C4BD}"/>
          </ac:picMkLst>
        </pc:picChg>
        <pc:picChg chg="add del">
          <ac:chgData name="Ferry, Sherri L" userId="3b9a7ee3-4f46-4359-9007-2dcf45e25578" providerId="ADAL" clId="{73620241-0DB6-41B6-8AF4-DD4A231747BC}" dt="2023-11-07T16:17:34.470" v="122" actId="21"/>
          <ac:picMkLst>
            <pc:docMk/>
            <pc:sldMk cId="4037178859" sldId="349"/>
            <ac:picMk id="1026" creationId="{62D270CE-4D82-B8BE-C8E1-3955182ABDCE}"/>
          </ac:picMkLst>
        </pc:picChg>
        <pc:picChg chg="add mod">
          <ac:chgData name="Ferry, Sherri L" userId="3b9a7ee3-4f46-4359-9007-2dcf45e25578" providerId="ADAL" clId="{73620241-0DB6-41B6-8AF4-DD4A231747BC}" dt="2023-11-07T16:35:01.951" v="432" actId="1076"/>
          <ac:picMkLst>
            <pc:docMk/>
            <pc:sldMk cId="4037178859" sldId="349"/>
            <ac:picMk id="1028" creationId="{3B61F6D6-7993-BB66-12F9-1B88EC862CC2}"/>
          </ac:picMkLst>
        </pc:picChg>
        <pc:cxnChg chg="add del">
          <ac:chgData name="Ferry, Sherri L" userId="3b9a7ee3-4f46-4359-9007-2dcf45e25578" providerId="ADAL" clId="{73620241-0DB6-41B6-8AF4-DD4A231747BC}" dt="2023-11-07T16:19:11.672" v="133" actId="26606"/>
          <ac:cxnSpMkLst>
            <pc:docMk/>
            <pc:sldMk cId="4037178859" sldId="349"/>
            <ac:cxnSpMk id="11" creationId="{AA2EAA10-076F-46BD-8F0F-B9A2FB77A85C}"/>
          </ac:cxnSpMkLst>
        </pc:cxnChg>
        <pc:cxnChg chg="add del">
          <ac:chgData name="Ferry, Sherri L" userId="3b9a7ee3-4f46-4359-9007-2dcf45e25578" providerId="ADAL" clId="{73620241-0DB6-41B6-8AF4-DD4A231747BC}" dt="2023-11-07T16:19:11.672" v="133" actId="26606"/>
          <ac:cxnSpMkLst>
            <pc:docMk/>
            <pc:sldMk cId="4037178859" sldId="349"/>
            <ac:cxnSpMk id="13" creationId="{D891E407-403B-4764-86C9-33A56D3BCAA3}"/>
          </ac:cxnSpMkLst>
        </pc:cxnChg>
      </pc:sldChg>
      <pc:sldChg chg="delSp del mod replTag delTag addCm">
        <pc:chgData name="Ferry, Sherri L" userId="3b9a7ee3-4f46-4359-9007-2dcf45e25578" providerId="ADAL" clId="{73620241-0DB6-41B6-8AF4-DD4A231747BC}" dt="2023-11-07T18:58:16.760" v="1676" actId="2696"/>
        <pc:sldMkLst>
          <pc:docMk/>
          <pc:sldMk cId="3657329186" sldId="350"/>
        </pc:sldMkLst>
        <pc:picChg chg="del">
          <ac:chgData name="Ferry, Sherri L" userId="3b9a7ee3-4f46-4359-9007-2dcf45e25578" providerId="ADAL" clId="{73620241-0DB6-41B6-8AF4-DD4A231747BC}" dt="2023-11-07T18:55:45.530" v="1592" actId="21"/>
          <ac:picMkLst>
            <pc:docMk/>
            <pc:sldMk cId="3657329186" sldId="350"/>
            <ac:picMk id="3" creationId="{2D198564-689F-EC50-E7A8-DABD88A419FE}"/>
          </ac:picMkLst>
        </pc:picChg>
      </pc:sldChg>
      <pc:sldChg chg="addSp delSp modSp new mod setBg replTag delTag">
        <pc:chgData name="Ferry, Sherri L" userId="3b9a7ee3-4f46-4359-9007-2dcf45e25578" providerId="ADAL" clId="{73620241-0DB6-41B6-8AF4-DD4A231747BC}" dt="2023-11-30T16:19:38.442" v="3155"/>
        <pc:sldMkLst>
          <pc:docMk/>
          <pc:sldMk cId="2655288043" sldId="351"/>
        </pc:sldMkLst>
        <pc:spChg chg="add del mod">
          <ac:chgData name="Ferry, Sherri L" userId="3b9a7ee3-4f46-4359-9007-2dcf45e25578" providerId="ADAL" clId="{73620241-0DB6-41B6-8AF4-DD4A231747BC}" dt="2023-11-07T17:30:27.016" v="708" actId="21"/>
          <ac:spMkLst>
            <pc:docMk/>
            <pc:sldMk cId="2655288043" sldId="351"/>
            <ac:spMk id="2" creationId="{70598D98-257A-2139-EC4A-72D140851764}"/>
          </ac:spMkLst>
        </pc:spChg>
        <pc:spChg chg="add del mod">
          <ac:chgData name="Ferry, Sherri L" userId="3b9a7ee3-4f46-4359-9007-2dcf45e25578" providerId="ADAL" clId="{73620241-0DB6-41B6-8AF4-DD4A231747BC}" dt="2023-11-07T17:38:28.688" v="769" actId="21"/>
          <ac:spMkLst>
            <pc:docMk/>
            <pc:sldMk cId="2655288043" sldId="351"/>
            <ac:spMk id="3" creationId="{1115C0A3-0243-10A9-688D-7BD5B3268D46}"/>
          </ac:spMkLst>
        </pc:spChg>
        <pc:spChg chg="add mod">
          <ac:chgData name="Ferry, Sherri L" userId="3b9a7ee3-4f46-4359-9007-2dcf45e25578" providerId="ADAL" clId="{73620241-0DB6-41B6-8AF4-DD4A231747BC}" dt="2023-11-07T18:48:37.347" v="1539" actId="207"/>
          <ac:spMkLst>
            <pc:docMk/>
            <pc:sldMk cId="2655288043" sldId="351"/>
            <ac:spMk id="4" creationId="{45760C4C-B64E-ACB8-44C6-1837FFCEF21A}"/>
          </ac:spMkLst>
        </pc:spChg>
        <pc:spChg chg="add del mod">
          <ac:chgData name="Ferry, Sherri L" userId="3b9a7ee3-4f46-4359-9007-2dcf45e25578" providerId="ADAL" clId="{73620241-0DB6-41B6-8AF4-DD4A231747BC}" dt="2023-11-07T17:48:52.867" v="830" actId="26606"/>
          <ac:spMkLst>
            <pc:docMk/>
            <pc:sldMk cId="2655288043" sldId="351"/>
            <ac:spMk id="5" creationId="{E4A2CCD8-E009-7D7D-AC99-2A47DAD5F88E}"/>
          </ac:spMkLst>
        </pc:spChg>
        <pc:spChg chg="add mod">
          <ac:chgData name="Ferry, Sherri L" userId="3b9a7ee3-4f46-4359-9007-2dcf45e25578" providerId="ADAL" clId="{73620241-0DB6-41B6-8AF4-DD4A231747BC}" dt="2023-11-07T18:49:35.128" v="1545" actId="1076"/>
          <ac:spMkLst>
            <pc:docMk/>
            <pc:sldMk cId="2655288043" sldId="351"/>
            <ac:spMk id="6" creationId="{D82A4656-8FC0-E27C-90B3-1EE032D41CA6}"/>
          </ac:spMkLst>
        </pc:spChg>
        <pc:spChg chg="add del">
          <ac:chgData name="Ferry, Sherri L" userId="3b9a7ee3-4f46-4359-9007-2dcf45e25578" providerId="ADAL" clId="{73620241-0DB6-41B6-8AF4-DD4A231747BC}" dt="2023-11-07T17:38:21.133" v="768" actId="26606"/>
          <ac:spMkLst>
            <pc:docMk/>
            <pc:sldMk cId="2655288043" sldId="351"/>
            <ac:spMk id="3079" creationId="{D009D6D5-DAC2-4A8B-A17A-E206B9012D09}"/>
          </ac:spMkLst>
        </pc:spChg>
        <pc:grpChg chg="add">
          <ac:chgData name="Ferry, Sherri L" userId="3b9a7ee3-4f46-4359-9007-2dcf45e25578" providerId="ADAL" clId="{73620241-0DB6-41B6-8AF4-DD4A231747BC}" dt="2023-11-07T17:38:21.133" v="768" actId="26606"/>
          <ac:grpSpMkLst>
            <pc:docMk/>
            <pc:sldMk cId="2655288043" sldId="351"/>
            <ac:grpSpMk id="3084" creationId="{5EFBDE31-BB3E-6CFC-23CD-B5976DA38438}"/>
          </ac:grpSpMkLst>
        </pc:grpChg>
        <pc:graphicFrameChg chg="add mod modGraphic">
          <ac:chgData name="Ferry, Sherri L" userId="3b9a7ee3-4f46-4359-9007-2dcf45e25578" providerId="ADAL" clId="{73620241-0DB6-41B6-8AF4-DD4A231747BC}" dt="2023-11-07T18:48:51.198" v="1541" actId="207"/>
          <ac:graphicFrameMkLst>
            <pc:docMk/>
            <pc:sldMk cId="2655288043" sldId="351"/>
            <ac:graphicFrameMk id="3088" creationId="{E77E2DFD-E058-195A-DACC-025B46388FDB}"/>
          </ac:graphicFrameMkLst>
        </pc:graphicFrameChg>
        <pc:picChg chg="add mod ord">
          <ac:chgData name="Ferry, Sherri L" userId="3b9a7ee3-4f46-4359-9007-2dcf45e25578" providerId="ADAL" clId="{73620241-0DB6-41B6-8AF4-DD4A231747BC}" dt="2023-11-07T17:48:36.541" v="829" actId="14861"/>
          <ac:picMkLst>
            <pc:docMk/>
            <pc:sldMk cId="2655288043" sldId="351"/>
            <ac:picMk id="3074" creationId="{AC0C4ACC-C750-96A9-32A1-A46B9D39992C}"/>
          </ac:picMkLst>
        </pc:picChg>
      </pc:sldChg>
      <pc:sldChg chg="addSp delSp modSp new del mod setBg replTag delTag">
        <pc:chgData name="Ferry, Sherri L" userId="3b9a7ee3-4f46-4359-9007-2dcf45e25578" providerId="ADAL" clId="{73620241-0DB6-41B6-8AF4-DD4A231747BC}" dt="2023-11-07T17:24:29.668" v="663" actId="2696"/>
        <pc:sldMkLst>
          <pc:docMk/>
          <pc:sldMk cId="3054892652" sldId="351"/>
        </pc:sldMkLst>
        <pc:spChg chg="add del mod">
          <ac:chgData name="Ferry, Sherri L" userId="3b9a7ee3-4f46-4359-9007-2dcf45e25578" providerId="ADAL" clId="{73620241-0DB6-41B6-8AF4-DD4A231747BC}" dt="2023-11-07T17:07:21.332" v="481" actId="26606"/>
          <ac:spMkLst>
            <pc:docMk/>
            <pc:sldMk cId="3054892652" sldId="351"/>
            <ac:spMk id="2" creationId="{A97ACE7B-AA7B-1BFD-5A89-7C6B5C3BFF46}"/>
          </ac:spMkLst>
        </pc:spChg>
        <pc:spChg chg="add del mod">
          <ac:chgData name="Ferry, Sherri L" userId="3b9a7ee3-4f46-4359-9007-2dcf45e25578" providerId="ADAL" clId="{73620241-0DB6-41B6-8AF4-DD4A231747BC}" dt="2023-11-07T17:14:14.396" v="570" actId="21"/>
          <ac:spMkLst>
            <pc:docMk/>
            <pc:sldMk cId="3054892652" sldId="351"/>
            <ac:spMk id="4" creationId="{7A426656-84D8-2EF1-F0E9-3EA5A1FE52B0}"/>
          </ac:spMkLst>
        </pc:spChg>
        <pc:spChg chg="add del mod">
          <ac:chgData name="Ferry, Sherri L" userId="3b9a7ee3-4f46-4359-9007-2dcf45e25578" providerId="ADAL" clId="{73620241-0DB6-41B6-8AF4-DD4A231747BC}" dt="2023-11-07T17:14:18.151" v="571" actId="21"/>
          <ac:spMkLst>
            <pc:docMk/>
            <pc:sldMk cId="3054892652" sldId="351"/>
            <ac:spMk id="5" creationId="{A579D67F-5636-1EC5-CE17-4D61B04B35DF}"/>
          </ac:spMkLst>
        </pc:spChg>
        <pc:spChg chg="add del mod">
          <ac:chgData name="Ferry, Sherri L" userId="3b9a7ee3-4f46-4359-9007-2dcf45e25578" providerId="ADAL" clId="{73620241-0DB6-41B6-8AF4-DD4A231747BC}" dt="2023-11-07T17:14:10.259" v="569" actId="21"/>
          <ac:spMkLst>
            <pc:docMk/>
            <pc:sldMk cId="3054892652" sldId="351"/>
            <ac:spMk id="6" creationId="{5A49DCF3-CC7E-3FA8-F8DA-8C3D2AA1F598}"/>
          </ac:spMkLst>
        </pc:spChg>
        <pc:spChg chg="add del mod">
          <ac:chgData name="Ferry, Sherri L" userId="3b9a7ee3-4f46-4359-9007-2dcf45e25578" providerId="ADAL" clId="{73620241-0DB6-41B6-8AF4-DD4A231747BC}" dt="2023-11-07T17:18:21.293" v="603" actId="21"/>
          <ac:spMkLst>
            <pc:docMk/>
            <pc:sldMk cId="3054892652" sldId="351"/>
            <ac:spMk id="8" creationId="{A2BC3A8E-2377-EDA5-C99A-7844671931EC}"/>
          </ac:spMkLst>
        </pc:spChg>
        <pc:spChg chg="add mod">
          <ac:chgData name="Ferry, Sherri L" userId="3b9a7ee3-4f46-4359-9007-2dcf45e25578" providerId="ADAL" clId="{73620241-0DB6-41B6-8AF4-DD4A231747BC}" dt="2023-11-07T17:24:01.611" v="657" actId="1076"/>
          <ac:spMkLst>
            <pc:docMk/>
            <pc:sldMk cId="3054892652" sldId="351"/>
            <ac:spMk id="12" creationId="{5ADCC8BD-E38C-BE17-3CB6-FC01628C422B}"/>
          </ac:spMkLst>
        </pc:spChg>
        <pc:spChg chg="add del mod">
          <ac:chgData name="Ferry, Sherri L" userId="3b9a7ee3-4f46-4359-9007-2dcf45e25578" providerId="ADAL" clId="{73620241-0DB6-41B6-8AF4-DD4A231747BC}" dt="2023-11-07T17:24:25.235" v="660" actId="21"/>
          <ac:spMkLst>
            <pc:docMk/>
            <pc:sldMk cId="3054892652" sldId="351"/>
            <ac:spMk id="13" creationId="{87DA694C-0860-09A7-7E66-CE649FDC494C}"/>
          </ac:spMkLst>
        </pc:spChg>
        <pc:spChg chg="add del">
          <ac:chgData name="Ferry, Sherri L" userId="3b9a7ee3-4f46-4359-9007-2dcf45e25578" providerId="ADAL" clId="{73620241-0DB6-41B6-8AF4-DD4A231747BC}" dt="2023-11-07T17:06:04.732" v="472" actId="26606"/>
          <ac:spMkLst>
            <pc:docMk/>
            <pc:sldMk cId="3054892652" sldId="351"/>
            <ac:spMk id="2055" creationId="{04812C46-200A-4DEB-A05E-3ED6C68C2387}"/>
          </ac:spMkLst>
        </pc:spChg>
        <pc:spChg chg="add del">
          <ac:chgData name="Ferry, Sherri L" userId="3b9a7ee3-4f46-4359-9007-2dcf45e25578" providerId="ADAL" clId="{73620241-0DB6-41B6-8AF4-DD4A231747BC}" dt="2023-11-07T17:07:21.331" v="480" actId="26606"/>
          <ac:spMkLst>
            <pc:docMk/>
            <pc:sldMk cId="3054892652" sldId="351"/>
            <ac:spMk id="2056" creationId="{A97ACE7B-AA7B-1BFD-5A89-7C6B5C3BFF46}"/>
          </ac:spMkLst>
        </pc:spChg>
        <pc:spChg chg="add del">
          <ac:chgData name="Ferry, Sherri L" userId="3b9a7ee3-4f46-4359-9007-2dcf45e25578" providerId="ADAL" clId="{73620241-0DB6-41B6-8AF4-DD4A231747BC}" dt="2023-11-07T17:06:04.732" v="472" actId="26606"/>
          <ac:spMkLst>
            <pc:docMk/>
            <pc:sldMk cId="3054892652" sldId="351"/>
            <ac:spMk id="2057" creationId="{D1EA859B-E555-4109-94F3-6700E046E008}"/>
          </ac:spMkLst>
        </pc:spChg>
        <pc:spChg chg="add del">
          <ac:chgData name="Ferry, Sherri L" userId="3b9a7ee3-4f46-4359-9007-2dcf45e25578" providerId="ADAL" clId="{73620241-0DB6-41B6-8AF4-DD4A231747BC}" dt="2023-11-07T17:15:15.185" v="572" actId="26606"/>
          <ac:spMkLst>
            <pc:docMk/>
            <pc:sldMk cId="3054892652" sldId="351"/>
            <ac:spMk id="2058" creationId="{D009D6D5-DAC2-4A8B-A17A-E206B9012D09}"/>
          </ac:spMkLst>
        </pc:spChg>
        <pc:spChg chg="add del">
          <ac:chgData name="Ferry, Sherri L" userId="3b9a7ee3-4f46-4359-9007-2dcf45e25578" providerId="ADAL" clId="{73620241-0DB6-41B6-8AF4-DD4A231747BC}" dt="2023-11-07T17:06:37.698" v="474" actId="26606"/>
          <ac:spMkLst>
            <pc:docMk/>
            <pc:sldMk cId="3054892652" sldId="351"/>
            <ac:spMk id="2059" creationId="{9F79630B-0F0B-446E-A637-38FA8F61D10E}"/>
          </ac:spMkLst>
        </pc:spChg>
        <pc:spChg chg="add del">
          <ac:chgData name="Ferry, Sherri L" userId="3b9a7ee3-4f46-4359-9007-2dcf45e25578" providerId="ADAL" clId="{73620241-0DB6-41B6-8AF4-DD4A231747BC}" dt="2023-11-07T17:06:37.698" v="474" actId="26606"/>
          <ac:spMkLst>
            <pc:docMk/>
            <pc:sldMk cId="3054892652" sldId="351"/>
            <ac:spMk id="2060" creationId="{B3437C99-FC8E-4311-B48A-F0C4C329B154}"/>
          </ac:spMkLst>
        </pc:spChg>
        <pc:spChg chg="add del">
          <ac:chgData name="Ferry, Sherri L" userId="3b9a7ee3-4f46-4359-9007-2dcf45e25578" providerId="ADAL" clId="{73620241-0DB6-41B6-8AF4-DD4A231747BC}" dt="2023-11-07T17:07:36.894" v="490" actId="21"/>
          <ac:spMkLst>
            <pc:docMk/>
            <pc:sldMk cId="3054892652" sldId="351"/>
            <ac:spMk id="2061" creationId="{A97ACE7B-AA7B-1BFD-5A89-7C6B5C3BFF46}"/>
          </ac:spMkLst>
        </pc:spChg>
        <pc:spChg chg="add del">
          <ac:chgData name="Ferry, Sherri L" userId="3b9a7ee3-4f46-4359-9007-2dcf45e25578" providerId="ADAL" clId="{73620241-0DB6-41B6-8AF4-DD4A231747BC}" dt="2023-11-07T17:07:07.899" v="476" actId="26606"/>
          <ac:spMkLst>
            <pc:docMk/>
            <pc:sldMk cId="3054892652" sldId="351"/>
            <ac:spMk id="2062" creationId="{DB304A14-32D0-4873-B914-423ED7B8DAFD}"/>
          </ac:spMkLst>
        </pc:spChg>
        <pc:spChg chg="add del">
          <ac:chgData name="Ferry, Sherri L" userId="3b9a7ee3-4f46-4359-9007-2dcf45e25578" providerId="ADAL" clId="{73620241-0DB6-41B6-8AF4-DD4A231747BC}" dt="2023-11-07T17:07:07.899" v="476" actId="26606"/>
          <ac:spMkLst>
            <pc:docMk/>
            <pc:sldMk cId="3054892652" sldId="351"/>
            <ac:spMk id="2063" creationId="{1D460C86-854F-4FB3-ABC2-E823D8FEB9DB}"/>
          </ac:spMkLst>
        </pc:spChg>
        <pc:spChg chg="add del">
          <ac:chgData name="Ferry, Sherri L" userId="3b9a7ee3-4f46-4359-9007-2dcf45e25578" providerId="ADAL" clId="{73620241-0DB6-41B6-8AF4-DD4A231747BC}" dt="2023-11-07T17:07:07.899" v="476" actId="26606"/>
          <ac:spMkLst>
            <pc:docMk/>
            <pc:sldMk cId="3054892652" sldId="351"/>
            <ac:spMk id="2064" creationId="{BB48116A-278A-4CC5-89D3-9DE8E8FF1245}"/>
          </ac:spMkLst>
        </pc:spChg>
        <pc:spChg chg="add del">
          <ac:chgData name="Ferry, Sherri L" userId="3b9a7ee3-4f46-4359-9007-2dcf45e25578" providerId="ADAL" clId="{73620241-0DB6-41B6-8AF4-DD4A231747BC}" dt="2023-11-07T17:19:46.822" v="609" actId="26606"/>
          <ac:spMkLst>
            <pc:docMk/>
            <pc:sldMk cId="3054892652" sldId="351"/>
            <ac:spMk id="2065" creationId="{8DBEAE55-3EA1-41D7-A212-5F7D8986C1F2}"/>
          </ac:spMkLst>
        </pc:spChg>
        <pc:spChg chg="add del">
          <ac:chgData name="Ferry, Sherri L" userId="3b9a7ee3-4f46-4359-9007-2dcf45e25578" providerId="ADAL" clId="{73620241-0DB6-41B6-8AF4-DD4A231747BC}" dt="2023-11-07T17:19:46.822" v="609" actId="26606"/>
          <ac:spMkLst>
            <pc:docMk/>
            <pc:sldMk cId="3054892652" sldId="351"/>
            <ac:spMk id="2066" creationId="{8950AD4C-6AF3-49F8-94E1-DBCAFB39478B}"/>
          </ac:spMkLst>
        </pc:spChg>
        <pc:spChg chg="add del">
          <ac:chgData name="Ferry, Sherri L" userId="3b9a7ee3-4f46-4359-9007-2dcf45e25578" providerId="ADAL" clId="{73620241-0DB6-41B6-8AF4-DD4A231747BC}" dt="2023-11-07T17:19:46.822" v="609" actId="26606"/>
          <ac:spMkLst>
            <pc:docMk/>
            <pc:sldMk cId="3054892652" sldId="351"/>
            <ac:spMk id="2067" creationId="{CFC5F0E7-644F-4101-BE72-12825CF537E7}"/>
          </ac:spMkLst>
        </pc:spChg>
        <pc:spChg chg="add del">
          <ac:chgData name="Ferry, Sherri L" userId="3b9a7ee3-4f46-4359-9007-2dcf45e25578" providerId="ADAL" clId="{73620241-0DB6-41B6-8AF4-DD4A231747BC}" dt="2023-11-07T17:19:46.822" v="609" actId="26606"/>
          <ac:spMkLst>
            <pc:docMk/>
            <pc:sldMk cId="3054892652" sldId="351"/>
            <ac:spMk id="2069" creationId="{B1F9B6B4-B0C4-45C6-A086-901C960D03E7}"/>
          </ac:spMkLst>
        </pc:spChg>
        <pc:spChg chg="add del">
          <ac:chgData name="Ferry, Sherri L" userId="3b9a7ee3-4f46-4359-9007-2dcf45e25578" providerId="ADAL" clId="{73620241-0DB6-41B6-8AF4-DD4A231747BC}" dt="2023-11-07T17:19:46.820" v="608" actId="26606"/>
          <ac:spMkLst>
            <pc:docMk/>
            <pc:sldMk cId="3054892652" sldId="351"/>
            <ac:spMk id="2074" creationId="{2D2B266D-3625-4584-A5C3-7D3F672CFF30}"/>
          </ac:spMkLst>
        </pc:spChg>
        <pc:spChg chg="add del">
          <ac:chgData name="Ferry, Sherri L" userId="3b9a7ee3-4f46-4359-9007-2dcf45e25578" providerId="ADAL" clId="{73620241-0DB6-41B6-8AF4-DD4A231747BC}" dt="2023-11-07T17:22:37.648" v="624" actId="26606"/>
          <ac:spMkLst>
            <pc:docMk/>
            <pc:sldMk cId="3054892652" sldId="351"/>
            <ac:spMk id="2076" creationId="{6EE0B6E2-7CE8-4D86-87FC-4B58A7D8E759}"/>
          </ac:spMkLst>
        </pc:spChg>
        <pc:spChg chg="add del">
          <ac:chgData name="Ferry, Sherri L" userId="3b9a7ee3-4f46-4359-9007-2dcf45e25578" providerId="ADAL" clId="{73620241-0DB6-41B6-8AF4-DD4A231747BC}" dt="2023-11-07T17:23:40.512" v="644" actId="26606"/>
          <ac:spMkLst>
            <pc:docMk/>
            <pc:sldMk cId="3054892652" sldId="351"/>
            <ac:spMk id="2081" creationId="{8B089790-F4B6-46A7-BB28-7B74A9A9EFDC}"/>
          </ac:spMkLst>
        </pc:spChg>
        <pc:spChg chg="add del">
          <ac:chgData name="Ferry, Sherri L" userId="3b9a7ee3-4f46-4359-9007-2dcf45e25578" providerId="ADAL" clId="{73620241-0DB6-41B6-8AF4-DD4A231747BC}" dt="2023-11-07T17:23:40.512" v="644" actId="26606"/>
          <ac:spMkLst>
            <pc:docMk/>
            <pc:sldMk cId="3054892652" sldId="351"/>
            <ac:spMk id="2083" creationId="{9A191B90-62D1-4718-B891-6A3FC82DD6A2}"/>
          </ac:spMkLst>
        </pc:spChg>
        <pc:spChg chg="add">
          <ac:chgData name="Ferry, Sherri L" userId="3b9a7ee3-4f46-4359-9007-2dcf45e25578" providerId="ADAL" clId="{73620241-0DB6-41B6-8AF4-DD4A231747BC}" dt="2023-11-07T17:23:40.512" v="644" actId="26606"/>
          <ac:spMkLst>
            <pc:docMk/>
            <pc:sldMk cId="3054892652" sldId="351"/>
            <ac:spMk id="2100" creationId="{9B7AD9F6-8CE7-4299-8FC6-328F4DCD3FF9}"/>
          </ac:spMkLst>
        </pc:spChg>
        <pc:spChg chg="add">
          <ac:chgData name="Ferry, Sherri L" userId="3b9a7ee3-4f46-4359-9007-2dcf45e25578" providerId="ADAL" clId="{73620241-0DB6-41B6-8AF4-DD4A231747BC}" dt="2023-11-07T17:23:40.512" v="644" actId="26606"/>
          <ac:spMkLst>
            <pc:docMk/>
            <pc:sldMk cId="3054892652" sldId="351"/>
            <ac:spMk id="2102" creationId="{F49775AF-8896-43EE-92C6-83497D6DC56F}"/>
          </ac:spMkLst>
        </pc:spChg>
        <pc:grpChg chg="add del">
          <ac:chgData name="Ferry, Sherri L" userId="3b9a7ee3-4f46-4359-9007-2dcf45e25578" providerId="ADAL" clId="{73620241-0DB6-41B6-8AF4-DD4A231747BC}" dt="2023-11-07T17:23:40.512" v="644" actId="26606"/>
          <ac:grpSpMkLst>
            <pc:docMk/>
            <pc:sldMk cId="3054892652" sldId="351"/>
            <ac:grpSpMk id="2085" creationId="{63A1050F-42B7-42F4-9436-314DB03DE463}"/>
          </ac:grpSpMkLst>
        </pc:grpChg>
        <pc:grpChg chg="add del">
          <ac:chgData name="Ferry, Sherri L" userId="3b9a7ee3-4f46-4359-9007-2dcf45e25578" providerId="ADAL" clId="{73620241-0DB6-41B6-8AF4-DD4A231747BC}" dt="2023-11-07T17:23:40.512" v="644" actId="26606"/>
          <ac:grpSpMkLst>
            <pc:docMk/>
            <pc:sldMk cId="3054892652" sldId="351"/>
            <ac:grpSpMk id="2091" creationId="{CB04806E-DE07-4370-8B2D-439E32B3A25B}"/>
          </ac:grpSpMkLst>
        </pc:grpChg>
        <pc:graphicFrameChg chg="add del">
          <ac:chgData name="Ferry, Sherri L" userId="3b9a7ee3-4f46-4359-9007-2dcf45e25578" providerId="ADAL" clId="{73620241-0DB6-41B6-8AF4-DD4A231747BC}" dt="2023-11-07T17:07:14.896" v="478" actId="26606"/>
          <ac:graphicFrameMkLst>
            <pc:docMk/>
            <pc:sldMk cId="3054892652" sldId="351"/>
            <ac:graphicFrameMk id="2052" creationId="{952D495F-72F6-E623-0A5B-27D1F8F91283}"/>
          </ac:graphicFrameMkLst>
        </pc:graphicFrameChg>
        <pc:picChg chg="add del mod">
          <ac:chgData name="Ferry, Sherri L" userId="3b9a7ee3-4f46-4359-9007-2dcf45e25578" providerId="ADAL" clId="{73620241-0DB6-41B6-8AF4-DD4A231747BC}" dt="2023-11-07T17:07:54.905" v="501" actId="21"/>
          <ac:picMkLst>
            <pc:docMk/>
            <pc:sldMk cId="3054892652" sldId="351"/>
            <ac:picMk id="3" creationId="{B17C0161-79C1-D5B4-D399-248BC133D8C0}"/>
          </ac:picMkLst>
        </pc:picChg>
        <pc:picChg chg="add del mod">
          <ac:chgData name="Ferry, Sherri L" userId="3b9a7ee3-4f46-4359-9007-2dcf45e25578" providerId="ADAL" clId="{73620241-0DB6-41B6-8AF4-DD4A231747BC}" dt="2023-11-07T17:21:09.776" v="610" actId="21"/>
          <ac:picMkLst>
            <pc:docMk/>
            <pc:sldMk cId="3054892652" sldId="351"/>
            <ac:picMk id="7" creationId="{AB05D39D-F29F-0F56-7C67-884204C1E1E3}"/>
          </ac:picMkLst>
        </pc:picChg>
        <pc:picChg chg="add del mod">
          <ac:chgData name="Ferry, Sherri L" userId="3b9a7ee3-4f46-4359-9007-2dcf45e25578" providerId="ADAL" clId="{73620241-0DB6-41B6-8AF4-DD4A231747BC}" dt="2023-11-07T17:19:06.443" v="606" actId="21"/>
          <ac:picMkLst>
            <pc:docMk/>
            <pc:sldMk cId="3054892652" sldId="351"/>
            <ac:picMk id="10" creationId="{3ECA8078-D86C-723F-79A3-D882E955E456}"/>
          </ac:picMkLst>
        </pc:picChg>
        <pc:picChg chg="add mod ord">
          <ac:chgData name="Ferry, Sherri L" userId="3b9a7ee3-4f46-4359-9007-2dcf45e25578" providerId="ADAL" clId="{73620241-0DB6-41B6-8AF4-DD4A231747BC}" dt="2023-11-07T17:23:40.512" v="644" actId="26606"/>
          <ac:picMkLst>
            <pc:docMk/>
            <pc:sldMk cId="3054892652" sldId="351"/>
            <ac:picMk id="11" creationId="{81867AF3-828D-0165-BDCE-F39E00C6D528}"/>
          </ac:picMkLst>
        </pc:picChg>
        <pc:picChg chg="add del mod ord">
          <ac:chgData name="Ferry, Sherri L" userId="3b9a7ee3-4f46-4359-9007-2dcf45e25578" providerId="ADAL" clId="{73620241-0DB6-41B6-8AF4-DD4A231747BC}" dt="2023-11-07T17:13:48.916" v="566" actId="21"/>
          <ac:picMkLst>
            <pc:docMk/>
            <pc:sldMk cId="3054892652" sldId="351"/>
            <ac:picMk id="2050" creationId="{1658A1DF-8E64-4DD4-0228-E01C64978067}"/>
          </ac:picMkLst>
        </pc:picChg>
        <pc:cxnChg chg="add del">
          <ac:chgData name="Ferry, Sherri L" userId="3b9a7ee3-4f46-4359-9007-2dcf45e25578" providerId="ADAL" clId="{73620241-0DB6-41B6-8AF4-DD4A231747BC}" dt="2023-11-07T17:07:21.331" v="480" actId="26606"/>
          <ac:cxnSpMkLst>
            <pc:docMk/>
            <pc:sldMk cId="3054892652" sldId="351"/>
            <ac:cxnSpMk id="2054" creationId="{249EDD1B-F94D-B4E6-ACAA-566B9A26FDE3}"/>
          </ac:cxnSpMkLst>
        </pc:cxnChg>
      </pc:sldChg>
      <pc:sldChg chg="new del replTag delTag">
        <pc:chgData name="Ferry, Sherri L" userId="3b9a7ee3-4f46-4359-9007-2dcf45e25578" providerId="ADAL" clId="{73620241-0DB6-41B6-8AF4-DD4A231747BC}" dt="2023-11-07T18:26:11.794" v="1154" actId="680"/>
        <pc:sldMkLst>
          <pc:docMk/>
          <pc:sldMk cId="3040857663" sldId="352"/>
        </pc:sldMkLst>
      </pc:sldChg>
      <pc:sldChg chg="delSp modSp add del mod replTag delTag">
        <pc:chgData name="Ferry, Sherri L" userId="3b9a7ee3-4f46-4359-9007-2dcf45e25578" providerId="ADAL" clId="{73620241-0DB6-41B6-8AF4-DD4A231747BC}" dt="2023-11-07T18:47:43.429" v="1523" actId="2696"/>
        <pc:sldMkLst>
          <pc:docMk/>
          <pc:sldMk cId="3668185044" sldId="352"/>
        </pc:sldMkLst>
        <pc:picChg chg="mod">
          <ac:chgData name="Ferry, Sherri L" userId="3b9a7ee3-4f46-4359-9007-2dcf45e25578" providerId="ADAL" clId="{73620241-0DB6-41B6-8AF4-DD4A231747BC}" dt="2023-11-07T18:26:40.259" v="1167" actId="1076"/>
          <ac:picMkLst>
            <pc:docMk/>
            <pc:sldMk cId="3668185044" sldId="352"/>
            <ac:picMk id="14" creationId="{2FFADA82-6B6C-A40A-AA21-C1EBEC750135}"/>
          </ac:picMkLst>
        </pc:picChg>
        <pc:picChg chg="del">
          <ac:chgData name="Ferry, Sherri L" userId="3b9a7ee3-4f46-4359-9007-2dcf45e25578" providerId="ADAL" clId="{73620241-0DB6-41B6-8AF4-DD4A231747BC}" dt="2023-11-07T18:26:31.405" v="1166" actId="21"/>
          <ac:picMkLst>
            <pc:docMk/>
            <pc:sldMk cId="3668185044" sldId="352"/>
            <ac:picMk id="2060" creationId="{38F32300-0121-B4F0-28CF-80D01EDCE64C}"/>
          </ac:picMkLst>
        </pc:picChg>
      </pc:sldChg>
      <pc:sldChg chg="addSp delSp modSp new mod setBg replTag delTag">
        <pc:chgData name="Ferry, Sherri L" userId="3b9a7ee3-4f46-4359-9007-2dcf45e25578" providerId="ADAL" clId="{73620241-0DB6-41B6-8AF4-DD4A231747BC}" dt="2023-11-30T16:20:29.239" v="3159"/>
        <pc:sldMkLst>
          <pc:docMk/>
          <pc:sldMk cId="2509434693" sldId="353"/>
        </pc:sldMkLst>
        <pc:spChg chg="del">
          <ac:chgData name="Ferry, Sherri L" userId="3b9a7ee3-4f46-4359-9007-2dcf45e25578" providerId="ADAL" clId="{73620241-0DB6-41B6-8AF4-DD4A231747BC}" dt="2023-11-07T18:27:52.996" v="1190" actId="26606"/>
          <ac:spMkLst>
            <pc:docMk/>
            <pc:sldMk cId="2509434693" sldId="353"/>
            <ac:spMk id="2" creationId="{07ED4C2E-58F4-C908-94FA-A985E99D971A}"/>
          </ac:spMkLst>
        </pc:spChg>
        <pc:spChg chg="del">
          <ac:chgData name="Ferry, Sherri L" userId="3b9a7ee3-4f46-4359-9007-2dcf45e25578" providerId="ADAL" clId="{73620241-0DB6-41B6-8AF4-DD4A231747BC}" dt="2023-11-07T18:27:42.666" v="1189"/>
          <ac:spMkLst>
            <pc:docMk/>
            <pc:sldMk cId="2509434693" sldId="353"/>
            <ac:spMk id="3" creationId="{A33F100D-C3F9-3208-EE2B-DF4155308999}"/>
          </ac:spMkLst>
        </pc:spChg>
        <pc:spChg chg="add mod">
          <ac:chgData name="Ferry, Sherri L" userId="3b9a7ee3-4f46-4359-9007-2dcf45e25578" providerId="ADAL" clId="{73620241-0DB6-41B6-8AF4-DD4A231747BC}" dt="2023-11-07T18:37:38.016" v="1507" actId="1076"/>
          <ac:spMkLst>
            <pc:docMk/>
            <pc:sldMk cId="2509434693" sldId="353"/>
            <ac:spMk id="6" creationId="{2D07FF0F-6609-80CF-F3D6-8E79E2A374AA}"/>
          </ac:spMkLst>
        </pc:spChg>
        <pc:spChg chg="add del">
          <ac:chgData name="Ferry, Sherri L" userId="3b9a7ee3-4f46-4359-9007-2dcf45e25578" providerId="ADAL" clId="{73620241-0DB6-41B6-8AF4-DD4A231747BC}" dt="2023-11-07T18:30:19.691" v="1202" actId="26606"/>
          <ac:spMkLst>
            <pc:docMk/>
            <pc:sldMk cId="2509434693" sldId="353"/>
            <ac:spMk id="8" creationId="{9B183FC6-F75C-04EC-79F6-A272712F2DE6}"/>
          </ac:spMkLst>
        </pc:spChg>
        <pc:spChg chg="add del">
          <ac:chgData name="Ferry, Sherri L" userId="3b9a7ee3-4f46-4359-9007-2dcf45e25578" providerId="ADAL" clId="{73620241-0DB6-41B6-8AF4-DD4A231747BC}" dt="2023-11-07T18:29:02.225" v="1196" actId="26606"/>
          <ac:spMkLst>
            <pc:docMk/>
            <pc:sldMk cId="2509434693" sldId="353"/>
            <ac:spMk id="9" creationId="{AB8C311F-7253-4AED-9701-7FC0708C41C7}"/>
          </ac:spMkLst>
        </pc:spChg>
        <pc:spChg chg="add del">
          <ac:chgData name="Ferry, Sherri L" userId="3b9a7ee3-4f46-4359-9007-2dcf45e25578" providerId="ADAL" clId="{73620241-0DB6-41B6-8AF4-DD4A231747BC}" dt="2023-11-07T18:29:02.225" v="1196" actId="26606"/>
          <ac:spMkLst>
            <pc:docMk/>
            <pc:sldMk cId="2509434693" sldId="353"/>
            <ac:spMk id="11" creationId="{E2384209-CB15-4CDF-9D31-C44FD9A3F20D}"/>
          </ac:spMkLst>
        </pc:spChg>
        <pc:spChg chg="add del">
          <ac:chgData name="Ferry, Sherri L" userId="3b9a7ee3-4f46-4359-9007-2dcf45e25578" providerId="ADAL" clId="{73620241-0DB6-41B6-8AF4-DD4A231747BC}" dt="2023-11-07T18:29:02.225" v="1196" actId="26606"/>
          <ac:spMkLst>
            <pc:docMk/>
            <pc:sldMk cId="2509434693" sldId="353"/>
            <ac:spMk id="13" creationId="{2633B3B5-CC90-43F0-8714-D31D1F3F0209}"/>
          </ac:spMkLst>
        </pc:spChg>
        <pc:spChg chg="add del">
          <ac:chgData name="Ferry, Sherri L" userId="3b9a7ee3-4f46-4359-9007-2dcf45e25578" providerId="ADAL" clId="{73620241-0DB6-41B6-8AF4-DD4A231747BC}" dt="2023-11-07T18:29:02.225" v="1196" actId="26606"/>
          <ac:spMkLst>
            <pc:docMk/>
            <pc:sldMk cId="2509434693" sldId="353"/>
            <ac:spMk id="15" creationId="{A8D57A06-A426-446D-B02C-A2DC6B62E45E}"/>
          </ac:spMkLst>
        </pc:spChg>
        <pc:spChg chg="add del">
          <ac:chgData name="Ferry, Sherri L" userId="3b9a7ee3-4f46-4359-9007-2dcf45e25578" providerId="ADAL" clId="{73620241-0DB6-41B6-8AF4-DD4A231747BC}" dt="2023-11-07T18:29:04.021" v="1198" actId="26606"/>
          <ac:spMkLst>
            <pc:docMk/>
            <pc:sldMk cId="2509434693" sldId="353"/>
            <ac:spMk id="19" creationId="{EEB4220E-BAB2-3AF1-C6A4-32645C042D02}"/>
          </ac:spMkLst>
        </pc:spChg>
        <pc:spChg chg="add del">
          <ac:chgData name="Ferry, Sherri L" userId="3b9a7ee3-4f46-4359-9007-2dcf45e25578" providerId="ADAL" clId="{73620241-0DB6-41B6-8AF4-DD4A231747BC}" dt="2023-11-07T18:30:19.691" v="1202" actId="26606"/>
          <ac:spMkLst>
            <pc:docMk/>
            <pc:sldMk cId="2509434693" sldId="353"/>
            <ac:spMk id="24" creationId="{B1595A09-E336-4D1B-9B3A-06A2287A54E2}"/>
          </ac:spMkLst>
        </pc:spChg>
        <pc:spChg chg="add del">
          <ac:chgData name="Ferry, Sherri L" userId="3b9a7ee3-4f46-4359-9007-2dcf45e25578" providerId="ADAL" clId="{73620241-0DB6-41B6-8AF4-DD4A231747BC}" dt="2023-11-07T18:30:19.691" v="1202" actId="26606"/>
          <ac:spMkLst>
            <pc:docMk/>
            <pc:sldMk cId="2509434693" sldId="353"/>
            <ac:spMk id="25" creationId="{3540989C-C7B8-473B-BF87-6F2DA6A90006}"/>
          </ac:spMkLst>
        </pc:spChg>
        <pc:grpChg chg="add del">
          <ac:chgData name="Ferry, Sherri L" userId="3b9a7ee3-4f46-4359-9007-2dcf45e25578" providerId="ADAL" clId="{73620241-0DB6-41B6-8AF4-DD4A231747BC}" dt="2023-11-07T18:29:04.021" v="1198" actId="26606"/>
          <ac:grpSpMkLst>
            <pc:docMk/>
            <pc:sldMk cId="2509434693" sldId="353"/>
            <ac:grpSpMk id="20" creationId="{823F1525-80D5-59FF-4BC5-F65E51E8884B}"/>
          </ac:grpSpMkLst>
        </pc:grpChg>
        <pc:picChg chg="add del mod">
          <ac:chgData name="Ferry, Sherri L" userId="3b9a7ee3-4f46-4359-9007-2dcf45e25578" providerId="ADAL" clId="{73620241-0DB6-41B6-8AF4-DD4A231747BC}" dt="2023-11-07T18:29:09.288" v="1200" actId="21"/>
          <ac:picMkLst>
            <pc:docMk/>
            <pc:sldMk cId="2509434693" sldId="353"/>
            <ac:picMk id="4" creationId="{0AB06642-B2D4-7464-BB15-B6FA111AB5A0}"/>
          </ac:picMkLst>
        </pc:picChg>
        <pc:picChg chg="add mod">
          <ac:chgData name="Ferry, Sherri L" userId="3b9a7ee3-4f46-4359-9007-2dcf45e25578" providerId="ADAL" clId="{73620241-0DB6-41B6-8AF4-DD4A231747BC}" dt="2023-11-07T18:37:24.204" v="1506" actId="1076"/>
          <ac:picMkLst>
            <pc:docMk/>
            <pc:sldMk cId="2509434693" sldId="353"/>
            <ac:picMk id="5" creationId="{A7195E6F-A460-593E-BDCE-EB6D7858C69F}"/>
          </ac:picMkLst>
        </pc:picChg>
        <pc:picChg chg="add mod">
          <ac:chgData name="Ferry, Sherri L" userId="3b9a7ee3-4f46-4359-9007-2dcf45e25578" providerId="ADAL" clId="{73620241-0DB6-41B6-8AF4-DD4A231747BC}" dt="2023-11-07T18:46:58.553" v="1511" actId="1035"/>
          <ac:picMkLst>
            <pc:docMk/>
            <pc:sldMk cId="2509434693" sldId="353"/>
            <ac:picMk id="6146" creationId="{EED66829-4E2A-5E0C-FC11-955B96477ED8}"/>
          </ac:picMkLst>
        </pc:picChg>
      </pc:sldChg>
      <pc:sldChg chg="addSp delSp modSp new replTag delTag">
        <pc:chgData name="Ferry, Sherri L" userId="3b9a7ee3-4f46-4359-9007-2dcf45e25578" providerId="ADAL" clId="{73620241-0DB6-41B6-8AF4-DD4A231747BC}" dt="2023-11-16T18:35:47.477" v="2610" actId="1076"/>
        <pc:sldMkLst>
          <pc:docMk/>
          <pc:sldMk cId="184304364" sldId="354"/>
        </pc:sldMkLst>
        <pc:spChg chg="del">
          <ac:chgData name="Ferry, Sherri L" userId="3b9a7ee3-4f46-4359-9007-2dcf45e25578" providerId="ADAL" clId="{73620241-0DB6-41B6-8AF4-DD4A231747BC}" dt="2023-11-16T18:11:33.726" v="2245"/>
          <ac:spMkLst>
            <pc:docMk/>
            <pc:sldMk cId="184304364" sldId="354"/>
            <ac:spMk id="3" creationId="{FB0033D0-AD91-F9BE-8627-64B5AAF8D3C9}"/>
          </ac:spMkLst>
        </pc:spChg>
        <pc:spChg chg="add del mod">
          <ac:chgData name="Ferry, Sherri L" userId="3b9a7ee3-4f46-4359-9007-2dcf45e25578" providerId="ADAL" clId="{73620241-0DB6-41B6-8AF4-DD4A231747BC}" dt="2023-11-16T18:12:11.346" v="2259"/>
          <ac:spMkLst>
            <pc:docMk/>
            <pc:sldMk cId="184304364" sldId="354"/>
            <ac:spMk id="4" creationId="{66097D6F-59B5-30C3-74CC-ABFE7ADF8B75}"/>
          </ac:spMkLst>
        </pc:spChg>
        <pc:picChg chg="add del mod">
          <ac:chgData name="Ferry, Sherri L" userId="3b9a7ee3-4f46-4359-9007-2dcf45e25578" providerId="ADAL" clId="{73620241-0DB6-41B6-8AF4-DD4A231747BC}" dt="2023-11-16T18:11:56.266" v="2258" actId="21"/>
          <ac:picMkLst>
            <pc:docMk/>
            <pc:sldMk cId="184304364" sldId="354"/>
            <ac:picMk id="5122" creationId="{35C8CC34-88DB-FB18-EB30-DD428F7D6CC3}"/>
          </ac:picMkLst>
        </pc:picChg>
        <pc:picChg chg="add mod">
          <ac:chgData name="Ferry, Sherri L" userId="3b9a7ee3-4f46-4359-9007-2dcf45e25578" providerId="ADAL" clId="{73620241-0DB6-41B6-8AF4-DD4A231747BC}" dt="2023-11-16T18:12:11.346" v="2259"/>
          <ac:picMkLst>
            <pc:docMk/>
            <pc:sldMk cId="184304364" sldId="354"/>
            <ac:picMk id="5124" creationId="{805A24DD-84A4-76CD-9A95-69A7105DEE4D}"/>
          </ac:picMkLst>
        </pc:picChg>
        <pc:picChg chg="add mod">
          <ac:chgData name="Ferry, Sherri L" userId="3b9a7ee3-4f46-4359-9007-2dcf45e25578" providerId="ADAL" clId="{73620241-0DB6-41B6-8AF4-DD4A231747BC}" dt="2023-11-16T18:35:47.477" v="2610" actId="1076"/>
          <ac:picMkLst>
            <pc:docMk/>
            <pc:sldMk cId="184304364" sldId="354"/>
            <ac:picMk id="5126" creationId="{E08C7C23-3877-3CB6-23B1-7D1946336E51}"/>
          </ac:picMkLst>
        </pc:picChg>
      </pc:sldChg>
      <pc:sldChg chg="addSp delSp modSp new del mod setBg replTag delTag">
        <pc:chgData name="Ferry, Sherri L" userId="3b9a7ee3-4f46-4359-9007-2dcf45e25578" providerId="ADAL" clId="{73620241-0DB6-41B6-8AF4-DD4A231747BC}" dt="2023-11-16T17:39:22.264" v="2000" actId="2696"/>
        <pc:sldMkLst>
          <pc:docMk/>
          <pc:sldMk cId="905545235" sldId="354"/>
        </pc:sldMkLst>
        <pc:spChg chg="add del">
          <ac:chgData name="Ferry, Sherri L" userId="3b9a7ee3-4f46-4359-9007-2dcf45e25578" providerId="ADAL" clId="{73620241-0DB6-41B6-8AF4-DD4A231747BC}" dt="2023-11-16T17:25:40.400" v="1781" actId="26606"/>
          <ac:spMkLst>
            <pc:docMk/>
            <pc:sldMk cId="905545235" sldId="354"/>
            <ac:spMk id="2" creationId="{327AE2C5-24DF-B163-2D13-C5CEC935858D}"/>
          </ac:spMkLst>
        </pc:spChg>
        <pc:spChg chg="del">
          <ac:chgData name="Ferry, Sherri L" userId="3b9a7ee3-4f46-4359-9007-2dcf45e25578" providerId="ADAL" clId="{73620241-0DB6-41B6-8AF4-DD4A231747BC}" dt="2023-11-16T17:25:31.995" v="1778"/>
          <ac:spMkLst>
            <pc:docMk/>
            <pc:sldMk cId="905545235" sldId="354"/>
            <ac:spMk id="3" creationId="{366DD49A-AA41-2465-82D9-45933DFB5E9E}"/>
          </ac:spMkLst>
        </pc:spChg>
        <pc:spChg chg="add">
          <ac:chgData name="Ferry, Sherri L" userId="3b9a7ee3-4f46-4359-9007-2dcf45e25578" providerId="ADAL" clId="{73620241-0DB6-41B6-8AF4-DD4A231747BC}" dt="2023-11-16T17:25:40.400" v="1781" actId="26606"/>
          <ac:spMkLst>
            <pc:docMk/>
            <pc:sldMk cId="905545235" sldId="354"/>
            <ac:spMk id="1037" creationId="{42A4FC2C-047E-45A5-965D-8E1E3BF09BC6}"/>
          </ac:spMkLst>
        </pc:spChg>
        <pc:grpChg chg="add del">
          <ac:chgData name="Ferry, Sherri L" userId="3b9a7ee3-4f46-4359-9007-2dcf45e25578" providerId="ADAL" clId="{73620241-0DB6-41B6-8AF4-DD4A231747BC}" dt="2023-11-16T17:25:40.400" v="1780" actId="26606"/>
          <ac:grpSpMkLst>
            <pc:docMk/>
            <pc:sldMk cId="905545235" sldId="354"/>
            <ac:grpSpMk id="1031" creationId="{723C66ED-DBBF-12CA-7F5E-813E0E7D036A}"/>
          </ac:grpSpMkLst>
        </pc:grpChg>
        <pc:picChg chg="add mod ord">
          <ac:chgData name="Ferry, Sherri L" userId="3b9a7ee3-4f46-4359-9007-2dcf45e25578" providerId="ADAL" clId="{73620241-0DB6-41B6-8AF4-DD4A231747BC}" dt="2023-11-16T17:28:35.787" v="1821" actId="1076"/>
          <ac:picMkLst>
            <pc:docMk/>
            <pc:sldMk cId="905545235" sldId="354"/>
            <ac:picMk id="4" creationId="{A01CD77A-F5D4-9D3D-4D34-4B7D43621699}"/>
          </ac:picMkLst>
        </pc:picChg>
        <pc:picChg chg="add mod modCrop">
          <ac:chgData name="Ferry, Sherri L" userId="3b9a7ee3-4f46-4359-9007-2dcf45e25578" providerId="ADAL" clId="{73620241-0DB6-41B6-8AF4-DD4A231747BC}" dt="2023-11-16T17:38:03.128" v="1974" actId="1076"/>
          <ac:picMkLst>
            <pc:docMk/>
            <pc:sldMk cId="905545235" sldId="354"/>
            <ac:picMk id="6" creationId="{51D04360-4A3F-BC68-EFE9-B0079512D8BA}"/>
          </ac:picMkLst>
        </pc:picChg>
        <pc:picChg chg="del mod">
          <ac:chgData name="Ferry, Sherri L" userId="3b9a7ee3-4f46-4359-9007-2dcf45e25578" providerId="ADAL" clId="{73620241-0DB6-41B6-8AF4-DD4A231747BC}" dt="2023-11-16T17:37:47.422" v="1971" actId="21"/>
          <ac:picMkLst>
            <pc:docMk/>
            <pc:sldMk cId="905545235" sldId="354"/>
            <ac:picMk id="8" creationId="{A0463D73-3B6D-A721-164E-1BE3E417A141}"/>
          </ac:picMkLst>
        </pc:picChg>
        <pc:picChg chg="add mod">
          <ac:chgData name="Ferry, Sherri L" userId="3b9a7ee3-4f46-4359-9007-2dcf45e25578" providerId="ADAL" clId="{73620241-0DB6-41B6-8AF4-DD4A231747BC}" dt="2023-11-16T17:28:44.018" v="1822" actId="170"/>
          <ac:picMkLst>
            <pc:docMk/>
            <pc:sldMk cId="905545235" sldId="354"/>
            <ac:picMk id="1026" creationId="{5B52D5F9-F1D4-E441-210B-A8AB9ED30D00}"/>
          </ac:picMkLst>
        </pc:picChg>
      </pc:sldChg>
      <pc:sldChg chg="delSp del replTag delTag">
        <pc:chgData name="Ferry, Sherri L" userId="3b9a7ee3-4f46-4359-9007-2dcf45e25578" providerId="ADAL" clId="{73620241-0DB6-41B6-8AF4-DD4A231747BC}" dt="2023-11-30T15:18:41.151" v="3087" actId="2696"/>
        <pc:sldMkLst>
          <pc:docMk/>
          <pc:sldMk cId="3014546517" sldId="354"/>
        </pc:sldMkLst>
        <pc:picChg chg="del">
          <ac:chgData name="Ferry, Sherri L" userId="3b9a7ee3-4f46-4359-9007-2dcf45e25578" providerId="ADAL" clId="{73620241-0DB6-41B6-8AF4-DD4A231747BC}" dt="2023-11-30T14:48:17.670" v="2778" actId="21"/>
          <ac:picMkLst>
            <pc:docMk/>
            <pc:sldMk cId="3014546517" sldId="354"/>
            <ac:picMk id="2071" creationId="{7BAD9FF1-869A-C625-EB41-33D2C68EE122}"/>
          </ac:picMkLst>
        </pc:picChg>
      </pc:sldChg>
      <pc:sldChg chg="addSp delSp modSp new del mod setBg replTag delTag">
        <pc:chgData name="Ferry, Sherri L" userId="3b9a7ee3-4f46-4359-9007-2dcf45e25578" providerId="ADAL" clId="{73620241-0DB6-41B6-8AF4-DD4A231747BC}" dt="2023-11-30T15:18:28.148" v="3082" actId="2696"/>
        <pc:sldMkLst>
          <pc:docMk/>
          <pc:sldMk cId="55495106" sldId="355"/>
        </pc:sldMkLst>
        <pc:spChg chg="del">
          <ac:chgData name="Ferry, Sherri L" userId="3b9a7ee3-4f46-4359-9007-2dcf45e25578" providerId="ADAL" clId="{73620241-0DB6-41B6-8AF4-DD4A231747BC}" dt="2023-11-30T14:53:11.451" v="2836" actId="26606"/>
          <ac:spMkLst>
            <pc:docMk/>
            <pc:sldMk cId="55495106" sldId="355"/>
            <ac:spMk id="2" creationId="{A353F62A-8646-AA9F-2BAF-5EEF1C1319E1}"/>
          </ac:spMkLst>
        </pc:spChg>
        <pc:spChg chg="del">
          <ac:chgData name="Ferry, Sherri L" userId="3b9a7ee3-4f46-4359-9007-2dcf45e25578" providerId="ADAL" clId="{73620241-0DB6-41B6-8AF4-DD4A231747BC}" dt="2023-11-30T14:53:07.834" v="2835"/>
          <ac:spMkLst>
            <pc:docMk/>
            <pc:sldMk cId="55495106" sldId="355"/>
            <ac:spMk id="3" creationId="{BAE6B73B-69E5-C50E-F056-59E22B9D1AC3}"/>
          </ac:spMkLst>
        </pc:spChg>
        <pc:spChg chg="add del mod">
          <ac:chgData name="Ferry, Sherri L" userId="3b9a7ee3-4f46-4359-9007-2dcf45e25578" providerId="ADAL" clId="{73620241-0DB6-41B6-8AF4-DD4A231747BC}" dt="2023-11-30T14:53:46.452" v="2838"/>
          <ac:spMkLst>
            <pc:docMk/>
            <pc:sldMk cId="55495106" sldId="355"/>
            <ac:spMk id="4" creationId="{0EEA88CD-380F-64BA-CCC2-A27721EE4E26}"/>
          </ac:spMkLst>
        </pc:spChg>
        <pc:spChg chg="add del mod">
          <ac:chgData name="Ferry, Sherri L" userId="3b9a7ee3-4f46-4359-9007-2dcf45e25578" providerId="ADAL" clId="{73620241-0DB6-41B6-8AF4-DD4A231747BC}" dt="2023-11-30T15:10:09.200" v="2947"/>
          <ac:spMkLst>
            <pc:docMk/>
            <pc:sldMk cId="55495106" sldId="355"/>
            <ac:spMk id="6" creationId="{44D83B0F-B01A-070A-8316-6551E8BE40B1}"/>
          </ac:spMkLst>
        </pc:spChg>
        <pc:spChg chg="add del">
          <ac:chgData name="Ferry, Sherri L" userId="3b9a7ee3-4f46-4359-9007-2dcf45e25578" providerId="ADAL" clId="{73620241-0DB6-41B6-8AF4-DD4A231747BC}" dt="2023-11-30T14:53:48.239" v="2839" actId="26606"/>
          <ac:spMkLst>
            <pc:docMk/>
            <pc:sldMk cId="55495106" sldId="355"/>
            <ac:spMk id="4103" creationId="{42A4FC2C-047E-45A5-965D-8E1E3BF09BC6}"/>
          </ac:spMkLst>
        </pc:spChg>
        <pc:spChg chg="add">
          <ac:chgData name="Ferry, Sherri L" userId="3b9a7ee3-4f46-4359-9007-2dcf45e25578" providerId="ADAL" clId="{73620241-0DB6-41B6-8AF4-DD4A231747BC}" dt="2023-11-30T14:53:48.239" v="2839" actId="26606"/>
          <ac:spMkLst>
            <pc:docMk/>
            <pc:sldMk cId="55495106" sldId="355"/>
            <ac:spMk id="4108" creationId="{42A4FC2C-047E-45A5-965D-8E1E3BF09BC6}"/>
          </ac:spMkLst>
        </pc:spChg>
        <pc:picChg chg="add mod">
          <ac:chgData name="Ferry, Sherri L" userId="3b9a7ee3-4f46-4359-9007-2dcf45e25578" providerId="ADAL" clId="{73620241-0DB6-41B6-8AF4-DD4A231747BC}" dt="2023-11-30T14:54:04.256" v="2850"/>
          <ac:picMkLst>
            <pc:docMk/>
            <pc:sldMk cId="55495106" sldId="355"/>
            <ac:picMk id="5" creationId="{69347EB6-2F87-3D94-5478-1179B55F3129}"/>
          </ac:picMkLst>
        </pc:picChg>
        <pc:picChg chg="add del mod">
          <ac:chgData name="Ferry, Sherri L" userId="3b9a7ee3-4f46-4359-9007-2dcf45e25578" providerId="ADAL" clId="{73620241-0DB6-41B6-8AF4-DD4A231747BC}" dt="2023-11-30T14:53:30.968" v="2837" actId="21"/>
          <ac:picMkLst>
            <pc:docMk/>
            <pc:sldMk cId="55495106" sldId="355"/>
            <ac:picMk id="4098" creationId="{883DA97D-3C86-94EA-BE37-363766964AF0}"/>
          </ac:picMkLst>
        </pc:picChg>
        <pc:picChg chg="add del mod">
          <ac:chgData name="Ferry, Sherri L" userId="3b9a7ee3-4f46-4359-9007-2dcf45e25578" providerId="ADAL" clId="{73620241-0DB6-41B6-8AF4-DD4A231747BC}" dt="2023-11-30T14:54:08.810" v="2851" actId="21"/>
          <ac:picMkLst>
            <pc:docMk/>
            <pc:sldMk cId="55495106" sldId="355"/>
            <ac:picMk id="4100" creationId="{773631E2-D44C-B369-48B4-7CFB54E62F0C}"/>
          </ac:picMkLst>
        </pc:picChg>
        <pc:picChg chg="add mod">
          <ac:chgData name="Ferry, Sherri L" userId="3b9a7ee3-4f46-4359-9007-2dcf45e25578" providerId="ADAL" clId="{73620241-0DB6-41B6-8AF4-DD4A231747BC}" dt="2023-11-30T15:10:13.515" v="2948" actId="14100"/>
          <ac:picMkLst>
            <pc:docMk/>
            <pc:sldMk cId="55495106" sldId="355"/>
            <ac:picMk id="4102" creationId="{F26B8D64-D874-F263-CB81-A51EE5C3FC1C}"/>
          </ac:picMkLst>
        </pc:picChg>
        <pc:picChg chg="add mod">
          <ac:chgData name="Ferry, Sherri L" userId="3b9a7ee3-4f46-4359-9007-2dcf45e25578" providerId="ADAL" clId="{73620241-0DB6-41B6-8AF4-DD4A231747BC}" dt="2023-11-30T15:13:04.344" v="2991" actId="732"/>
          <ac:picMkLst>
            <pc:docMk/>
            <pc:sldMk cId="55495106" sldId="355"/>
            <ac:picMk id="4104" creationId="{46B886F5-80D1-4E21-BE19-77B3FFCC4AEE}"/>
          </ac:picMkLst>
        </pc:picChg>
      </pc:sldChg>
      <pc:sldChg chg="addSp delSp modSp new del mod setBg replTag delTag">
        <pc:chgData name="Ferry, Sherri L" userId="3b9a7ee3-4f46-4359-9007-2dcf45e25578" providerId="ADAL" clId="{73620241-0DB6-41B6-8AF4-DD4A231747BC}" dt="2023-11-30T14:51:48.333" v="2824" actId="2696"/>
        <pc:sldMkLst>
          <pc:docMk/>
          <pc:sldMk cId="1877329328" sldId="355"/>
        </pc:sldMkLst>
        <pc:spChg chg="del">
          <ac:chgData name="Ferry, Sherri L" userId="3b9a7ee3-4f46-4359-9007-2dcf45e25578" providerId="ADAL" clId="{73620241-0DB6-41B6-8AF4-DD4A231747BC}" dt="2023-11-30T14:51:15.826" v="2809" actId="26606"/>
          <ac:spMkLst>
            <pc:docMk/>
            <pc:sldMk cId="1877329328" sldId="355"/>
            <ac:spMk id="2" creationId="{6C3ECDD3-DF2E-22C6-071F-94859A216045}"/>
          </ac:spMkLst>
        </pc:spChg>
        <pc:spChg chg="del">
          <ac:chgData name="Ferry, Sherri L" userId="3b9a7ee3-4f46-4359-9007-2dcf45e25578" providerId="ADAL" clId="{73620241-0DB6-41B6-8AF4-DD4A231747BC}" dt="2023-11-30T14:51:13.635" v="2808"/>
          <ac:spMkLst>
            <pc:docMk/>
            <pc:sldMk cId="1877329328" sldId="355"/>
            <ac:spMk id="3" creationId="{4F4D12B9-0B9F-DE4D-0E6C-B8F0E2BAA5B8}"/>
          </ac:spMkLst>
        </pc:spChg>
        <pc:spChg chg="add">
          <ac:chgData name="Ferry, Sherri L" userId="3b9a7ee3-4f46-4359-9007-2dcf45e25578" providerId="ADAL" clId="{73620241-0DB6-41B6-8AF4-DD4A231747BC}" dt="2023-11-30T14:51:15.826" v="2809" actId="26606"/>
          <ac:spMkLst>
            <pc:docMk/>
            <pc:sldMk cId="1877329328" sldId="355"/>
            <ac:spMk id="2055" creationId="{42A4FC2C-047E-45A5-965D-8E1E3BF09BC6}"/>
          </ac:spMkLst>
        </pc:spChg>
        <pc:picChg chg="add mod">
          <ac:chgData name="Ferry, Sherri L" userId="3b9a7ee3-4f46-4359-9007-2dcf45e25578" providerId="ADAL" clId="{73620241-0DB6-41B6-8AF4-DD4A231747BC}" dt="2023-11-30T14:51:42.806" v="2821" actId="1076"/>
          <ac:picMkLst>
            <pc:docMk/>
            <pc:sldMk cId="1877329328" sldId="355"/>
            <ac:picMk id="4" creationId="{96A06951-A345-A07F-B88B-D3CD002AD5BB}"/>
          </ac:picMkLst>
        </pc:picChg>
        <pc:picChg chg="add mod">
          <ac:chgData name="Ferry, Sherri L" userId="3b9a7ee3-4f46-4359-9007-2dcf45e25578" providerId="ADAL" clId="{73620241-0DB6-41B6-8AF4-DD4A231747BC}" dt="2023-11-30T14:51:15.826" v="2809" actId="26606"/>
          <ac:picMkLst>
            <pc:docMk/>
            <pc:sldMk cId="1877329328" sldId="355"/>
            <ac:picMk id="2050" creationId="{C366582E-8064-2421-69FA-6EEFE1381323}"/>
          </ac:picMkLst>
        </pc:picChg>
      </pc:sldChg>
      <pc:sldChg chg="addSp delSp modSp new del mod replTag delTag">
        <pc:chgData name="Ferry, Sherri L" userId="3b9a7ee3-4f46-4359-9007-2dcf45e25578" providerId="ADAL" clId="{73620241-0DB6-41B6-8AF4-DD4A231747BC}" dt="2023-11-16T17:39:27.613" v="2005" actId="2696"/>
        <pc:sldMkLst>
          <pc:docMk/>
          <pc:sldMk cId="3185132961" sldId="355"/>
        </pc:sldMkLst>
        <pc:spChg chg="del">
          <ac:chgData name="Ferry, Sherri L" userId="3b9a7ee3-4f46-4359-9007-2dcf45e25578" providerId="ADAL" clId="{73620241-0DB6-41B6-8AF4-DD4A231747BC}" dt="2023-11-16T17:32:35.388" v="1871" actId="21"/>
          <ac:spMkLst>
            <pc:docMk/>
            <pc:sldMk cId="3185132961" sldId="355"/>
            <ac:spMk id="2" creationId="{89567E36-6B15-05F3-B564-FA0CDCB27C2F}"/>
          </ac:spMkLst>
        </pc:spChg>
        <pc:spChg chg="del">
          <ac:chgData name="Ferry, Sherri L" userId="3b9a7ee3-4f46-4359-9007-2dcf45e25578" providerId="ADAL" clId="{73620241-0DB6-41B6-8AF4-DD4A231747BC}" dt="2023-11-16T17:32:38.334" v="1872" actId="21"/>
          <ac:spMkLst>
            <pc:docMk/>
            <pc:sldMk cId="3185132961" sldId="355"/>
            <ac:spMk id="3" creationId="{48A65674-5978-D24D-2CB5-080FA5E92A66}"/>
          </ac:spMkLst>
        </pc:spChg>
        <pc:spChg chg="add del mod">
          <ac:chgData name="Ferry, Sherri L" userId="3b9a7ee3-4f46-4359-9007-2dcf45e25578" providerId="ADAL" clId="{73620241-0DB6-41B6-8AF4-DD4A231747BC}" dt="2023-11-16T17:37:36.992" v="1965" actId="21"/>
          <ac:spMkLst>
            <pc:docMk/>
            <pc:sldMk cId="3185132961" sldId="355"/>
            <ac:spMk id="4" creationId="{57F70BF6-AC1D-47E1-2A41-06852D6D3370}"/>
          </ac:spMkLst>
        </pc:spChg>
        <pc:picChg chg="add del mod">
          <ac:chgData name="Ferry, Sherri L" userId="3b9a7ee3-4f46-4359-9007-2dcf45e25578" providerId="ADAL" clId="{73620241-0DB6-41B6-8AF4-DD4A231747BC}" dt="2023-11-16T17:37:38.721" v="1966" actId="21"/>
          <ac:picMkLst>
            <pc:docMk/>
            <pc:sldMk cId="3185132961" sldId="355"/>
            <ac:picMk id="3074" creationId="{AAF8C967-F518-AC03-561D-19F8894E2282}"/>
          </ac:picMkLst>
        </pc:picChg>
      </pc:sldChg>
    </pc:docChg>
  </pc:docChgLst>
  <pc:docChgLst>
    <pc:chgData name="Ferry, Sherri L" userId="S::sferry@christianacare.org::3b9a7ee3-4f46-4359-9007-2dcf45e25578" providerId="AD" clId="Web-{B4FB2AA7-EF69-4A95-8328-43744F3B991F}"/>
    <pc:docChg chg="addSld">
      <pc:chgData name="Ferry, Sherri L" userId="S::sferry@christianacare.org::3b9a7ee3-4f46-4359-9007-2dcf45e25578" providerId="AD" clId="Web-{B4FB2AA7-EF69-4A95-8328-43744F3B991F}" dt="2023-10-26T10:58:16.224" v="0"/>
      <pc:docMkLst>
        <pc:docMk/>
      </pc:docMkLst>
      <pc:sldChg chg="new">
        <pc:chgData name="Ferry, Sherri L" userId="S::sferry@christianacare.org::3b9a7ee3-4f46-4359-9007-2dcf45e25578" providerId="AD" clId="Web-{B4FB2AA7-EF69-4A95-8328-43744F3B991F}" dt="2023-10-26T10:58:16.224" v="0"/>
        <pc:sldMkLst>
          <pc:docMk/>
          <pc:sldMk cId="3657329186" sldId="350"/>
        </pc:sldMkLst>
      </pc:sldChg>
    </pc:docChg>
  </pc:docChgLst>
  <pc:docChgLst>
    <pc:chgData name="Ferry, Sherri L" userId="S::sferry@christianacare.org::3b9a7ee3-4f46-4359-9007-2dcf45e25578" providerId="AD" clId="Web-{DD5B1D41-02C6-4948-911C-3498323E39CE}"/>
    <pc:docChg chg="modSld">
      <pc:chgData name="Ferry, Sherri L" userId="S::sferry@christianacare.org::3b9a7ee3-4f46-4359-9007-2dcf45e25578" providerId="AD" clId="Web-{DD5B1D41-02C6-4948-911C-3498323E39CE}" dt="2024-01-16T17:41:18.779" v="58" actId="1076"/>
      <pc:docMkLst>
        <pc:docMk/>
      </pc:docMkLst>
      <pc:sldChg chg="delSp modSp">
        <pc:chgData name="Ferry, Sherri L" userId="S::sferry@christianacare.org::3b9a7ee3-4f46-4359-9007-2dcf45e25578" providerId="AD" clId="Web-{DD5B1D41-02C6-4948-911C-3498323E39CE}" dt="2024-01-16T17:36:42.409" v="5" actId="20577"/>
        <pc:sldMkLst>
          <pc:docMk/>
          <pc:sldMk cId="661765998" sldId="262"/>
        </pc:sldMkLst>
        <pc:spChg chg="mod">
          <ac:chgData name="Ferry, Sherri L" userId="S::sferry@christianacare.org::3b9a7ee3-4f46-4359-9007-2dcf45e25578" providerId="AD" clId="Web-{DD5B1D41-02C6-4948-911C-3498323E39CE}" dt="2024-01-16T17:36:42.409" v="5" actId="20577"/>
          <ac:spMkLst>
            <pc:docMk/>
            <pc:sldMk cId="661765998" sldId="262"/>
            <ac:spMk id="6" creationId="{52098271-BE23-4C73-8CD1-032F6F4F4198}"/>
          </ac:spMkLst>
        </pc:spChg>
        <pc:picChg chg="del">
          <ac:chgData name="Ferry, Sherri L" userId="S::sferry@christianacare.org::3b9a7ee3-4f46-4359-9007-2dcf45e25578" providerId="AD" clId="Web-{DD5B1D41-02C6-4948-911C-3498323E39CE}" dt="2024-01-16T17:36:33.674" v="0"/>
          <ac:picMkLst>
            <pc:docMk/>
            <pc:sldMk cId="661765998" sldId="262"/>
            <ac:picMk id="7" creationId="{06441645-B5FA-960E-E6CA-0E7DD10320F5}"/>
          </ac:picMkLst>
        </pc:picChg>
      </pc:sldChg>
      <pc:sldChg chg="addSp delSp modSp">
        <pc:chgData name="Ferry, Sherri L" userId="S::sferry@christianacare.org::3b9a7ee3-4f46-4359-9007-2dcf45e25578" providerId="AD" clId="Web-{DD5B1D41-02C6-4948-911C-3498323E39CE}" dt="2024-01-16T17:41:18.779" v="58" actId="1076"/>
        <pc:sldMkLst>
          <pc:docMk/>
          <pc:sldMk cId="3894782012" sldId="329"/>
        </pc:sldMkLst>
        <pc:spChg chg="mod">
          <ac:chgData name="Ferry, Sherri L" userId="S::sferry@christianacare.org::3b9a7ee3-4f46-4359-9007-2dcf45e25578" providerId="AD" clId="Web-{DD5B1D41-02C6-4948-911C-3498323E39CE}" dt="2024-01-16T17:38:03.256" v="50" actId="20577"/>
          <ac:spMkLst>
            <pc:docMk/>
            <pc:sldMk cId="3894782012" sldId="329"/>
            <ac:spMk id="3" creationId="{DDE600AB-D159-B927-B191-E72CA6FFD56C}"/>
          </ac:spMkLst>
        </pc:spChg>
        <pc:spChg chg="mod">
          <ac:chgData name="Ferry, Sherri L" userId="S::sferry@christianacare.org::3b9a7ee3-4f46-4359-9007-2dcf45e25578" providerId="AD" clId="Web-{DD5B1D41-02C6-4948-911C-3498323E39CE}" dt="2024-01-16T17:41:18.779" v="58" actId="1076"/>
          <ac:spMkLst>
            <pc:docMk/>
            <pc:sldMk cId="3894782012" sldId="329"/>
            <ac:spMk id="12" creationId="{13DEDDB2-E471-C82A-C154-C80782639C5C}"/>
          </ac:spMkLst>
        </pc:spChg>
        <pc:spChg chg="mod">
          <ac:chgData name="Ferry, Sherri L" userId="S::sferry@christianacare.org::3b9a7ee3-4f46-4359-9007-2dcf45e25578" providerId="AD" clId="Web-{DD5B1D41-02C6-4948-911C-3498323E39CE}" dt="2024-01-16T17:38:31.804" v="52" actId="20577"/>
          <ac:spMkLst>
            <pc:docMk/>
            <pc:sldMk cId="3894782012" sldId="329"/>
            <ac:spMk id="14" creationId="{F7AD6CAC-8386-5350-B884-EE955C3E38B4}"/>
          </ac:spMkLst>
        </pc:spChg>
        <pc:picChg chg="del">
          <ac:chgData name="Ferry, Sherri L" userId="S::sferry@christianacare.org::3b9a7ee3-4f46-4359-9007-2dcf45e25578" providerId="AD" clId="Web-{DD5B1D41-02C6-4948-911C-3498323E39CE}" dt="2024-01-16T17:36:47.800" v="6"/>
          <ac:picMkLst>
            <pc:docMk/>
            <pc:sldMk cId="3894782012" sldId="329"/>
            <ac:picMk id="2" creationId="{5D5E4146-4BD1-AF57-CC1A-539F23ADE55F}"/>
          </ac:picMkLst>
        </pc:picChg>
        <pc:picChg chg="add mod">
          <ac:chgData name="Ferry, Sherri L" userId="S::sferry@christianacare.org::3b9a7ee3-4f46-4359-9007-2dcf45e25578" providerId="AD" clId="Web-{DD5B1D41-02C6-4948-911C-3498323E39CE}" dt="2024-01-16T17:41:15.607" v="57" actId="1076"/>
          <ac:picMkLst>
            <pc:docMk/>
            <pc:sldMk cId="3894782012" sldId="329"/>
            <ac:picMk id="4" creationId="{E113A5F9-75AF-8A66-55AF-3FC162479BB8}"/>
          </ac:picMkLst>
        </pc:picChg>
      </pc:sldChg>
    </pc:docChg>
  </pc:docChgLst>
  <pc:docChgLst>
    <pc:chgData name="Ferry, Sherri L" userId="3b9a7ee3-4f46-4359-9007-2dcf45e25578" providerId="ADAL" clId="{B056D4DC-C1D4-40C1-B38F-A66C89C42836}"/>
    <pc:docChg chg="undo custSel modSld sldOrd replTag delTag">
      <pc:chgData name="Ferry, Sherri L" userId="3b9a7ee3-4f46-4359-9007-2dcf45e25578" providerId="ADAL" clId="{B056D4DC-C1D4-40C1-B38F-A66C89C42836}" dt="2023-08-02T16:19:05.349" v="454" actId="6549"/>
      <pc:docMkLst>
        <pc:docMk/>
      </pc:docMkLst>
      <pc:sldChg chg="replTag delTag">
        <pc:chgData name="Ferry, Sherri L" userId="3b9a7ee3-4f46-4359-9007-2dcf45e25578" providerId="ADAL" clId="{B056D4DC-C1D4-40C1-B38F-A66C89C42836}" dt="2023-08-02T16:10:13.200" v="428"/>
        <pc:sldMkLst>
          <pc:docMk/>
          <pc:sldMk cId="661765998" sldId="262"/>
        </pc:sldMkLst>
      </pc:sldChg>
      <pc:sldChg chg="replTag delTag">
        <pc:chgData name="Ferry, Sherri L" userId="3b9a7ee3-4f46-4359-9007-2dcf45e25578" providerId="ADAL" clId="{B056D4DC-C1D4-40C1-B38F-A66C89C42836}" dt="2023-08-02T11:26:44.937" v="321"/>
        <pc:sldMkLst>
          <pc:docMk/>
          <pc:sldMk cId="2851127434" sldId="290"/>
        </pc:sldMkLst>
      </pc:sldChg>
      <pc:sldChg chg="replTag delTag">
        <pc:chgData name="Ferry, Sherri L" userId="3b9a7ee3-4f46-4359-9007-2dcf45e25578" providerId="ADAL" clId="{B056D4DC-C1D4-40C1-B38F-A66C89C42836}" dt="2023-08-01T15:23:34.225" v="7"/>
        <pc:sldMkLst>
          <pc:docMk/>
          <pc:sldMk cId="242236647" sldId="308"/>
        </pc:sldMkLst>
      </pc:sldChg>
      <pc:sldChg chg="addSp delSp modSp mod replTag delTag">
        <pc:chgData name="Ferry, Sherri L" userId="3b9a7ee3-4f46-4359-9007-2dcf45e25578" providerId="ADAL" clId="{B056D4DC-C1D4-40C1-B38F-A66C89C42836}" dt="2023-08-02T16:19:05.349" v="454" actId="6549"/>
        <pc:sldMkLst>
          <pc:docMk/>
          <pc:sldMk cId="2016940247" sldId="327"/>
        </pc:sldMkLst>
        <pc:spChg chg="mod">
          <ac:chgData name="Ferry, Sherri L" userId="3b9a7ee3-4f46-4359-9007-2dcf45e25578" providerId="ADAL" clId="{B056D4DC-C1D4-40C1-B38F-A66C89C42836}" dt="2023-08-02T11:32:21.113" v="410" actId="207"/>
          <ac:spMkLst>
            <pc:docMk/>
            <pc:sldMk cId="2016940247" sldId="327"/>
            <ac:spMk id="2" creationId="{B05D540D-1D1E-512B-A4E0-D4C780C79C34}"/>
          </ac:spMkLst>
        </pc:spChg>
        <pc:spChg chg="del mod">
          <ac:chgData name="Ferry, Sherri L" userId="3b9a7ee3-4f46-4359-9007-2dcf45e25578" providerId="ADAL" clId="{B056D4DC-C1D4-40C1-B38F-A66C89C42836}" dt="2023-08-02T11:31:36.548" v="404" actId="21"/>
          <ac:spMkLst>
            <pc:docMk/>
            <pc:sldMk cId="2016940247" sldId="327"/>
            <ac:spMk id="3" creationId="{4ED9AB42-CBC6-2D6C-CD0E-86D8B7140567}"/>
          </ac:spMkLst>
        </pc:spChg>
        <pc:spChg chg="add mod">
          <ac:chgData name="Ferry, Sherri L" userId="3b9a7ee3-4f46-4359-9007-2dcf45e25578" providerId="ADAL" clId="{B056D4DC-C1D4-40C1-B38F-A66C89C42836}" dt="2023-08-02T16:19:05.349" v="454" actId="6549"/>
          <ac:spMkLst>
            <pc:docMk/>
            <pc:sldMk cId="2016940247" sldId="327"/>
            <ac:spMk id="6" creationId="{3B7673FF-41C7-6B85-C887-74E3591D79D7}"/>
          </ac:spMkLst>
        </pc:spChg>
        <pc:spChg chg="add del mod">
          <ac:chgData name="Ferry, Sherri L" userId="3b9a7ee3-4f46-4359-9007-2dcf45e25578" providerId="ADAL" clId="{B056D4DC-C1D4-40C1-B38F-A66C89C42836}" dt="2023-08-02T11:31:40.439" v="405" actId="21"/>
          <ac:spMkLst>
            <pc:docMk/>
            <pc:sldMk cId="2016940247" sldId="327"/>
            <ac:spMk id="8" creationId="{EC2C1282-AA1A-32E7-B6CB-387CDD25CFD1}"/>
          </ac:spMkLst>
        </pc:spChg>
        <pc:picChg chg="mod">
          <ac:chgData name="Ferry, Sherri L" userId="3b9a7ee3-4f46-4359-9007-2dcf45e25578" providerId="ADAL" clId="{B056D4DC-C1D4-40C1-B38F-A66C89C42836}" dt="2023-08-02T11:29:33.925" v="398" actId="1076"/>
          <ac:picMkLst>
            <pc:docMk/>
            <pc:sldMk cId="2016940247" sldId="327"/>
            <ac:picMk id="5" creationId="{CAD35760-C3BC-1EB8-787E-2477DB79851A}"/>
          </ac:picMkLst>
        </pc:picChg>
        <pc:picChg chg="add del mod modCrop">
          <ac:chgData name="Ferry, Sherri L" userId="3b9a7ee3-4f46-4359-9007-2dcf45e25578" providerId="ADAL" clId="{B056D4DC-C1D4-40C1-B38F-A66C89C42836}" dt="2023-08-02T16:18:46.148" v="450" actId="21"/>
          <ac:picMkLst>
            <pc:docMk/>
            <pc:sldMk cId="2016940247" sldId="327"/>
            <ac:picMk id="7" creationId="{C0E75307-E591-4385-EEF3-E780878700F4}"/>
          </ac:picMkLst>
        </pc:picChg>
        <pc:picChg chg="add mod">
          <ac:chgData name="Ferry, Sherri L" userId="3b9a7ee3-4f46-4359-9007-2dcf45e25578" providerId="ADAL" clId="{B056D4DC-C1D4-40C1-B38F-A66C89C42836}" dt="2023-08-02T16:18:57.285" v="453" actId="1440"/>
          <ac:picMkLst>
            <pc:docMk/>
            <pc:sldMk cId="2016940247" sldId="327"/>
            <ac:picMk id="9" creationId="{722CEB94-D7FA-8467-A116-8D548F724D89}"/>
          </ac:picMkLst>
        </pc:picChg>
      </pc:sldChg>
      <pc:sldChg chg="replTag delTag">
        <pc:chgData name="Ferry, Sherri L" userId="3b9a7ee3-4f46-4359-9007-2dcf45e25578" providerId="ADAL" clId="{B056D4DC-C1D4-40C1-B38F-A66C89C42836}" dt="2023-08-01T15:23:34.200" v="5"/>
        <pc:sldMkLst>
          <pc:docMk/>
          <pc:sldMk cId="3894782012" sldId="329"/>
        </pc:sldMkLst>
      </pc:sldChg>
      <pc:sldChg chg="replTag delTag">
        <pc:chgData name="Ferry, Sherri L" userId="3b9a7ee3-4f46-4359-9007-2dcf45e25578" providerId="ADAL" clId="{B056D4DC-C1D4-40C1-B38F-A66C89C42836}" dt="2023-08-01T15:23:34.450" v="9"/>
        <pc:sldMkLst>
          <pc:docMk/>
          <pc:sldMk cId="2716150224" sldId="331"/>
        </pc:sldMkLst>
      </pc:sldChg>
      <pc:sldChg chg="replTag delTag">
        <pc:chgData name="Ferry, Sherri L" userId="3b9a7ee3-4f46-4359-9007-2dcf45e25578" providerId="ADAL" clId="{B056D4DC-C1D4-40C1-B38F-A66C89C42836}" dt="2023-08-01T18:42:44.529" v="39"/>
        <pc:sldMkLst>
          <pc:docMk/>
          <pc:sldMk cId="3291441069" sldId="332"/>
        </pc:sldMkLst>
      </pc:sldChg>
      <pc:sldChg chg="replTag delTag">
        <pc:chgData name="Ferry, Sherri L" userId="3b9a7ee3-4f46-4359-9007-2dcf45e25578" providerId="ADAL" clId="{B056D4DC-C1D4-40C1-B38F-A66C89C42836}" dt="2023-08-01T16:56:40.936" v="23"/>
        <pc:sldMkLst>
          <pc:docMk/>
          <pc:sldMk cId="2785815615" sldId="333"/>
        </pc:sldMkLst>
      </pc:sldChg>
      <pc:sldChg chg="replTag delTag">
        <pc:chgData name="Ferry, Sherri L" userId="3b9a7ee3-4f46-4359-9007-2dcf45e25578" providerId="ADAL" clId="{B056D4DC-C1D4-40C1-B38F-A66C89C42836}" dt="2023-08-01T16:54:34.536" v="19"/>
        <pc:sldMkLst>
          <pc:docMk/>
          <pc:sldMk cId="3177780026" sldId="334"/>
        </pc:sldMkLst>
      </pc:sldChg>
      <pc:sldChg chg="replTag delTag">
        <pc:chgData name="Ferry, Sherri L" userId="3b9a7ee3-4f46-4359-9007-2dcf45e25578" providerId="ADAL" clId="{B056D4DC-C1D4-40C1-B38F-A66C89C42836}" dt="2023-08-01T16:58:50.412" v="27"/>
        <pc:sldMkLst>
          <pc:docMk/>
          <pc:sldMk cId="877603059" sldId="335"/>
        </pc:sldMkLst>
      </pc:sldChg>
      <pc:sldChg chg="addSp delSp modSp mod ord replTag delTag">
        <pc:chgData name="Ferry, Sherri L" userId="3b9a7ee3-4f46-4359-9007-2dcf45e25578" providerId="ADAL" clId="{B056D4DC-C1D4-40C1-B38F-A66C89C42836}" dt="2023-08-02T16:17:23.041" v="432"/>
        <pc:sldMkLst>
          <pc:docMk/>
          <pc:sldMk cId="2638634760" sldId="337"/>
        </pc:sldMkLst>
        <pc:spChg chg="add del">
          <ac:chgData name="Ferry, Sherri L" userId="3b9a7ee3-4f46-4359-9007-2dcf45e25578" providerId="ADAL" clId="{B056D4DC-C1D4-40C1-B38F-A66C89C42836}" dt="2023-08-02T11:18:58.103" v="107" actId="478"/>
          <ac:spMkLst>
            <pc:docMk/>
            <pc:sldMk cId="2638634760" sldId="337"/>
            <ac:spMk id="2" creationId="{3B1A8069-3200-C1CC-3B09-7568CFB0D03D}"/>
          </ac:spMkLst>
        </pc:spChg>
        <pc:spChg chg="mod">
          <ac:chgData name="Ferry, Sherri L" userId="3b9a7ee3-4f46-4359-9007-2dcf45e25578" providerId="ADAL" clId="{B056D4DC-C1D4-40C1-B38F-A66C89C42836}" dt="2023-08-02T11:20:20.552" v="153" actId="1076"/>
          <ac:spMkLst>
            <pc:docMk/>
            <pc:sldMk cId="2638634760" sldId="337"/>
            <ac:spMk id="15" creationId="{0F8207A6-5488-CA31-B7B4-88DA3DE3E263}"/>
          </ac:spMkLst>
        </pc:spChg>
        <pc:spChg chg="mod">
          <ac:chgData name="Ferry, Sherri L" userId="3b9a7ee3-4f46-4359-9007-2dcf45e25578" providerId="ADAL" clId="{B056D4DC-C1D4-40C1-B38F-A66C89C42836}" dt="2023-08-02T11:32:53.224" v="420" actId="255"/>
          <ac:spMkLst>
            <pc:docMk/>
            <pc:sldMk cId="2638634760" sldId="337"/>
            <ac:spMk id="16" creationId="{F3D5FA8E-C942-72A1-113B-503ECDAE7132}"/>
          </ac:spMkLst>
        </pc:spChg>
        <pc:picChg chg="add mod">
          <ac:chgData name="Ferry, Sherri L" userId="3b9a7ee3-4f46-4359-9007-2dcf45e25578" providerId="ADAL" clId="{B056D4DC-C1D4-40C1-B38F-A66C89C42836}" dt="2023-08-02T11:20:26.828" v="154" actId="14100"/>
          <ac:picMkLst>
            <pc:docMk/>
            <pc:sldMk cId="2638634760" sldId="337"/>
            <ac:picMk id="3" creationId="{06D4B78D-F0D9-F835-02DE-39F3BEE6C2BF}"/>
          </ac:picMkLst>
        </pc:picChg>
        <pc:picChg chg="mod">
          <ac:chgData name="Ferry, Sherri L" userId="3b9a7ee3-4f46-4359-9007-2dcf45e25578" providerId="ADAL" clId="{B056D4DC-C1D4-40C1-B38F-A66C89C42836}" dt="2023-08-02T11:16:48.343" v="73" actId="1076"/>
          <ac:picMkLst>
            <pc:docMk/>
            <pc:sldMk cId="2638634760" sldId="337"/>
            <ac:picMk id="2060" creationId="{38F32300-0121-B4F0-28CF-80D01EDCE64C}"/>
          </ac:picMkLst>
        </pc:picChg>
      </pc:sldChg>
    </pc:docChg>
  </pc:docChgLst>
  <pc:docChgLst>
    <pc:chgData name="Halbert DO, Caitlin A" userId="daa880d8-bcec-4e26-9e1c-aa7f84bed059" providerId="ADAL" clId="{ED30C51E-3234-4DAD-9DB1-BBF42425929C}"/>
    <pc:docChg chg="custSel modSld">
      <pc:chgData name="Halbert DO, Caitlin A" userId="daa880d8-bcec-4e26-9e1c-aa7f84bed059" providerId="ADAL" clId="{ED30C51E-3234-4DAD-9DB1-BBF42425929C}" dt="2023-10-27T12:15:17.739" v="74" actId="20577"/>
      <pc:docMkLst>
        <pc:docMk/>
      </pc:docMkLst>
      <pc:sldChg chg="modSp mod">
        <pc:chgData name="Halbert DO, Caitlin A" userId="daa880d8-bcec-4e26-9e1c-aa7f84bed059" providerId="ADAL" clId="{ED30C51E-3234-4DAD-9DB1-BBF42425929C}" dt="2023-10-27T12:15:17.739" v="74" actId="20577"/>
        <pc:sldMkLst>
          <pc:docMk/>
          <pc:sldMk cId="3657329186" sldId="350"/>
        </pc:sldMkLst>
        <pc:spChg chg="mod">
          <ac:chgData name="Halbert DO, Caitlin A" userId="daa880d8-bcec-4e26-9e1c-aa7f84bed059" providerId="ADAL" clId="{ED30C51E-3234-4DAD-9DB1-BBF42425929C}" dt="2023-10-27T12:14:51.600" v="0" actId="1076"/>
          <ac:spMkLst>
            <pc:docMk/>
            <pc:sldMk cId="3657329186" sldId="350"/>
            <ac:spMk id="2" creationId="{D622528F-684B-81BE-FC1C-873F1F7094E5}"/>
          </ac:spMkLst>
        </pc:spChg>
        <pc:spChg chg="mod">
          <ac:chgData name="Halbert DO, Caitlin A" userId="daa880d8-bcec-4e26-9e1c-aa7f84bed059" providerId="ADAL" clId="{ED30C51E-3234-4DAD-9DB1-BBF42425929C}" dt="2023-10-27T12:15:17.739" v="74" actId="20577"/>
          <ac:spMkLst>
            <pc:docMk/>
            <pc:sldMk cId="3657329186" sldId="350"/>
            <ac:spMk id="23" creationId="{1BE6C74A-CE7C-5948-9276-32D299AF4FC6}"/>
          </ac:spMkLst>
        </pc:spChg>
      </pc:sldChg>
    </pc:docChg>
  </pc:docChgLst>
  <pc:docChgLst>
    <pc:chgData name="Ferry, Sherri L" userId="S::sferry@christianacare.org::3b9a7ee3-4f46-4359-9007-2dcf45e25578" providerId="AD" clId="Web-{908E82D9-2AB3-474A-B6E1-44864873843E}"/>
    <pc:docChg chg="addSld delSld">
      <pc:chgData name="Ferry, Sherri L" userId="S::sferry@christianacare.org::3b9a7ee3-4f46-4359-9007-2dcf45e25578" providerId="AD" clId="Web-{908E82D9-2AB3-474A-B6E1-44864873843E}" dt="2023-12-07T14:35:54.429" v="1"/>
      <pc:docMkLst>
        <pc:docMk/>
      </pc:docMkLst>
      <pc:sldChg chg="del">
        <pc:chgData name="Ferry, Sherri L" userId="S::sferry@christianacare.org::3b9a7ee3-4f46-4359-9007-2dcf45e25578" providerId="AD" clId="Web-{908E82D9-2AB3-474A-B6E1-44864873843E}" dt="2023-12-07T14:35:37.851" v="0"/>
        <pc:sldMkLst>
          <pc:docMk/>
          <pc:sldMk cId="1828814918" sldId="352"/>
        </pc:sldMkLst>
      </pc:sldChg>
      <pc:sldChg chg="add">
        <pc:chgData name="Ferry, Sherri L" userId="S::sferry@christianacare.org::3b9a7ee3-4f46-4359-9007-2dcf45e25578" providerId="AD" clId="Web-{908E82D9-2AB3-474A-B6E1-44864873843E}" dt="2023-12-07T14:35:54.429" v="1"/>
        <pc:sldMkLst>
          <pc:docMk/>
          <pc:sldMk cId="1828814918" sldId="354"/>
        </pc:sldMkLst>
      </pc:sldChg>
    </pc:docChg>
  </pc:docChgLst>
  <pc:docChgLst>
    <pc:chgData name="Ferry, Sherri L" userId="S::sferry@christianacare.org::3b9a7ee3-4f46-4359-9007-2dcf45e25578" providerId="AD" clId="Web-{566D2762-98E6-4EE8-A686-FA872CC924FF}"/>
    <pc:docChg chg="addSld modSld">
      <pc:chgData name="Ferry, Sherri L" userId="S::sferry@christianacare.org::3b9a7ee3-4f46-4359-9007-2dcf45e25578" providerId="AD" clId="Web-{566D2762-98E6-4EE8-A686-FA872CC924FF}" dt="2023-12-06T17:43:15.783" v="6"/>
      <pc:docMkLst>
        <pc:docMk/>
      </pc:docMkLst>
      <pc:sldChg chg="addSp delSp modSp new mod setBg">
        <pc:chgData name="Ferry, Sherri L" userId="S::sferry@christianacare.org::3b9a7ee3-4f46-4359-9007-2dcf45e25578" providerId="AD" clId="Web-{566D2762-98E6-4EE8-A686-FA872CC924FF}" dt="2023-12-06T17:43:15.783" v="6"/>
        <pc:sldMkLst>
          <pc:docMk/>
          <pc:sldMk cId="3646327980" sldId="354"/>
        </pc:sldMkLst>
        <pc:spChg chg="add del">
          <ac:chgData name="Ferry, Sherri L" userId="S::sferry@christianacare.org::3b9a7ee3-4f46-4359-9007-2dcf45e25578" providerId="AD" clId="Web-{566D2762-98E6-4EE8-A686-FA872CC924FF}" dt="2023-12-06T17:43:14.643" v="5"/>
          <ac:spMkLst>
            <pc:docMk/>
            <pc:sldMk cId="3646327980" sldId="354"/>
            <ac:spMk id="2" creationId="{82975016-E033-E531-0708-547F8FEC37E9}"/>
          </ac:spMkLst>
        </pc:spChg>
        <pc:spChg chg="add del">
          <ac:chgData name="Ferry, Sherri L" userId="S::sferry@christianacare.org::3b9a7ee3-4f46-4359-9007-2dcf45e25578" providerId="AD" clId="Web-{566D2762-98E6-4EE8-A686-FA872CC924FF}" dt="2023-12-06T17:43:15.783" v="6"/>
          <ac:spMkLst>
            <pc:docMk/>
            <pc:sldMk cId="3646327980" sldId="354"/>
            <ac:spMk id="3" creationId="{963C7E0C-BA8B-B03B-9109-A509F8ECBF36}"/>
          </ac:spMkLst>
        </pc:spChg>
        <pc:spChg chg="add del mod">
          <ac:chgData name="Ferry, Sherri L" userId="S::sferry@christianacare.org::3b9a7ee3-4f46-4359-9007-2dcf45e25578" providerId="AD" clId="Web-{566D2762-98E6-4EE8-A686-FA872CC924FF}" dt="2023-12-06T17:43:13.674" v="4"/>
          <ac:spMkLst>
            <pc:docMk/>
            <pc:sldMk cId="3646327980" sldId="354"/>
            <ac:spMk id="6" creationId="{61A1CE2B-2361-4300-CCDF-80D4CD25CD30}"/>
          </ac:spMkLst>
        </pc:spChg>
        <pc:grpChg chg="add del">
          <ac:chgData name="Ferry, Sherri L" userId="S::sferry@christianacare.org::3b9a7ee3-4f46-4359-9007-2dcf45e25578" providerId="AD" clId="Web-{566D2762-98E6-4EE8-A686-FA872CC924FF}" dt="2023-12-06T17:43:14.643" v="5"/>
          <ac:grpSpMkLst>
            <pc:docMk/>
            <pc:sldMk cId="3646327980" sldId="354"/>
            <ac:grpSpMk id="9" creationId="{723C66ED-DBBF-12CA-7F5E-813E0E7D036A}"/>
          </ac:grpSpMkLst>
        </pc:grpChg>
        <pc:picChg chg="add del mod ord">
          <ac:chgData name="Ferry, Sherri L" userId="S::sferry@christianacare.org::3b9a7ee3-4f46-4359-9007-2dcf45e25578" providerId="AD" clId="Web-{566D2762-98E6-4EE8-A686-FA872CC924FF}" dt="2023-12-06T17:43:15.783" v="6"/>
          <ac:picMkLst>
            <pc:docMk/>
            <pc:sldMk cId="3646327980" sldId="354"/>
            <ac:picMk id="4" creationId="{18A2C2EF-E213-634E-20B0-50CA8EED3291}"/>
          </ac:picMkLst>
        </pc:picChg>
      </pc:sldChg>
    </pc:docChg>
  </pc:docChgLst>
  <pc:docChgLst>
    <pc:chgData name="Ferry, Sherri L" userId="S::sferry@christianacare.org::3b9a7ee3-4f46-4359-9007-2dcf45e25578" providerId="AD" clId="Web-{01021EBB-9033-4283-8094-3941F1D54BD6}"/>
    <pc:docChg chg="modSld">
      <pc:chgData name="Ferry, Sherri L" userId="S::sferry@christianacare.org::3b9a7ee3-4f46-4359-9007-2dcf45e25578" providerId="AD" clId="Web-{01021EBB-9033-4283-8094-3941F1D54BD6}" dt="2023-11-07T15:33:40.896" v="97"/>
      <pc:docMkLst>
        <pc:docMk/>
      </pc:docMkLst>
      <pc:sldChg chg="modSp">
        <pc:chgData name="Ferry, Sherri L" userId="S::sferry@christianacare.org::3b9a7ee3-4f46-4359-9007-2dcf45e25578" providerId="AD" clId="Web-{01021EBB-9033-4283-8094-3941F1D54BD6}" dt="2023-11-07T15:28:34.951" v="4" actId="20577"/>
        <pc:sldMkLst>
          <pc:docMk/>
          <pc:sldMk cId="661765998" sldId="262"/>
        </pc:sldMkLst>
        <pc:spChg chg="mod">
          <ac:chgData name="Ferry, Sherri L" userId="S::sferry@christianacare.org::3b9a7ee3-4f46-4359-9007-2dcf45e25578" providerId="AD" clId="Web-{01021EBB-9033-4283-8094-3941F1D54BD6}" dt="2023-11-07T15:28:34.951" v="4" actId="20577"/>
          <ac:spMkLst>
            <pc:docMk/>
            <pc:sldMk cId="661765998" sldId="262"/>
            <ac:spMk id="6" creationId="{52098271-BE23-4C73-8CD1-032F6F4F4198}"/>
          </ac:spMkLst>
        </pc:spChg>
      </pc:sldChg>
      <pc:sldChg chg="addSp delSp modSp">
        <pc:chgData name="Ferry, Sherri L" userId="S::sferry@christianacare.org::3b9a7ee3-4f46-4359-9007-2dcf45e25578" providerId="AD" clId="Web-{01021EBB-9033-4283-8094-3941F1D54BD6}" dt="2023-11-07T15:33:40.896" v="97"/>
        <pc:sldMkLst>
          <pc:docMk/>
          <pc:sldMk cId="376515531" sldId="347"/>
        </pc:sldMkLst>
        <pc:spChg chg="mod">
          <ac:chgData name="Ferry, Sherri L" userId="S::sferry@christianacare.org::3b9a7ee3-4f46-4359-9007-2dcf45e25578" providerId="AD" clId="Web-{01021EBB-9033-4283-8094-3941F1D54BD6}" dt="2023-11-07T15:32:32.129" v="95" actId="20577"/>
          <ac:spMkLst>
            <pc:docMk/>
            <pc:sldMk cId="376515531" sldId="347"/>
            <ac:spMk id="65" creationId="{02B8E8B9-FC00-FF49-4607-0B7B2061FB3C}"/>
          </ac:spMkLst>
        </pc:spChg>
        <pc:picChg chg="add mod modCrop">
          <ac:chgData name="Ferry, Sherri L" userId="S::sferry@christianacare.org::3b9a7ee3-4f46-4359-9007-2dcf45e25578" providerId="AD" clId="Web-{01021EBB-9033-4283-8094-3941F1D54BD6}" dt="2023-11-07T15:32:21.863" v="94" actId="1076"/>
          <ac:picMkLst>
            <pc:docMk/>
            <pc:sldMk cId="376515531" sldId="347"/>
            <ac:picMk id="3" creationId="{48A321CA-9C15-9D22-224E-6CB267EAD31E}"/>
          </ac:picMkLst>
        </pc:picChg>
        <pc:picChg chg="del">
          <ac:chgData name="Ferry, Sherri L" userId="S::sferry@christianacare.org::3b9a7ee3-4f46-4359-9007-2dcf45e25578" providerId="AD" clId="Web-{01021EBB-9033-4283-8094-3941F1D54BD6}" dt="2023-11-07T15:33:34.474" v="96"/>
          <ac:picMkLst>
            <pc:docMk/>
            <pc:sldMk cId="376515531" sldId="347"/>
            <ac:picMk id="4" creationId="{BD50260D-1530-F7DC-C412-C0AD5AB5D822}"/>
          </ac:picMkLst>
        </pc:picChg>
        <pc:picChg chg="add mod">
          <ac:chgData name="Ferry, Sherri L" userId="S::sferry@christianacare.org::3b9a7ee3-4f46-4359-9007-2dcf45e25578" providerId="AD" clId="Web-{01021EBB-9033-4283-8094-3941F1D54BD6}" dt="2023-11-07T15:33:40.896" v="97"/>
          <ac:picMkLst>
            <pc:docMk/>
            <pc:sldMk cId="376515531" sldId="347"/>
            <ac:picMk id="5" creationId="{643EDEC5-AE08-B50C-4B25-11A0A1FB60CB}"/>
          </ac:picMkLst>
        </pc:picChg>
        <pc:picChg chg="del">
          <ac:chgData name="Ferry, Sherri L" userId="S::sferry@christianacare.org::3b9a7ee3-4f46-4359-9007-2dcf45e25578" providerId="AD" clId="Web-{01021EBB-9033-4283-8094-3941F1D54BD6}" dt="2023-11-07T15:31:28.611" v="80"/>
          <ac:picMkLst>
            <pc:docMk/>
            <pc:sldMk cId="376515531" sldId="347"/>
            <ac:picMk id="9" creationId="{D5C88B60-22DB-8EB7-4B71-A320BA109A52}"/>
          </ac:picMkLst>
        </pc:picChg>
      </pc:sldChg>
    </pc:docChg>
  </pc:docChgLst>
  <pc:docChgLst>
    <pc:chgData name="Ferry, Sherri L" userId="S::sferry@christianacare.org::3b9a7ee3-4f46-4359-9007-2dcf45e25578" providerId="AD" clId="Web-{9D24F1AA-7813-48F8-AAE6-C9FC5EE74DE7}"/>
    <pc:docChg chg="modSld">
      <pc:chgData name="Ferry, Sherri L" userId="S::sferry@christianacare.org::3b9a7ee3-4f46-4359-9007-2dcf45e25578" providerId="AD" clId="Web-{9D24F1AA-7813-48F8-AAE6-C9FC5EE74DE7}" dt="2024-02-01T11:45:07.122" v="1" actId="20577"/>
      <pc:docMkLst>
        <pc:docMk/>
      </pc:docMkLst>
      <pc:sldChg chg="modSp">
        <pc:chgData name="Ferry, Sherri L" userId="S::sferry@christianacare.org::3b9a7ee3-4f46-4359-9007-2dcf45e25578" providerId="AD" clId="Web-{9D24F1AA-7813-48F8-AAE6-C9FC5EE74DE7}" dt="2024-02-01T11:45:07.122" v="1" actId="20577"/>
        <pc:sldMkLst>
          <pc:docMk/>
          <pc:sldMk cId="791297621" sldId="354"/>
        </pc:sldMkLst>
        <pc:spChg chg="mod">
          <ac:chgData name="Ferry, Sherri L" userId="S::sferry@christianacare.org::3b9a7ee3-4f46-4359-9007-2dcf45e25578" providerId="AD" clId="Web-{9D24F1AA-7813-48F8-AAE6-C9FC5EE74DE7}" dt="2024-02-01T11:45:07.122" v="1" actId="20577"/>
          <ac:spMkLst>
            <pc:docMk/>
            <pc:sldMk cId="791297621" sldId="354"/>
            <ac:spMk id="31" creationId="{CE0CB78D-7639-226D-51A3-1E4A81013563}"/>
          </ac:spMkLst>
        </pc:spChg>
      </pc:sldChg>
    </pc:docChg>
  </pc:docChgLst>
  <pc:docChgLst>
    <pc:chgData name="Ferry, Sherri L" userId="S::sferry@christianacare.org::3b9a7ee3-4f46-4359-9007-2dcf45e25578" providerId="AD" clId="Web-{A3B4CD85-5FD5-4FC2-8580-1F63275E7CBB}"/>
    <pc:docChg chg="modSld">
      <pc:chgData name="Ferry, Sherri L" userId="S::sferry@christianacare.org::3b9a7ee3-4f46-4359-9007-2dcf45e25578" providerId="AD" clId="Web-{A3B4CD85-5FD5-4FC2-8580-1F63275E7CBB}" dt="2023-12-01T12:02:04.294" v="4"/>
      <pc:docMkLst>
        <pc:docMk/>
      </pc:docMkLst>
      <pc:sldChg chg="modSp">
        <pc:chgData name="Ferry, Sherri L" userId="S::sferry@christianacare.org::3b9a7ee3-4f46-4359-9007-2dcf45e25578" providerId="AD" clId="Web-{A3B4CD85-5FD5-4FC2-8580-1F63275E7CBB}" dt="2023-12-01T12:02:04.294" v="4"/>
        <pc:sldMkLst>
          <pc:docMk/>
          <pc:sldMk cId="2016940247" sldId="327"/>
        </pc:sldMkLst>
        <pc:spChg chg="mod">
          <ac:chgData name="Ferry, Sherri L" userId="S::sferry@christianacare.org::3b9a7ee3-4f46-4359-9007-2dcf45e25578" providerId="AD" clId="Web-{A3B4CD85-5FD5-4FC2-8580-1F63275E7CBB}" dt="2023-12-01T12:02:04.294" v="4"/>
          <ac:spMkLst>
            <pc:docMk/>
            <pc:sldMk cId="2016940247" sldId="327"/>
            <ac:spMk id="21" creationId="{297F74CF-2223-FF74-4240-3CBEEE352BC7}"/>
          </ac:spMkLst>
        </pc:spChg>
      </pc:sldChg>
    </pc:docChg>
  </pc:docChgLst>
  <pc:docChgLst>
    <pc:chgData name="Halbert DO, Caitlin A" userId="daa880d8-bcec-4e26-9e1c-aa7f84bed059" providerId="ADAL" clId="{0E14C497-5427-4CED-AF92-98BFA97DE788}"/>
    <pc:docChg chg="undo custSel modSld">
      <pc:chgData name="Halbert DO, Caitlin A" userId="daa880d8-bcec-4e26-9e1c-aa7f84bed059" providerId="ADAL" clId="{0E14C497-5427-4CED-AF92-98BFA97DE788}" dt="2024-01-25T20:53:45.525" v="939" actId="115"/>
      <pc:docMkLst>
        <pc:docMk/>
      </pc:docMkLst>
      <pc:sldChg chg="modSp mod">
        <pc:chgData name="Halbert DO, Caitlin A" userId="daa880d8-bcec-4e26-9e1c-aa7f84bed059" providerId="ADAL" clId="{0E14C497-5427-4CED-AF92-98BFA97DE788}" dt="2024-01-22T14:59:44.138" v="319" actId="403"/>
        <pc:sldMkLst>
          <pc:docMk/>
          <pc:sldMk cId="242236647" sldId="308"/>
        </pc:sldMkLst>
        <pc:spChg chg="mod">
          <ac:chgData name="Halbert DO, Caitlin A" userId="daa880d8-bcec-4e26-9e1c-aa7f84bed059" providerId="ADAL" clId="{0E14C497-5427-4CED-AF92-98BFA97DE788}" dt="2024-01-22T14:59:44.138" v="319" actId="403"/>
          <ac:spMkLst>
            <pc:docMk/>
            <pc:sldMk cId="242236647" sldId="308"/>
            <ac:spMk id="4" creationId="{92389422-DFD8-4374-BEB6-431976EBDC6E}"/>
          </ac:spMkLst>
        </pc:spChg>
      </pc:sldChg>
      <pc:sldChg chg="addSp modSp mod">
        <pc:chgData name="Halbert DO, Caitlin A" userId="daa880d8-bcec-4e26-9e1c-aa7f84bed059" providerId="ADAL" clId="{0E14C497-5427-4CED-AF92-98BFA97DE788}" dt="2024-01-22T15:01:35.058" v="326" actId="167"/>
        <pc:sldMkLst>
          <pc:docMk/>
          <pc:sldMk cId="3894782012" sldId="329"/>
        </pc:sldMkLst>
        <pc:spChg chg="add mod ord">
          <ac:chgData name="Halbert DO, Caitlin A" userId="daa880d8-bcec-4e26-9e1c-aa7f84bed059" providerId="ADAL" clId="{0E14C497-5427-4CED-AF92-98BFA97DE788}" dt="2024-01-22T15:01:35.058" v="326" actId="167"/>
          <ac:spMkLst>
            <pc:docMk/>
            <pc:sldMk cId="3894782012" sldId="329"/>
            <ac:spMk id="2" creationId="{18257F2E-4C9A-F20A-1BCD-2C84D6493FD8}"/>
          </ac:spMkLst>
        </pc:spChg>
        <pc:spChg chg="mod">
          <ac:chgData name="Halbert DO, Caitlin A" userId="daa880d8-bcec-4e26-9e1c-aa7f84bed059" providerId="ADAL" clId="{0E14C497-5427-4CED-AF92-98BFA97DE788}" dt="2024-01-22T14:55:24.234" v="20" actId="207"/>
          <ac:spMkLst>
            <pc:docMk/>
            <pc:sldMk cId="3894782012" sldId="329"/>
            <ac:spMk id="3" creationId="{DDE600AB-D159-B927-B191-E72CA6FFD56C}"/>
          </ac:spMkLst>
        </pc:spChg>
        <pc:picChg chg="mod">
          <ac:chgData name="Halbert DO, Caitlin A" userId="daa880d8-bcec-4e26-9e1c-aa7f84bed059" providerId="ADAL" clId="{0E14C497-5427-4CED-AF92-98BFA97DE788}" dt="2024-01-22T15:00:57.470" v="322" actId="14100"/>
          <ac:picMkLst>
            <pc:docMk/>
            <pc:sldMk cId="3894782012" sldId="329"/>
            <ac:picMk id="2052" creationId="{613315ED-F046-4692-53F8-13BC4452F101}"/>
          </ac:picMkLst>
        </pc:picChg>
      </pc:sldChg>
      <pc:sldChg chg="modSp">
        <pc:chgData name="Halbert DO, Caitlin A" userId="daa880d8-bcec-4e26-9e1c-aa7f84bed059" providerId="ADAL" clId="{0E14C497-5427-4CED-AF92-98BFA97DE788}" dt="2024-01-22T14:59:30.253" v="317" actId="20577"/>
        <pc:sldMkLst>
          <pc:docMk/>
          <pc:sldMk cId="2655288043" sldId="351"/>
        </pc:sldMkLst>
        <pc:graphicFrameChg chg="mod">
          <ac:chgData name="Halbert DO, Caitlin A" userId="daa880d8-bcec-4e26-9e1c-aa7f84bed059" providerId="ADAL" clId="{0E14C497-5427-4CED-AF92-98BFA97DE788}" dt="2024-01-22T14:59:30.253" v="317" actId="20577"/>
          <ac:graphicFrameMkLst>
            <pc:docMk/>
            <pc:sldMk cId="2655288043" sldId="351"/>
            <ac:graphicFrameMk id="3088" creationId="{E77E2DFD-E058-195A-DACC-025B46388FDB}"/>
          </ac:graphicFrameMkLst>
        </pc:graphicFrameChg>
      </pc:sldChg>
      <pc:sldChg chg="modSp mod">
        <pc:chgData name="Halbert DO, Caitlin A" userId="daa880d8-bcec-4e26-9e1c-aa7f84bed059" providerId="ADAL" clId="{0E14C497-5427-4CED-AF92-98BFA97DE788}" dt="2024-01-22T14:59:59.417" v="320" actId="732"/>
        <pc:sldMkLst>
          <pc:docMk/>
          <pc:sldMk cId="570709104" sldId="353"/>
        </pc:sldMkLst>
        <pc:picChg chg="mod modCrop">
          <ac:chgData name="Halbert DO, Caitlin A" userId="daa880d8-bcec-4e26-9e1c-aa7f84bed059" providerId="ADAL" clId="{0E14C497-5427-4CED-AF92-98BFA97DE788}" dt="2024-01-22T14:59:59.417" v="320" actId="732"/>
          <ac:picMkLst>
            <pc:docMk/>
            <pc:sldMk cId="570709104" sldId="353"/>
            <ac:picMk id="36" creationId="{A428BF99-8E5E-95E5-1AA4-C1154CB19DDE}"/>
          </ac:picMkLst>
        </pc:picChg>
      </pc:sldChg>
      <pc:sldChg chg="addSp delSp modSp mod">
        <pc:chgData name="Halbert DO, Caitlin A" userId="daa880d8-bcec-4e26-9e1c-aa7f84bed059" providerId="ADAL" clId="{0E14C497-5427-4CED-AF92-98BFA97DE788}" dt="2024-01-25T20:53:45.525" v="939" actId="115"/>
        <pc:sldMkLst>
          <pc:docMk/>
          <pc:sldMk cId="163139801" sldId="356"/>
        </pc:sldMkLst>
        <pc:spChg chg="mod ord">
          <ac:chgData name="Halbert DO, Caitlin A" userId="daa880d8-bcec-4e26-9e1c-aa7f84bed059" providerId="ADAL" clId="{0E14C497-5427-4CED-AF92-98BFA97DE788}" dt="2024-01-24T23:28:54.292" v="856" actId="404"/>
          <ac:spMkLst>
            <pc:docMk/>
            <pc:sldMk cId="163139801" sldId="356"/>
            <ac:spMk id="2" creationId="{DCB87A27-9062-466F-C154-F9BDA66D2532}"/>
          </ac:spMkLst>
        </pc:spChg>
        <pc:spChg chg="add del mod">
          <ac:chgData name="Halbert DO, Caitlin A" userId="daa880d8-bcec-4e26-9e1c-aa7f84bed059" providerId="ADAL" clId="{0E14C497-5427-4CED-AF92-98BFA97DE788}" dt="2024-01-24T23:28:07.184" v="846" actId="478"/>
          <ac:spMkLst>
            <pc:docMk/>
            <pc:sldMk cId="163139801" sldId="356"/>
            <ac:spMk id="3" creationId="{F65F3A92-249D-3CBD-4247-12162EB174CD}"/>
          </ac:spMkLst>
        </pc:spChg>
        <pc:spChg chg="add mod ord">
          <ac:chgData name="Halbert DO, Caitlin A" userId="daa880d8-bcec-4e26-9e1c-aa7f84bed059" providerId="ADAL" clId="{0E14C497-5427-4CED-AF92-98BFA97DE788}" dt="2024-01-24T23:31:09.312" v="931" actId="14100"/>
          <ac:spMkLst>
            <pc:docMk/>
            <pc:sldMk cId="163139801" sldId="356"/>
            <ac:spMk id="4" creationId="{EC35AB41-91F8-E174-9D53-2EC7680EC2CA}"/>
          </ac:spMkLst>
        </pc:spChg>
        <pc:spChg chg="add mod">
          <ac:chgData name="Halbert DO, Caitlin A" userId="daa880d8-bcec-4e26-9e1c-aa7f84bed059" providerId="ADAL" clId="{0E14C497-5427-4CED-AF92-98BFA97DE788}" dt="2024-01-24T23:29:43.977" v="867" actId="207"/>
          <ac:spMkLst>
            <pc:docMk/>
            <pc:sldMk cId="163139801" sldId="356"/>
            <ac:spMk id="6" creationId="{0FCF53BE-1989-1D02-A4AC-2D7571F77D21}"/>
          </ac:spMkLst>
        </pc:spChg>
        <pc:spChg chg="mod">
          <ac:chgData name="Halbert DO, Caitlin A" userId="daa880d8-bcec-4e26-9e1c-aa7f84bed059" providerId="ADAL" clId="{0E14C497-5427-4CED-AF92-98BFA97DE788}" dt="2024-01-24T23:26:05.474" v="833" actId="20577"/>
          <ac:spMkLst>
            <pc:docMk/>
            <pc:sldMk cId="163139801" sldId="356"/>
            <ac:spMk id="7" creationId="{F74028CD-883A-DC56-4F2A-7AAC4F0CFB4E}"/>
          </ac:spMkLst>
        </pc:spChg>
        <pc:spChg chg="mod">
          <ac:chgData name="Halbert DO, Caitlin A" userId="daa880d8-bcec-4e26-9e1c-aa7f84bed059" providerId="ADAL" clId="{0E14C497-5427-4CED-AF92-98BFA97DE788}" dt="2024-01-25T20:53:45.525" v="939" actId="115"/>
          <ac:spMkLst>
            <pc:docMk/>
            <pc:sldMk cId="163139801" sldId="356"/>
            <ac:spMk id="9" creationId="{397EBFA1-61BE-95DF-63D8-A4084DBE71A6}"/>
          </ac:spMkLst>
        </pc:spChg>
        <pc:picChg chg="del mod">
          <ac:chgData name="Halbert DO, Caitlin A" userId="daa880d8-bcec-4e26-9e1c-aa7f84bed059" providerId="ADAL" clId="{0E14C497-5427-4CED-AF92-98BFA97DE788}" dt="2024-01-24T23:25:14.987" v="780" actId="478"/>
          <ac:picMkLst>
            <pc:docMk/>
            <pc:sldMk cId="163139801" sldId="356"/>
            <ac:picMk id="5" creationId="{FB20ECA4-F05A-9AB4-C22E-FC77FE04BD9A}"/>
          </ac:picMkLst>
        </pc:picChg>
      </pc:sldChg>
    </pc:docChg>
  </pc:docChgLst>
  <pc:docChgLst>
    <pc:chgData name="Ferry, Sherri L" userId="3b9a7ee3-4f46-4359-9007-2dcf45e25578" providerId="ADAL" clId="{518A7E2B-9D87-45E5-A2CE-50245D5D9A8D}"/>
    <pc:docChg chg="undo custSel addSld delSld modSld replTag delTag">
      <pc:chgData name="Ferry, Sherri L" userId="3b9a7ee3-4f46-4359-9007-2dcf45e25578" providerId="ADAL" clId="{518A7E2B-9D87-45E5-A2CE-50245D5D9A8D}" dt="2024-02-20T18:01:31.747" v="562"/>
      <pc:docMkLst>
        <pc:docMk/>
      </pc:docMkLst>
      <pc:sldChg chg="replTag delTag">
        <pc:chgData name="Ferry, Sherri L" userId="3b9a7ee3-4f46-4359-9007-2dcf45e25578" providerId="ADAL" clId="{518A7E2B-9D87-45E5-A2CE-50245D5D9A8D}" dt="2024-02-20T17:58:26.215" v="542"/>
        <pc:sldMkLst>
          <pc:docMk/>
          <pc:sldMk cId="661765998" sldId="262"/>
        </pc:sldMkLst>
      </pc:sldChg>
      <pc:sldChg chg="replTag delTag">
        <pc:chgData name="Ferry, Sherri L" userId="3b9a7ee3-4f46-4359-9007-2dcf45e25578" providerId="ADAL" clId="{518A7E2B-9D87-45E5-A2CE-50245D5D9A8D}" dt="2024-02-20T18:01:31.746" v="560"/>
        <pc:sldMkLst>
          <pc:docMk/>
          <pc:sldMk cId="2851127434" sldId="290"/>
        </pc:sldMkLst>
      </pc:sldChg>
      <pc:sldChg chg="replTag delTag">
        <pc:chgData name="Ferry, Sherri L" userId="3b9a7ee3-4f46-4359-9007-2dcf45e25578" providerId="ADAL" clId="{518A7E2B-9D87-45E5-A2CE-50245D5D9A8D}" dt="2024-02-20T18:00:03.363" v="546"/>
        <pc:sldMkLst>
          <pc:docMk/>
          <pc:sldMk cId="3884308871" sldId="352"/>
        </pc:sldMkLst>
      </pc:sldChg>
      <pc:sldChg chg="replTag delTag">
        <pc:chgData name="Ferry, Sherri L" userId="3b9a7ee3-4f46-4359-9007-2dcf45e25578" providerId="ADAL" clId="{518A7E2B-9D87-45E5-A2CE-50245D5D9A8D}" dt="2024-02-20T18:00:21.746" v="549"/>
        <pc:sldMkLst>
          <pc:docMk/>
          <pc:sldMk cId="2378287567" sldId="353"/>
        </pc:sldMkLst>
      </pc:sldChg>
      <pc:sldChg chg="addSp delSp modSp mod setBg replTag delTag">
        <pc:chgData name="Ferry, Sherri L" userId="3b9a7ee3-4f46-4359-9007-2dcf45e25578" providerId="ADAL" clId="{518A7E2B-9D87-45E5-A2CE-50245D5D9A8D}" dt="2024-02-20T16:05:57.818" v="540" actId="1076"/>
        <pc:sldMkLst>
          <pc:docMk/>
          <pc:sldMk cId="3432927919" sldId="354"/>
        </pc:sldMkLst>
        <pc:spChg chg="add del">
          <ac:chgData name="Ferry, Sherri L" userId="3b9a7ee3-4f46-4359-9007-2dcf45e25578" providerId="ADAL" clId="{518A7E2B-9D87-45E5-A2CE-50245D5D9A8D}" dt="2024-02-20T15:43:39.455" v="16" actId="26606"/>
          <ac:spMkLst>
            <pc:docMk/>
            <pc:sldMk cId="3432927919" sldId="354"/>
            <ac:spMk id="2" creationId="{ABEE53D8-864D-AB59-0FCB-72A6C4AB3517}"/>
          </ac:spMkLst>
        </pc:spChg>
        <pc:spChg chg="del">
          <ac:chgData name="Ferry, Sherri L" userId="3b9a7ee3-4f46-4359-9007-2dcf45e25578" providerId="ADAL" clId="{518A7E2B-9D87-45E5-A2CE-50245D5D9A8D}" dt="2024-02-20T15:42:39.666" v="13" actId="22"/>
          <ac:spMkLst>
            <pc:docMk/>
            <pc:sldMk cId="3432927919" sldId="354"/>
            <ac:spMk id="3" creationId="{B24E7478-D8A8-2DA1-D01A-0387B4131FEE}"/>
          </ac:spMkLst>
        </pc:spChg>
        <pc:spChg chg="add del mod ord">
          <ac:chgData name="Ferry, Sherri L" userId="3b9a7ee3-4f46-4359-9007-2dcf45e25578" providerId="ADAL" clId="{518A7E2B-9D87-45E5-A2CE-50245D5D9A8D}" dt="2024-02-20T15:56:21.260" v="247" actId="21"/>
          <ac:spMkLst>
            <pc:docMk/>
            <pc:sldMk cId="3432927919" sldId="354"/>
            <ac:spMk id="6" creationId="{8631B69B-0421-ED2E-E4D8-D68E54AE3D93}"/>
          </ac:spMkLst>
        </pc:spChg>
        <pc:spChg chg="add del mod">
          <ac:chgData name="Ferry, Sherri L" userId="3b9a7ee3-4f46-4359-9007-2dcf45e25578" providerId="ADAL" clId="{518A7E2B-9D87-45E5-A2CE-50245D5D9A8D}" dt="2024-02-20T15:48:25.575" v="117" actId="21"/>
          <ac:spMkLst>
            <pc:docMk/>
            <pc:sldMk cId="3432927919" sldId="354"/>
            <ac:spMk id="9" creationId="{E9E9675A-8326-C11E-58AA-E6C78F70D4F1}"/>
          </ac:spMkLst>
        </pc:spChg>
        <pc:spChg chg="add del">
          <ac:chgData name="Ferry, Sherri L" userId="3b9a7ee3-4f46-4359-9007-2dcf45e25578" providerId="ADAL" clId="{518A7E2B-9D87-45E5-A2CE-50245D5D9A8D}" dt="2024-02-20T15:43:39.450" v="15" actId="26606"/>
          <ac:spMkLst>
            <pc:docMk/>
            <pc:sldMk cId="3432927919" sldId="354"/>
            <ac:spMk id="10" creationId="{ED55A19D-297C-4231-AD1F-08EF9B4AA8F4}"/>
          </ac:spMkLst>
        </pc:spChg>
        <pc:spChg chg="add del">
          <ac:chgData name="Ferry, Sherri L" userId="3b9a7ee3-4f46-4359-9007-2dcf45e25578" providerId="ADAL" clId="{518A7E2B-9D87-45E5-A2CE-50245D5D9A8D}" dt="2024-02-20T15:43:39.450" v="15" actId="26606"/>
          <ac:spMkLst>
            <pc:docMk/>
            <pc:sldMk cId="3432927919" sldId="354"/>
            <ac:spMk id="12" creationId="{EBAB6C56-3D38-4923-996E-BD474BBB91E9}"/>
          </ac:spMkLst>
        </pc:spChg>
        <pc:spChg chg="add del mod">
          <ac:chgData name="Ferry, Sherri L" userId="3b9a7ee3-4f46-4359-9007-2dcf45e25578" providerId="ADAL" clId="{518A7E2B-9D87-45E5-A2CE-50245D5D9A8D}" dt="2024-02-20T15:53:16.640" v="226" actId="21"/>
          <ac:spMkLst>
            <pc:docMk/>
            <pc:sldMk cId="3432927919" sldId="354"/>
            <ac:spMk id="13" creationId="{D31C0DE1-7400-FB40-E8B1-5A2B2E111F02}"/>
          </ac:spMkLst>
        </pc:spChg>
        <pc:spChg chg="add del">
          <ac:chgData name="Ferry, Sherri L" userId="3b9a7ee3-4f46-4359-9007-2dcf45e25578" providerId="ADAL" clId="{518A7E2B-9D87-45E5-A2CE-50245D5D9A8D}" dt="2024-02-20T15:43:39.450" v="15" actId="26606"/>
          <ac:spMkLst>
            <pc:docMk/>
            <pc:sldMk cId="3432927919" sldId="354"/>
            <ac:spMk id="14" creationId="{20CD21DB-082D-417D-A5AB-FC838AF9D944}"/>
          </ac:spMkLst>
        </pc:spChg>
        <pc:spChg chg="add del mod">
          <ac:chgData name="Ferry, Sherri L" userId="3b9a7ee3-4f46-4359-9007-2dcf45e25578" providerId="ADAL" clId="{518A7E2B-9D87-45E5-A2CE-50245D5D9A8D}" dt="2024-02-20T15:59:32.929" v="368" actId="21"/>
          <ac:spMkLst>
            <pc:docMk/>
            <pc:sldMk cId="3432927919" sldId="354"/>
            <ac:spMk id="15" creationId="{9D3CB683-6AC6-BA5F-03D6-E74906DFE5F5}"/>
          </ac:spMkLst>
        </pc:spChg>
        <pc:spChg chg="add mod">
          <ac:chgData name="Ferry, Sherri L" userId="3b9a7ee3-4f46-4359-9007-2dcf45e25578" providerId="ADAL" clId="{518A7E2B-9D87-45E5-A2CE-50245D5D9A8D}" dt="2024-02-20T16:05:03.199" v="539" actId="20577"/>
          <ac:spMkLst>
            <pc:docMk/>
            <pc:sldMk cId="3432927919" sldId="354"/>
            <ac:spMk id="18" creationId="{22EE7B2D-1485-6A3D-097C-4D30F20B9C4E}"/>
          </ac:spMkLst>
        </pc:spChg>
        <pc:spChg chg="add mod">
          <ac:chgData name="Ferry, Sherri L" userId="3b9a7ee3-4f46-4359-9007-2dcf45e25578" providerId="ADAL" clId="{518A7E2B-9D87-45E5-A2CE-50245D5D9A8D}" dt="2024-02-20T16:05:57.818" v="540" actId="1076"/>
          <ac:spMkLst>
            <pc:docMk/>
            <pc:sldMk cId="3432927919" sldId="354"/>
            <ac:spMk id="19" creationId="{B8428E37-3E16-3EAE-1EA2-33F6DD36DD26}"/>
          </ac:spMkLst>
        </pc:spChg>
        <pc:spChg chg="add del">
          <ac:chgData name="Ferry, Sherri L" userId="3b9a7ee3-4f46-4359-9007-2dcf45e25578" providerId="ADAL" clId="{518A7E2B-9D87-45E5-A2CE-50245D5D9A8D}" dt="2024-02-20T15:47:06.773" v="77" actId="26606"/>
          <ac:spMkLst>
            <pc:docMk/>
            <pc:sldMk cId="3432927919" sldId="354"/>
            <ac:spMk id="22" creationId="{D12DDE76-C203-4047-9998-63900085B5E8}"/>
          </ac:spMkLst>
        </pc:spChg>
        <pc:spChg chg="add del">
          <ac:chgData name="Ferry, Sherri L" userId="3b9a7ee3-4f46-4359-9007-2dcf45e25578" providerId="ADAL" clId="{518A7E2B-9D87-45E5-A2CE-50245D5D9A8D}" dt="2024-02-20T15:48:07.195" v="115" actId="26606"/>
          <ac:spMkLst>
            <pc:docMk/>
            <pc:sldMk cId="3432927919" sldId="354"/>
            <ac:spMk id="27" creationId="{6753252F-4873-4F63-801D-CC719279A7D5}"/>
          </ac:spMkLst>
        </pc:spChg>
        <pc:spChg chg="add del">
          <ac:chgData name="Ferry, Sherri L" userId="3b9a7ee3-4f46-4359-9007-2dcf45e25578" providerId="ADAL" clId="{518A7E2B-9D87-45E5-A2CE-50245D5D9A8D}" dt="2024-02-20T15:48:07.195" v="115" actId="26606"/>
          <ac:spMkLst>
            <pc:docMk/>
            <pc:sldMk cId="3432927919" sldId="354"/>
            <ac:spMk id="29" creationId="{047C8CCB-F95D-4249-92DD-651249D3535A}"/>
          </ac:spMkLst>
        </pc:spChg>
        <pc:spChg chg="add del">
          <ac:chgData name="Ferry, Sherri L" userId="3b9a7ee3-4f46-4359-9007-2dcf45e25578" providerId="ADAL" clId="{518A7E2B-9D87-45E5-A2CE-50245D5D9A8D}" dt="2024-02-20T15:49:25.779" v="123" actId="26606"/>
          <ac:spMkLst>
            <pc:docMk/>
            <pc:sldMk cId="3432927919" sldId="354"/>
            <ac:spMk id="34" creationId="{C0A1ED06-4733-4020-9C60-81D4D801408D}"/>
          </ac:spMkLst>
        </pc:spChg>
        <pc:spChg chg="add del">
          <ac:chgData name="Ferry, Sherri L" userId="3b9a7ee3-4f46-4359-9007-2dcf45e25578" providerId="ADAL" clId="{518A7E2B-9D87-45E5-A2CE-50245D5D9A8D}" dt="2024-02-20T15:49:25.779" v="123" actId="26606"/>
          <ac:spMkLst>
            <pc:docMk/>
            <pc:sldMk cId="3432927919" sldId="354"/>
            <ac:spMk id="36" creationId="{B0CA3509-3AF9-45FE-93ED-57BB5D5E8E07}"/>
          </ac:spMkLst>
        </pc:spChg>
        <pc:spChg chg="add">
          <ac:chgData name="Ferry, Sherri L" userId="3b9a7ee3-4f46-4359-9007-2dcf45e25578" providerId="ADAL" clId="{518A7E2B-9D87-45E5-A2CE-50245D5D9A8D}" dt="2024-02-20T15:49:25.779" v="123" actId="26606"/>
          <ac:spMkLst>
            <pc:docMk/>
            <pc:sldMk cId="3432927919" sldId="354"/>
            <ac:spMk id="41" creationId="{6753252F-4873-4F63-801D-CC719279A7D5}"/>
          </ac:spMkLst>
        </pc:spChg>
        <pc:spChg chg="add">
          <ac:chgData name="Ferry, Sherri L" userId="3b9a7ee3-4f46-4359-9007-2dcf45e25578" providerId="ADAL" clId="{518A7E2B-9D87-45E5-A2CE-50245D5D9A8D}" dt="2024-02-20T15:49:25.779" v="123" actId="26606"/>
          <ac:spMkLst>
            <pc:docMk/>
            <pc:sldMk cId="3432927919" sldId="354"/>
            <ac:spMk id="43" creationId="{047C8CCB-F95D-4249-92DD-651249D3535A}"/>
          </ac:spMkLst>
        </pc:spChg>
        <pc:grpChg chg="add del">
          <ac:chgData name="Ferry, Sherri L" userId="3b9a7ee3-4f46-4359-9007-2dcf45e25578" providerId="ADAL" clId="{518A7E2B-9D87-45E5-A2CE-50245D5D9A8D}" dt="2024-02-20T15:46:56.326" v="75" actId="26606"/>
          <ac:grpSpMkLst>
            <pc:docMk/>
            <pc:sldMk cId="3432927919" sldId="354"/>
            <ac:grpSpMk id="16" creationId="{28BE0C02-CBCA-69B2-5D32-1D724544D123}"/>
          </ac:grpSpMkLst>
        </pc:grpChg>
        <pc:picChg chg="add mod ord">
          <ac:chgData name="Ferry, Sherri L" userId="3b9a7ee3-4f46-4359-9007-2dcf45e25578" providerId="ADAL" clId="{518A7E2B-9D87-45E5-A2CE-50245D5D9A8D}" dt="2024-02-20T16:01:44.970" v="394" actId="1076"/>
          <ac:picMkLst>
            <pc:docMk/>
            <pc:sldMk cId="3432927919" sldId="354"/>
            <ac:picMk id="5" creationId="{9F451D74-473F-EF9F-1DA1-6D23C4C428A4}"/>
          </ac:picMkLst>
        </pc:picChg>
        <pc:picChg chg="add del mod">
          <ac:chgData name="Ferry, Sherri L" userId="3b9a7ee3-4f46-4359-9007-2dcf45e25578" providerId="ADAL" clId="{518A7E2B-9D87-45E5-A2CE-50245D5D9A8D}" dt="2024-02-20T15:46:42.864" v="74" actId="21"/>
          <ac:picMkLst>
            <pc:docMk/>
            <pc:sldMk cId="3432927919" sldId="354"/>
            <ac:picMk id="8" creationId="{AD57E6B5-4300-9134-F52C-66EAB707A96C}"/>
          </ac:picMkLst>
        </pc:picChg>
      </pc:sldChg>
      <pc:sldChg chg="delSp add del setBg replTag delTag delDesignElem">
        <pc:chgData name="Ferry, Sherri L" userId="3b9a7ee3-4f46-4359-9007-2dcf45e25578" providerId="ADAL" clId="{518A7E2B-9D87-45E5-A2CE-50245D5D9A8D}" dt="2024-02-20T18:01:31.744" v="558" actId="2696"/>
        <pc:sldMkLst>
          <pc:docMk/>
          <pc:sldMk cId="1154749193" sldId="355"/>
        </pc:sldMkLst>
        <pc:spChg chg="del">
          <ac:chgData name="Ferry, Sherri L" userId="3b9a7ee3-4f46-4359-9007-2dcf45e25578" providerId="ADAL" clId="{518A7E2B-9D87-45E5-A2CE-50245D5D9A8D}" dt="2024-02-20T18:00:23.366" v="551"/>
          <ac:spMkLst>
            <pc:docMk/>
            <pc:sldMk cId="1154749193" sldId="355"/>
            <ac:spMk id="11" creationId="{C681C32C-7AFC-4BB3-9088-65CBDFC5D1C2}"/>
          </ac:spMkLst>
        </pc:spChg>
        <pc:spChg chg="del">
          <ac:chgData name="Ferry, Sherri L" userId="3b9a7ee3-4f46-4359-9007-2dcf45e25578" providerId="ADAL" clId="{518A7E2B-9D87-45E5-A2CE-50245D5D9A8D}" dt="2024-02-20T18:00:23.366" v="551"/>
          <ac:spMkLst>
            <pc:docMk/>
            <pc:sldMk cId="1154749193" sldId="355"/>
            <ac:spMk id="13" creationId="{199C0ED0-69DE-4C31-A5CF-E2A46FD30226}"/>
          </ac:spMkLst>
        </pc:spChg>
        <pc:spChg chg="del">
          <ac:chgData name="Ferry, Sherri L" userId="3b9a7ee3-4f46-4359-9007-2dcf45e25578" providerId="ADAL" clId="{518A7E2B-9D87-45E5-A2CE-50245D5D9A8D}" dt="2024-02-20T18:00:23.366" v="551"/>
          <ac:spMkLst>
            <pc:docMk/>
            <pc:sldMk cId="1154749193" sldId="355"/>
            <ac:spMk id="15" creationId="{8D42B8BD-40AF-488E-8A79-D7256C917229}"/>
          </ac:spMkLst>
        </pc:spChg>
      </pc:sldChg>
    </pc:docChg>
  </pc:docChgLst>
  <pc:docChgLst>
    <pc:chgData name="Ferry, Sherri L" userId="S::sferry@christianacare.org::3b9a7ee3-4f46-4359-9007-2dcf45e25578" providerId="AD" clId="Web-{FEB6014F-367D-65BE-8EA1-C466B62B40BA}"/>
    <pc:docChg chg="modSld">
      <pc:chgData name="Ferry, Sherri L" userId="S::sferry@christianacare.org::3b9a7ee3-4f46-4359-9007-2dcf45e25578" providerId="AD" clId="Web-{FEB6014F-367D-65BE-8EA1-C466B62B40BA}" dt="2024-04-10T16:46:26.171" v="4"/>
      <pc:docMkLst>
        <pc:docMk/>
      </pc:docMkLst>
      <pc:sldChg chg="delSp modSp modCm">
        <pc:chgData name="Ferry, Sherri L" userId="S::sferry@christianacare.org::3b9a7ee3-4f46-4359-9007-2dcf45e25578" providerId="AD" clId="Web-{FEB6014F-367D-65BE-8EA1-C466B62B40BA}" dt="2024-04-10T16:46:26.171" v="4"/>
        <pc:sldMkLst>
          <pc:docMk/>
          <pc:sldMk cId="3894782012" sldId="329"/>
        </pc:sldMkLst>
        <pc:spChg chg="mod">
          <ac:chgData name="Ferry, Sherri L" userId="S::sferry@christianacare.org::3b9a7ee3-4f46-4359-9007-2dcf45e25578" providerId="AD" clId="Web-{FEB6014F-367D-65BE-8EA1-C466B62B40BA}" dt="2024-04-10T16:04:18.351" v="3" actId="20577"/>
          <ac:spMkLst>
            <pc:docMk/>
            <pc:sldMk cId="3894782012" sldId="329"/>
            <ac:spMk id="3" creationId="{DDE600AB-D159-B927-B191-E72CA6FFD56C}"/>
          </ac:spMkLst>
        </pc:spChg>
        <pc:picChg chg="del">
          <ac:chgData name="Ferry, Sherri L" userId="S::sferry@christianacare.org::3b9a7ee3-4f46-4359-9007-2dcf45e25578" providerId="AD" clId="Web-{FEB6014F-367D-65BE-8EA1-C466B62B40BA}" dt="2024-04-10T16:46:26.171" v="4"/>
          <ac:picMkLst>
            <pc:docMk/>
            <pc:sldMk cId="3894782012" sldId="329"/>
            <ac:picMk id="2052" creationId="{613315ED-F046-4692-53F8-13BC4452F101}"/>
          </ac:picMkLst>
        </pc:picChg>
        <pc:extLst>
          <p:ext xmlns:p="http://schemas.openxmlformats.org/presentationml/2006/main" uri="{D6D511B9-2390-475A-947B-AFAB55BFBCF1}">
            <pc226:cmChg xmlns:pc226="http://schemas.microsoft.com/office/powerpoint/2022/06/main/command" chg="">
              <pc226:chgData name="Ferry, Sherri L" userId="S::sferry@christianacare.org::3b9a7ee3-4f46-4359-9007-2dcf45e25578" providerId="AD" clId="Web-{FEB6014F-367D-65BE-8EA1-C466B62B40BA}" dt="2024-04-10T16:03:55.209" v="0"/>
              <pc2:cmMkLst xmlns:pc2="http://schemas.microsoft.com/office/powerpoint/2019/9/main/command">
                <pc:docMk/>
                <pc:sldMk cId="3894782012" sldId="329"/>
                <pc2:cmMk id="{62A79EE4-670D-4340-B794-62667A83A894}"/>
              </pc2:cmMkLst>
              <pc226:cmRplyChg chg="add">
                <pc226:chgData name="Ferry, Sherri L" userId="S::sferry@christianacare.org::3b9a7ee3-4f46-4359-9007-2dcf45e25578" providerId="AD" clId="Web-{FEB6014F-367D-65BE-8EA1-C466B62B40BA}" dt="2024-04-10T16:03:55.209" v="0"/>
                <pc2:cmRplyMkLst xmlns:pc2="http://schemas.microsoft.com/office/powerpoint/2019/9/main/command">
                  <pc:docMk/>
                  <pc:sldMk cId="3894782012" sldId="329"/>
                  <pc2:cmMk id="{62A79EE4-670D-4340-B794-62667A83A894}"/>
                  <pc2:cmRplyMk id="{1FF85B4C-0020-4D31-853D-D435D2D1AFB1}"/>
                </pc2:cmRplyMkLst>
              </pc226:cmRplyChg>
            </pc226:cmChg>
          </p:ext>
        </pc:extLst>
      </pc:sldChg>
    </pc:docChg>
  </pc:docChgLst>
  <pc:docChgLst>
    <pc:chgData name="Halbert DO, Caitlin A" userId="S::caitlin.a.halbert@christianacare.org::daa880d8-bcec-4e26-9e1c-aa7f84bed059" providerId="AD" clId="Web-{24F08BF8-4C29-A473-4DE5-1BF53F106A17}"/>
    <pc:docChg chg="modSld">
      <pc:chgData name="Halbert DO, Caitlin A" userId="S::caitlin.a.halbert@christianacare.org::daa880d8-bcec-4e26-9e1c-aa7f84bed059" providerId="AD" clId="Web-{24F08BF8-4C29-A473-4DE5-1BF53F106A17}" dt="2024-01-29T15:10:45.139" v="0" actId="20577"/>
      <pc:docMkLst>
        <pc:docMk/>
      </pc:docMkLst>
      <pc:sldChg chg="modSp">
        <pc:chgData name="Halbert DO, Caitlin A" userId="S::caitlin.a.halbert@christianacare.org::daa880d8-bcec-4e26-9e1c-aa7f84bed059" providerId="AD" clId="Web-{24F08BF8-4C29-A473-4DE5-1BF53F106A17}" dt="2024-01-29T15:10:45.139" v="0" actId="20577"/>
        <pc:sldMkLst>
          <pc:docMk/>
          <pc:sldMk cId="163139801" sldId="356"/>
        </pc:sldMkLst>
        <pc:spChg chg="mod">
          <ac:chgData name="Halbert DO, Caitlin A" userId="S::caitlin.a.halbert@christianacare.org::daa880d8-bcec-4e26-9e1c-aa7f84bed059" providerId="AD" clId="Web-{24F08BF8-4C29-A473-4DE5-1BF53F106A17}" dt="2024-01-29T15:10:45.139" v="0" actId="20577"/>
          <ac:spMkLst>
            <pc:docMk/>
            <pc:sldMk cId="163139801" sldId="356"/>
            <ac:spMk id="9" creationId="{397EBFA1-61BE-95DF-63D8-A4084DBE71A6}"/>
          </ac:spMkLst>
        </pc:spChg>
      </pc:sldChg>
    </pc:docChg>
  </pc:docChgLst>
  <pc:docChgLst>
    <pc:chgData name="Halbert DO, Caitlin A" userId="S::caitlin.a.halbert@christianacare.org::daa880d8-bcec-4e26-9e1c-aa7f84bed059" providerId="AD" clId="Web-{A5462619-02D0-7372-01E8-C55A44FBEDF0}"/>
    <pc:docChg chg="modSld">
      <pc:chgData name="Halbert DO, Caitlin A" userId="S::caitlin.a.halbert@christianacare.org::daa880d8-bcec-4e26-9e1c-aa7f84bed059" providerId="AD" clId="Web-{A5462619-02D0-7372-01E8-C55A44FBEDF0}" dt="2024-04-25T19:56:20.058" v="5" actId="1076"/>
      <pc:docMkLst>
        <pc:docMk/>
      </pc:docMkLst>
      <pc:sldChg chg="modSp">
        <pc:chgData name="Halbert DO, Caitlin A" userId="S::caitlin.a.halbert@christianacare.org::daa880d8-bcec-4e26-9e1c-aa7f84bed059" providerId="AD" clId="Web-{A5462619-02D0-7372-01E8-C55A44FBEDF0}" dt="2024-04-25T19:56:20.058" v="5" actId="1076"/>
        <pc:sldMkLst>
          <pc:docMk/>
          <pc:sldMk cId="331089160" sldId="361"/>
        </pc:sldMkLst>
        <pc:spChg chg="mod">
          <ac:chgData name="Halbert DO, Caitlin A" userId="S::caitlin.a.halbert@christianacare.org::daa880d8-bcec-4e26-9e1c-aa7f84bed059" providerId="AD" clId="Web-{A5462619-02D0-7372-01E8-C55A44FBEDF0}" dt="2024-04-25T19:56:20.058" v="5" actId="1076"/>
          <ac:spMkLst>
            <pc:docMk/>
            <pc:sldMk cId="331089160" sldId="361"/>
            <ac:spMk id="4" creationId="{E6398233-7F92-6125-C19C-17386114EBFF}"/>
          </ac:spMkLst>
        </pc:spChg>
      </pc:sldChg>
    </pc:docChg>
  </pc:docChgLst>
  <pc:docChgLst>
    <pc:chgData clId="Web-{131F5987-0D79-4E6A-B3D3-C147C6B83B78}"/>
    <pc:docChg chg="modSld">
      <pc:chgData name="" userId="" providerId="" clId="Web-{131F5987-0D79-4E6A-B3D3-C147C6B83B78}" dt="2024-04-10T11:32:27.070" v="4" actId="20577"/>
      <pc:docMkLst>
        <pc:docMk/>
      </pc:docMkLst>
      <pc:sldChg chg="modSp">
        <pc:chgData name="" userId="" providerId="" clId="Web-{131F5987-0D79-4E6A-B3D3-C147C6B83B78}" dt="2024-04-10T11:32:27.070" v="4" actId="20577"/>
        <pc:sldMkLst>
          <pc:docMk/>
          <pc:sldMk cId="661765998" sldId="262"/>
        </pc:sldMkLst>
        <pc:spChg chg="mod">
          <ac:chgData name="" userId="" providerId="" clId="Web-{131F5987-0D79-4E6A-B3D3-C147C6B83B78}" dt="2024-04-10T11:32:27.070" v="4" actId="20577"/>
          <ac:spMkLst>
            <pc:docMk/>
            <pc:sldMk cId="661765998" sldId="262"/>
            <ac:spMk id="6" creationId="{52098271-BE23-4C73-8CD1-032F6F4F4198}"/>
          </ac:spMkLst>
        </pc:spChg>
      </pc:sldChg>
    </pc:docChg>
  </pc:docChgLst>
  <pc:docChgLst>
    <pc:chgData name="Ferry, Sherri L" userId="S::sferry@christianacare.org::3b9a7ee3-4f46-4359-9007-2dcf45e25578" providerId="AD" clId="Web-{C2434695-3F51-4051-9A42-A7E17195DB47}"/>
    <pc:docChg chg="modSld">
      <pc:chgData name="Ferry, Sherri L" userId="S::sferry@christianacare.org::3b9a7ee3-4f46-4359-9007-2dcf45e25578" providerId="AD" clId="Web-{C2434695-3F51-4051-9A42-A7E17195DB47}" dt="2024-02-29T18:03:40.783" v="1" actId="1076"/>
      <pc:docMkLst>
        <pc:docMk/>
      </pc:docMkLst>
      <pc:sldChg chg="modSp">
        <pc:chgData name="Ferry, Sherri L" userId="S::sferry@christianacare.org::3b9a7ee3-4f46-4359-9007-2dcf45e25578" providerId="AD" clId="Web-{C2434695-3F51-4051-9A42-A7E17195DB47}" dt="2024-02-29T18:03:40.783" v="1" actId="1076"/>
        <pc:sldMkLst>
          <pc:docMk/>
          <pc:sldMk cId="3432927919" sldId="354"/>
        </pc:sldMkLst>
        <pc:picChg chg="mod">
          <ac:chgData name="Ferry, Sherri L" userId="S::sferry@christianacare.org::3b9a7ee3-4f46-4359-9007-2dcf45e25578" providerId="AD" clId="Web-{C2434695-3F51-4051-9A42-A7E17195DB47}" dt="2024-02-29T18:03:40.783" v="1" actId="1076"/>
          <ac:picMkLst>
            <pc:docMk/>
            <pc:sldMk cId="3432927919" sldId="354"/>
            <ac:picMk id="5" creationId="{9F451D74-473F-EF9F-1DA1-6D23C4C428A4}"/>
          </ac:picMkLst>
        </pc:picChg>
      </pc:sldChg>
    </pc:docChg>
  </pc:docChgLst>
  <pc:docChgLst>
    <pc:chgData name="Ferry, Sherri L" userId="3b9a7ee3-4f46-4359-9007-2dcf45e25578" providerId="ADAL" clId="{C5678A04-15C5-4F4F-BD4A-AC3129E98C5A}"/>
    <pc:docChg chg="undo custSel addSld delSld modSld replTag delTag">
      <pc:chgData name="Ferry, Sherri L" userId="3b9a7ee3-4f46-4359-9007-2dcf45e25578" providerId="ADAL" clId="{C5678A04-15C5-4F4F-BD4A-AC3129E98C5A}" dt="2024-03-14T10:39:41.246" v="1924" actId="1076"/>
      <pc:docMkLst>
        <pc:docMk/>
      </pc:docMkLst>
      <pc:sldChg chg="addSp delSp modSp mod replTag delTag">
        <pc:chgData name="Ferry, Sherri L" userId="3b9a7ee3-4f46-4359-9007-2dcf45e25578" providerId="ADAL" clId="{C5678A04-15C5-4F4F-BD4A-AC3129E98C5A}" dt="2024-03-14T10:38:25.201" v="1910"/>
        <pc:sldMkLst>
          <pc:docMk/>
          <pc:sldMk cId="661765998" sldId="262"/>
        </pc:sldMkLst>
        <pc:spChg chg="mod">
          <ac:chgData name="Ferry, Sherri L" userId="3b9a7ee3-4f46-4359-9007-2dcf45e25578" providerId="ADAL" clId="{C5678A04-15C5-4F4F-BD4A-AC3129E98C5A}" dt="2024-03-13T17:51:07.730" v="1777" actId="1076"/>
          <ac:spMkLst>
            <pc:docMk/>
            <pc:sldMk cId="661765998" sldId="262"/>
            <ac:spMk id="6" creationId="{52098271-BE23-4C73-8CD1-032F6F4F4198}"/>
          </ac:spMkLst>
        </pc:spChg>
        <pc:picChg chg="add del mod ord">
          <ac:chgData name="Ferry, Sherri L" userId="3b9a7ee3-4f46-4359-9007-2dcf45e25578" providerId="ADAL" clId="{C5678A04-15C5-4F4F-BD4A-AC3129E98C5A}" dt="2024-03-13T17:54:09.182" v="1802" actId="21"/>
          <ac:picMkLst>
            <pc:docMk/>
            <pc:sldMk cId="661765998" sldId="262"/>
            <ac:picMk id="3" creationId="{7E1C9AAF-2E1A-12A0-47EA-C3F4B0038960}"/>
          </ac:picMkLst>
        </pc:picChg>
      </pc:sldChg>
      <pc:sldChg chg="replTag delTag">
        <pc:chgData name="Ferry, Sherri L" userId="3b9a7ee3-4f46-4359-9007-2dcf45e25578" providerId="ADAL" clId="{C5678A04-15C5-4F4F-BD4A-AC3129E98C5A}" dt="2024-03-13T14:32:11.922" v="975"/>
        <pc:sldMkLst>
          <pc:docMk/>
          <pc:sldMk cId="2851127434" sldId="290"/>
        </pc:sldMkLst>
      </pc:sldChg>
      <pc:sldChg chg="replTag delTag">
        <pc:chgData name="Ferry, Sherri L" userId="3b9a7ee3-4f46-4359-9007-2dcf45e25578" providerId="ADAL" clId="{C5678A04-15C5-4F4F-BD4A-AC3129E98C5A}" dt="2024-03-13T17:56:55.619" v="1843"/>
        <pc:sldMkLst>
          <pc:docMk/>
          <pc:sldMk cId="242236647" sldId="308"/>
        </pc:sldMkLst>
      </pc:sldChg>
      <pc:sldChg chg="addSp delSp modSp mod replTag delTag">
        <pc:chgData name="Ferry, Sherri L" userId="3b9a7ee3-4f46-4359-9007-2dcf45e25578" providerId="ADAL" clId="{C5678A04-15C5-4F4F-BD4A-AC3129E98C5A}" dt="2024-03-14T10:39:41.246" v="1924" actId="1076"/>
        <pc:sldMkLst>
          <pc:docMk/>
          <pc:sldMk cId="3894782012" sldId="329"/>
        </pc:sldMkLst>
        <pc:spChg chg="mod">
          <ac:chgData name="Ferry, Sherri L" userId="3b9a7ee3-4f46-4359-9007-2dcf45e25578" providerId="ADAL" clId="{C5678A04-15C5-4F4F-BD4A-AC3129E98C5A}" dt="2024-03-13T18:39:50.557" v="1868" actId="1076"/>
          <ac:spMkLst>
            <pc:docMk/>
            <pc:sldMk cId="3894782012" sldId="329"/>
            <ac:spMk id="2" creationId="{18257F2E-4C9A-F20A-1BCD-2C84D6493FD8}"/>
          </ac:spMkLst>
        </pc:spChg>
        <pc:spChg chg="mod">
          <ac:chgData name="Ferry, Sherri L" userId="3b9a7ee3-4f46-4359-9007-2dcf45e25578" providerId="ADAL" clId="{C5678A04-15C5-4F4F-BD4A-AC3129E98C5A}" dt="2024-03-13T18:40:04.217" v="1884" actId="20577"/>
          <ac:spMkLst>
            <pc:docMk/>
            <pc:sldMk cId="3894782012" sldId="329"/>
            <ac:spMk id="3" creationId="{DDE600AB-D159-B927-B191-E72CA6FFD56C}"/>
          </ac:spMkLst>
        </pc:spChg>
        <pc:spChg chg="mod">
          <ac:chgData name="Ferry, Sherri L" userId="3b9a7ee3-4f46-4359-9007-2dcf45e25578" providerId="ADAL" clId="{C5678A04-15C5-4F4F-BD4A-AC3129E98C5A}" dt="2024-03-14T10:39:41.246" v="1924" actId="1076"/>
          <ac:spMkLst>
            <pc:docMk/>
            <pc:sldMk cId="3894782012" sldId="329"/>
            <ac:spMk id="12" creationId="{13DEDDB2-E471-C82A-C154-C80782639C5C}"/>
          </ac:spMkLst>
        </pc:spChg>
        <pc:picChg chg="del">
          <ac:chgData name="Ferry, Sherri L" userId="3b9a7ee3-4f46-4359-9007-2dcf45e25578" providerId="ADAL" clId="{C5678A04-15C5-4F4F-BD4A-AC3129E98C5A}" dt="2024-03-13T13:43:23.675" v="308" actId="21"/>
          <ac:picMkLst>
            <pc:docMk/>
            <pc:sldMk cId="3894782012" sldId="329"/>
            <ac:picMk id="5" creationId="{2AA96388-DC7F-A310-780B-658D727E3445}"/>
          </ac:picMkLst>
        </pc:picChg>
        <pc:picChg chg="add mod">
          <ac:chgData name="Ferry, Sherri L" userId="3b9a7ee3-4f46-4359-9007-2dcf45e25578" providerId="ADAL" clId="{C5678A04-15C5-4F4F-BD4A-AC3129E98C5A}" dt="2024-03-14T10:39:26.340" v="1919" actId="14100"/>
          <ac:picMkLst>
            <pc:docMk/>
            <pc:sldMk cId="3894782012" sldId="329"/>
            <ac:picMk id="1026" creationId="{B66F794A-FECC-62D2-4566-FC0D7B7B7565}"/>
          </ac:picMkLst>
        </pc:picChg>
        <pc:picChg chg="mod">
          <ac:chgData name="Ferry, Sherri L" userId="3b9a7ee3-4f46-4359-9007-2dcf45e25578" providerId="ADAL" clId="{C5678A04-15C5-4F4F-BD4A-AC3129E98C5A}" dt="2024-03-13T18:39:30.804" v="1863" actId="1076"/>
          <ac:picMkLst>
            <pc:docMk/>
            <pc:sldMk cId="3894782012" sldId="329"/>
            <ac:picMk id="2052" creationId="{613315ED-F046-4692-53F8-13BC4452F101}"/>
          </ac:picMkLst>
        </pc:picChg>
      </pc:sldChg>
      <pc:sldChg chg="addSp delSp modSp mod replTag delTag">
        <pc:chgData name="Ferry, Sherri L" userId="3b9a7ee3-4f46-4359-9007-2dcf45e25578" providerId="ADAL" clId="{C5678A04-15C5-4F4F-BD4A-AC3129E98C5A}" dt="2024-03-13T18:40:46.714" v="1886"/>
        <pc:sldMkLst>
          <pc:docMk/>
          <pc:sldMk cId="2655288043" sldId="351"/>
        </pc:sldMkLst>
        <pc:spChg chg="mod">
          <ac:chgData name="Ferry, Sherri L" userId="3b9a7ee3-4f46-4359-9007-2dcf45e25578" providerId="ADAL" clId="{C5678A04-15C5-4F4F-BD4A-AC3129E98C5A}" dt="2024-03-13T13:56:56.723" v="513" actId="207"/>
          <ac:spMkLst>
            <pc:docMk/>
            <pc:sldMk cId="2655288043" sldId="351"/>
            <ac:spMk id="4" creationId="{45760C4C-B64E-ACB8-44C6-1837FFCEF21A}"/>
          </ac:spMkLst>
        </pc:spChg>
        <pc:spChg chg="mod ord">
          <ac:chgData name="Ferry, Sherri L" userId="3b9a7ee3-4f46-4359-9007-2dcf45e25578" providerId="ADAL" clId="{C5678A04-15C5-4F4F-BD4A-AC3129E98C5A}" dt="2024-03-13T13:57:22.627" v="518" actId="1076"/>
          <ac:spMkLst>
            <pc:docMk/>
            <pc:sldMk cId="2655288043" sldId="351"/>
            <ac:spMk id="6" creationId="{D82A4656-8FC0-E27C-90B3-1EE032D41CA6}"/>
          </ac:spMkLst>
        </pc:spChg>
        <pc:graphicFrameChg chg="mod modGraphic">
          <ac:chgData name="Ferry, Sherri L" userId="3b9a7ee3-4f46-4359-9007-2dcf45e25578" providerId="ADAL" clId="{C5678A04-15C5-4F4F-BD4A-AC3129E98C5A}" dt="2024-03-13T13:57:13.623" v="517" actId="207"/>
          <ac:graphicFrameMkLst>
            <pc:docMk/>
            <pc:sldMk cId="2655288043" sldId="351"/>
            <ac:graphicFrameMk id="3088" creationId="{E77E2DFD-E058-195A-DACC-025B46388FDB}"/>
          </ac:graphicFrameMkLst>
        </pc:graphicFrameChg>
        <pc:picChg chg="add mod">
          <ac:chgData name="Ferry, Sherri L" userId="3b9a7ee3-4f46-4359-9007-2dcf45e25578" providerId="ADAL" clId="{C5678A04-15C5-4F4F-BD4A-AC3129E98C5A}" dt="2024-03-13T13:51:15.938" v="455" actId="1076"/>
          <ac:picMkLst>
            <pc:docMk/>
            <pc:sldMk cId="2655288043" sldId="351"/>
            <ac:picMk id="2050" creationId="{48D05342-7153-1DE5-BBAF-CC990EA5B1B4}"/>
          </ac:picMkLst>
        </pc:picChg>
        <pc:picChg chg="del">
          <ac:chgData name="Ferry, Sherri L" userId="3b9a7ee3-4f46-4359-9007-2dcf45e25578" providerId="ADAL" clId="{C5678A04-15C5-4F4F-BD4A-AC3129E98C5A}" dt="2024-03-13T13:46:53.633" v="424" actId="21"/>
          <ac:picMkLst>
            <pc:docMk/>
            <pc:sldMk cId="2655288043" sldId="351"/>
            <ac:picMk id="3074" creationId="{AC0C4ACC-C750-96A9-32A1-A46B9D39992C}"/>
          </ac:picMkLst>
        </pc:picChg>
      </pc:sldChg>
      <pc:sldChg chg="addSp delSp modSp mod replTag delTag">
        <pc:chgData name="Ferry, Sherri L" userId="3b9a7ee3-4f46-4359-9007-2dcf45e25578" providerId="ADAL" clId="{C5678A04-15C5-4F4F-BD4A-AC3129E98C5A}" dt="2024-03-13T18:41:00.966" v="1890"/>
        <pc:sldMkLst>
          <pc:docMk/>
          <pc:sldMk cId="3884308871" sldId="352"/>
        </pc:sldMkLst>
        <pc:spChg chg="add del mod">
          <ac:chgData name="Ferry, Sherri L" userId="3b9a7ee3-4f46-4359-9007-2dcf45e25578" providerId="ADAL" clId="{C5678A04-15C5-4F4F-BD4A-AC3129E98C5A}" dt="2024-03-13T13:38:16.844" v="183"/>
          <ac:spMkLst>
            <pc:docMk/>
            <pc:sldMk cId="3884308871" sldId="352"/>
            <ac:spMk id="4" creationId="{AF332615-CDCC-02CA-E811-FE436ADB7978}"/>
          </ac:spMkLst>
        </pc:spChg>
        <pc:spChg chg="mod">
          <ac:chgData name="Ferry, Sherri L" userId="3b9a7ee3-4f46-4359-9007-2dcf45e25578" providerId="ADAL" clId="{C5678A04-15C5-4F4F-BD4A-AC3129E98C5A}" dt="2024-03-13T17:46:51.742" v="1759" actId="207"/>
          <ac:spMkLst>
            <pc:docMk/>
            <pc:sldMk cId="3884308871" sldId="352"/>
            <ac:spMk id="12" creationId="{BC6CE61F-CFB8-4336-0228-A4473E2E9795}"/>
          </ac:spMkLst>
        </pc:spChg>
        <pc:spChg chg="del">
          <ac:chgData name="Ferry, Sherri L" userId="3b9a7ee3-4f46-4359-9007-2dcf45e25578" providerId="ADAL" clId="{C5678A04-15C5-4F4F-BD4A-AC3129E98C5A}" dt="2024-03-13T13:38:33.311" v="186" actId="26606"/>
          <ac:spMkLst>
            <pc:docMk/>
            <pc:sldMk cId="3884308871" sldId="352"/>
            <ac:spMk id="36" creationId="{42A4FC2C-047E-45A5-965D-8E1E3BF09BC6}"/>
          </ac:spMkLst>
        </pc:spChg>
        <pc:spChg chg="add">
          <ac:chgData name="Ferry, Sherri L" userId="3b9a7ee3-4f46-4359-9007-2dcf45e25578" providerId="ADAL" clId="{C5678A04-15C5-4F4F-BD4A-AC3129E98C5A}" dt="2024-03-13T13:38:33.311" v="186" actId="26606"/>
          <ac:spMkLst>
            <pc:docMk/>
            <pc:sldMk cId="3884308871" sldId="352"/>
            <ac:spMk id="41" creationId="{42A4FC2C-047E-45A5-965D-8E1E3BF09BC6}"/>
          </ac:spMkLst>
        </pc:spChg>
        <pc:picChg chg="add del mod">
          <ac:chgData name="Ferry, Sherri L" userId="3b9a7ee3-4f46-4359-9007-2dcf45e25578" providerId="ADAL" clId="{C5678A04-15C5-4F4F-BD4A-AC3129E98C5A}" dt="2024-03-13T17:40:21.542" v="1720" actId="21"/>
          <ac:picMkLst>
            <pc:docMk/>
            <pc:sldMk cId="3884308871" sldId="352"/>
            <ac:picMk id="3" creationId="{9BCCC539-52F6-A0EA-766B-B38864AF3438}"/>
          </ac:picMkLst>
        </pc:picChg>
        <pc:picChg chg="del mod">
          <ac:chgData name="Ferry, Sherri L" userId="3b9a7ee3-4f46-4359-9007-2dcf45e25578" providerId="ADAL" clId="{C5678A04-15C5-4F4F-BD4A-AC3129E98C5A}" dt="2024-03-13T13:38:38.475" v="187" actId="21"/>
          <ac:picMkLst>
            <pc:docMk/>
            <pc:sldMk cId="3884308871" sldId="352"/>
            <ac:picMk id="3" creationId="{A8E6849C-E668-DD73-5FC2-A631BCD17731}"/>
          </ac:picMkLst>
        </pc:picChg>
        <pc:picChg chg="add mod ord">
          <ac:chgData name="Ferry, Sherri L" userId="3b9a7ee3-4f46-4359-9007-2dcf45e25578" providerId="ADAL" clId="{C5678A04-15C5-4F4F-BD4A-AC3129E98C5A}" dt="2024-03-13T13:38:33.311" v="186" actId="26606"/>
          <ac:picMkLst>
            <pc:docMk/>
            <pc:sldMk cId="3884308871" sldId="352"/>
            <ac:picMk id="5" creationId="{CC57F849-0A44-4851-F2E7-D38C2809348D}"/>
          </ac:picMkLst>
        </pc:picChg>
        <pc:picChg chg="add del mod modCrop">
          <ac:chgData name="Ferry, Sherri L" userId="3b9a7ee3-4f46-4359-9007-2dcf45e25578" providerId="ADAL" clId="{C5678A04-15C5-4F4F-BD4A-AC3129E98C5A}" dt="2024-03-13T17:41:58.693" v="1725" actId="21"/>
          <ac:picMkLst>
            <pc:docMk/>
            <pc:sldMk cId="3884308871" sldId="352"/>
            <ac:picMk id="6" creationId="{A404E68F-AA15-E75B-5516-D00390E8106A}"/>
          </ac:picMkLst>
        </pc:picChg>
        <pc:picChg chg="add del">
          <ac:chgData name="Ferry, Sherri L" userId="3b9a7ee3-4f46-4359-9007-2dcf45e25578" providerId="ADAL" clId="{C5678A04-15C5-4F4F-BD4A-AC3129E98C5A}" dt="2024-03-13T14:19:36.384" v="819" actId="21"/>
          <ac:picMkLst>
            <pc:docMk/>
            <pc:sldMk cId="3884308871" sldId="352"/>
            <ac:picMk id="7" creationId="{785B325F-1147-95B3-A037-277F8D599BD2}"/>
          </ac:picMkLst>
        </pc:picChg>
        <pc:picChg chg="add del mod">
          <ac:chgData name="Ferry, Sherri L" userId="3b9a7ee3-4f46-4359-9007-2dcf45e25578" providerId="ADAL" clId="{C5678A04-15C5-4F4F-BD4A-AC3129E98C5A}" dt="2024-03-13T17:42:45.633" v="1733" actId="21"/>
          <ac:picMkLst>
            <pc:docMk/>
            <pc:sldMk cId="3884308871" sldId="352"/>
            <ac:picMk id="8" creationId="{1B5E7127-4AC8-772B-9A44-4B3AC4557D51}"/>
          </ac:picMkLst>
        </pc:picChg>
        <pc:picChg chg="add del mod">
          <ac:chgData name="Ferry, Sherri L" userId="3b9a7ee3-4f46-4359-9007-2dcf45e25578" providerId="ADAL" clId="{C5678A04-15C5-4F4F-BD4A-AC3129E98C5A}" dt="2024-03-13T17:44:48.967" v="1749" actId="21"/>
          <ac:picMkLst>
            <pc:docMk/>
            <pc:sldMk cId="3884308871" sldId="352"/>
            <ac:picMk id="10" creationId="{5B5F1275-8714-3BD8-511C-5A006CE165AB}"/>
          </ac:picMkLst>
        </pc:picChg>
        <pc:picChg chg="add del mod">
          <ac:chgData name="Ferry, Sherri L" userId="3b9a7ee3-4f46-4359-9007-2dcf45e25578" providerId="ADAL" clId="{C5678A04-15C5-4F4F-BD4A-AC3129E98C5A}" dt="2024-03-13T17:44:51.269" v="1750" actId="21"/>
          <ac:picMkLst>
            <pc:docMk/>
            <pc:sldMk cId="3884308871" sldId="352"/>
            <ac:picMk id="11" creationId="{2A94813C-ED27-CFB6-3D07-C2EE6176B17E}"/>
          </ac:picMkLst>
        </pc:picChg>
        <pc:picChg chg="add del mod">
          <ac:chgData name="Ferry, Sherri L" userId="3b9a7ee3-4f46-4359-9007-2dcf45e25578" providerId="ADAL" clId="{C5678A04-15C5-4F4F-BD4A-AC3129E98C5A}" dt="2024-03-13T17:45:19.472" v="1755" actId="21"/>
          <ac:picMkLst>
            <pc:docMk/>
            <pc:sldMk cId="3884308871" sldId="352"/>
            <ac:picMk id="14" creationId="{38E02D4F-4A6E-F49B-19E2-30614FA88B2B}"/>
          </ac:picMkLst>
        </pc:picChg>
        <pc:picChg chg="del">
          <ac:chgData name="Ferry, Sherri L" userId="3b9a7ee3-4f46-4359-9007-2dcf45e25578" providerId="ADAL" clId="{C5678A04-15C5-4F4F-BD4A-AC3129E98C5A}" dt="2024-03-13T13:38:09.780" v="182" actId="21"/>
          <ac:picMkLst>
            <pc:docMk/>
            <pc:sldMk cId="3884308871" sldId="352"/>
            <ac:picMk id="15" creationId="{65E2B90C-3926-1D1B-E3F4-CAEA48ADB97E}"/>
          </ac:picMkLst>
        </pc:picChg>
        <pc:picChg chg="add del mod">
          <ac:chgData name="Ferry, Sherri L" userId="3b9a7ee3-4f46-4359-9007-2dcf45e25578" providerId="ADAL" clId="{C5678A04-15C5-4F4F-BD4A-AC3129E98C5A}" dt="2024-03-13T17:46:03.875" v="1758" actId="21"/>
          <ac:picMkLst>
            <pc:docMk/>
            <pc:sldMk cId="3884308871" sldId="352"/>
            <ac:picMk id="16" creationId="{D94C92B7-E488-80C1-A2C1-6D6EC3F7ED9F}"/>
          </ac:picMkLst>
        </pc:picChg>
        <pc:picChg chg="add del mod">
          <ac:chgData name="Ferry, Sherri L" userId="3b9a7ee3-4f46-4359-9007-2dcf45e25578" providerId="ADAL" clId="{C5678A04-15C5-4F4F-BD4A-AC3129E98C5A}" dt="2024-03-13T17:49:01.652" v="1762" actId="21"/>
          <ac:picMkLst>
            <pc:docMk/>
            <pc:sldMk cId="3884308871" sldId="352"/>
            <ac:picMk id="18" creationId="{D3D67B15-C7E6-D1F3-6AFE-02FBF9C7E1F3}"/>
          </ac:picMkLst>
        </pc:picChg>
      </pc:sldChg>
      <pc:sldChg chg="addSp delSp modSp del mod replTag delTag">
        <pc:chgData name="Ferry, Sherri L" userId="3b9a7ee3-4f46-4359-9007-2dcf45e25578" providerId="ADAL" clId="{C5678A04-15C5-4F4F-BD4A-AC3129E98C5A}" dt="2024-03-13T13:55:34.495" v="490" actId="2696"/>
        <pc:sldMkLst>
          <pc:docMk/>
          <pc:sldMk cId="2378287567" sldId="353"/>
        </pc:sldMkLst>
        <pc:spChg chg="add mod">
          <ac:chgData name="Ferry, Sherri L" userId="3b9a7ee3-4f46-4359-9007-2dcf45e25578" providerId="ADAL" clId="{C5678A04-15C5-4F4F-BD4A-AC3129E98C5A}" dt="2024-03-13T13:55:21.462" v="481" actId="21"/>
          <ac:spMkLst>
            <pc:docMk/>
            <pc:sldMk cId="2378287567" sldId="353"/>
            <ac:spMk id="3" creationId="{2D7A5DF0-57DC-B9E8-94D9-2843CE12D71C}"/>
          </ac:spMkLst>
        </pc:spChg>
        <pc:spChg chg="del">
          <ac:chgData name="Ferry, Sherri L" userId="3b9a7ee3-4f46-4359-9007-2dcf45e25578" providerId="ADAL" clId="{C5678A04-15C5-4F4F-BD4A-AC3129E98C5A}" dt="2024-03-13T13:55:21.462" v="481" actId="21"/>
          <ac:spMkLst>
            <pc:docMk/>
            <pc:sldMk cId="2378287567" sldId="353"/>
            <ac:spMk id="8" creationId="{D74460D3-26E3-90B3-F66A-93B1433DC917}"/>
          </ac:spMkLst>
        </pc:spChg>
        <pc:picChg chg="del">
          <ac:chgData name="Ferry, Sherri L" userId="3b9a7ee3-4f46-4359-9007-2dcf45e25578" providerId="ADAL" clId="{C5678A04-15C5-4F4F-BD4A-AC3129E98C5A}" dt="2024-03-13T13:55:16.925" v="480" actId="21"/>
          <ac:picMkLst>
            <pc:docMk/>
            <pc:sldMk cId="2378287567" sldId="353"/>
            <ac:picMk id="5" creationId="{E3A9C53A-48E3-D886-9353-93BF909C3E01}"/>
          </ac:picMkLst>
        </pc:picChg>
      </pc:sldChg>
      <pc:sldChg chg="addSp delSp modSp new del mod setBg replTag delTag">
        <pc:chgData name="Ferry, Sherri L" userId="3b9a7ee3-4f46-4359-9007-2dcf45e25578" providerId="ADAL" clId="{C5678A04-15C5-4F4F-BD4A-AC3129E98C5A}" dt="2024-03-13T14:32:11.919" v="973" actId="2696"/>
        <pc:sldMkLst>
          <pc:docMk/>
          <pc:sldMk cId="4214667211" sldId="354"/>
        </pc:sldMkLst>
        <pc:spChg chg="del">
          <ac:chgData name="Ferry, Sherri L" userId="3b9a7ee3-4f46-4359-9007-2dcf45e25578" providerId="ADAL" clId="{C5678A04-15C5-4F4F-BD4A-AC3129E98C5A}" dt="2024-03-13T14:01:47.669" v="536" actId="26606"/>
          <ac:spMkLst>
            <pc:docMk/>
            <pc:sldMk cId="4214667211" sldId="354"/>
            <ac:spMk id="2" creationId="{988C9447-F3F7-C585-3A02-B9B3799C6263}"/>
          </ac:spMkLst>
        </pc:spChg>
        <pc:spChg chg="del">
          <ac:chgData name="Ferry, Sherri L" userId="3b9a7ee3-4f46-4359-9007-2dcf45e25578" providerId="ADAL" clId="{C5678A04-15C5-4F4F-BD4A-AC3129E98C5A}" dt="2024-03-13T14:01:27.014" v="535" actId="22"/>
          <ac:spMkLst>
            <pc:docMk/>
            <pc:sldMk cId="4214667211" sldId="354"/>
            <ac:spMk id="3" creationId="{3B29FD1D-1D20-1279-8FD4-80311D2793CF}"/>
          </ac:spMkLst>
        </pc:spChg>
        <pc:spChg chg="add del mod">
          <ac:chgData name="Ferry, Sherri L" userId="3b9a7ee3-4f46-4359-9007-2dcf45e25578" providerId="ADAL" clId="{C5678A04-15C5-4F4F-BD4A-AC3129E98C5A}" dt="2024-03-13T14:05:25.824" v="591" actId="21"/>
          <ac:spMkLst>
            <pc:docMk/>
            <pc:sldMk cId="4214667211" sldId="354"/>
            <ac:spMk id="6" creationId="{42029B46-A02B-03D4-783E-D8F607E806F3}"/>
          </ac:spMkLst>
        </pc:spChg>
        <pc:spChg chg="add del mod">
          <ac:chgData name="Ferry, Sherri L" userId="3b9a7ee3-4f46-4359-9007-2dcf45e25578" providerId="ADAL" clId="{C5678A04-15C5-4F4F-BD4A-AC3129E98C5A}" dt="2024-03-13T14:05:32.768" v="592"/>
          <ac:spMkLst>
            <pc:docMk/>
            <pc:sldMk cId="4214667211" sldId="354"/>
            <ac:spMk id="8" creationId="{9277A2E8-4C28-1CFF-C5EC-7EB207792CD0}"/>
          </ac:spMkLst>
        </pc:spChg>
        <pc:spChg chg="add del mod">
          <ac:chgData name="Ferry, Sherri L" userId="3b9a7ee3-4f46-4359-9007-2dcf45e25578" providerId="ADAL" clId="{C5678A04-15C5-4F4F-BD4A-AC3129E98C5A}" dt="2024-03-13T14:06:44.329" v="594"/>
          <ac:spMkLst>
            <pc:docMk/>
            <pc:sldMk cId="4214667211" sldId="354"/>
            <ac:spMk id="9" creationId="{C07F7E4D-A17F-FA57-75DF-DE35C94EA848}"/>
          </ac:spMkLst>
        </pc:spChg>
        <pc:spChg chg="add del mod">
          <ac:chgData name="Ferry, Sherri L" userId="3b9a7ee3-4f46-4359-9007-2dcf45e25578" providerId="ADAL" clId="{C5678A04-15C5-4F4F-BD4A-AC3129E98C5A}" dt="2024-03-13T14:07:46.410" v="596"/>
          <ac:spMkLst>
            <pc:docMk/>
            <pc:sldMk cId="4214667211" sldId="354"/>
            <ac:spMk id="12" creationId="{166930FF-1B0E-DAE6-BA93-531FF2BBBE31}"/>
          </ac:spMkLst>
        </pc:spChg>
        <pc:spChg chg="add del mod">
          <ac:chgData name="Ferry, Sherri L" userId="3b9a7ee3-4f46-4359-9007-2dcf45e25578" providerId="ADAL" clId="{C5678A04-15C5-4F4F-BD4A-AC3129E98C5A}" dt="2024-03-13T14:09:17.813" v="603" actId="26606"/>
          <ac:spMkLst>
            <pc:docMk/>
            <pc:sldMk cId="4214667211" sldId="354"/>
            <ac:spMk id="3080" creationId="{768A25CB-366A-3815-3EDF-79C3BDB1D830}"/>
          </ac:spMkLst>
        </pc:spChg>
        <pc:spChg chg="add del">
          <ac:chgData name="Ferry, Sherri L" userId="3b9a7ee3-4f46-4359-9007-2dcf45e25578" providerId="ADAL" clId="{C5678A04-15C5-4F4F-BD4A-AC3129E98C5A}" dt="2024-03-13T14:08:02.940" v="598" actId="26606"/>
          <ac:spMkLst>
            <pc:docMk/>
            <pc:sldMk cId="4214667211" sldId="354"/>
            <ac:spMk id="3081" creationId="{16C5FA50-8D52-4617-AF91-5C7B1C8352F1}"/>
          </ac:spMkLst>
        </pc:spChg>
        <pc:spChg chg="add del">
          <ac:chgData name="Ferry, Sherri L" userId="3b9a7ee3-4f46-4359-9007-2dcf45e25578" providerId="ADAL" clId="{C5678A04-15C5-4F4F-BD4A-AC3129E98C5A}" dt="2024-03-13T14:08:02.940" v="598" actId="26606"/>
          <ac:spMkLst>
            <pc:docMk/>
            <pc:sldMk cId="4214667211" sldId="354"/>
            <ac:spMk id="3083" creationId="{E223798C-12AD-4B0C-A50C-D676347D67CF}"/>
          </ac:spMkLst>
        </pc:spChg>
        <pc:spChg chg="add del">
          <ac:chgData name="Ferry, Sherri L" userId="3b9a7ee3-4f46-4359-9007-2dcf45e25578" providerId="ADAL" clId="{C5678A04-15C5-4F4F-BD4A-AC3129E98C5A}" dt="2024-03-13T14:09:17.813" v="603" actId="26606"/>
          <ac:spMkLst>
            <pc:docMk/>
            <pc:sldMk cId="4214667211" sldId="354"/>
            <ac:spMk id="3085" creationId="{5B45AD5D-AA52-4F7B-9362-576A39AD9E09}"/>
          </ac:spMkLst>
        </pc:spChg>
        <pc:spChg chg="add del">
          <ac:chgData name="Ferry, Sherri L" userId="3b9a7ee3-4f46-4359-9007-2dcf45e25578" providerId="ADAL" clId="{C5678A04-15C5-4F4F-BD4A-AC3129E98C5A}" dt="2024-03-13T14:09:17.813" v="603" actId="26606"/>
          <ac:spMkLst>
            <pc:docMk/>
            <pc:sldMk cId="4214667211" sldId="354"/>
            <ac:spMk id="3086" creationId="{6B5E2835-4E47-45B3-9CFE-732FF7B05472}"/>
          </ac:spMkLst>
        </pc:spChg>
        <pc:spChg chg="add del">
          <ac:chgData name="Ferry, Sherri L" userId="3b9a7ee3-4f46-4359-9007-2dcf45e25578" providerId="ADAL" clId="{C5678A04-15C5-4F4F-BD4A-AC3129E98C5A}" dt="2024-03-13T14:09:17.813" v="603" actId="26606"/>
          <ac:spMkLst>
            <pc:docMk/>
            <pc:sldMk cId="4214667211" sldId="354"/>
            <ac:spMk id="3087" creationId="{AEDD7960-4866-4399-BEF6-DD1431AB4E34}"/>
          </ac:spMkLst>
        </pc:spChg>
        <pc:spChg chg="add del">
          <ac:chgData name="Ferry, Sherri L" userId="3b9a7ee3-4f46-4359-9007-2dcf45e25578" providerId="ADAL" clId="{C5678A04-15C5-4F4F-BD4A-AC3129E98C5A}" dt="2024-03-13T14:09:17.813" v="603" actId="26606"/>
          <ac:spMkLst>
            <pc:docMk/>
            <pc:sldMk cId="4214667211" sldId="354"/>
            <ac:spMk id="3089" creationId="{55D4142C-5077-457F-A6AD-3FECFDB39685}"/>
          </ac:spMkLst>
        </pc:spChg>
        <pc:spChg chg="add del">
          <ac:chgData name="Ferry, Sherri L" userId="3b9a7ee3-4f46-4359-9007-2dcf45e25578" providerId="ADAL" clId="{C5678A04-15C5-4F4F-BD4A-AC3129E98C5A}" dt="2024-03-13T14:09:17.813" v="603" actId="26606"/>
          <ac:spMkLst>
            <pc:docMk/>
            <pc:sldMk cId="4214667211" sldId="354"/>
            <ac:spMk id="3091" creationId="{7A5F0580-5EE9-419F-96EE-B6529EF6E7D0}"/>
          </ac:spMkLst>
        </pc:spChg>
        <pc:spChg chg="add del">
          <ac:chgData name="Ferry, Sherri L" userId="3b9a7ee3-4f46-4359-9007-2dcf45e25578" providerId="ADAL" clId="{C5678A04-15C5-4F4F-BD4A-AC3129E98C5A}" dt="2024-03-13T14:09:17.806" v="602" actId="26606"/>
          <ac:spMkLst>
            <pc:docMk/>
            <pc:sldMk cId="4214667211" sldId="354"/>
            <ac:spMk id="3096" creationId="{8950AD4C-6AF3-49F8-94E1-DBCAFB39478B}"/>
          </ac:spMkLst>
        </pc:spChg>
        <pc:spChg chg="add del">
          <ac:chgData name="Ferry, Sherri L" userId="3b9a7ee3-4f46-4359-9007-2dcf45e25578" providerId="ADAL" clId="{C5678A04-15C5-4F4F-BD4A-AC3129E98C5A}" dt="2024-03-13T14:09:17.806" v="602" actId="26606"/>
          <ac:spMkLst>
            <pc:docMk/>
            <pc:sldMk cId="4214667211" sldId="354"/>
            <ac:spMk id="3098" creationId="{8DBEAE55-3EA1-41D7-A212-5F7D8986C1F2}"/>
          </ac:spMkLst>
        </pc:spChg>
        <pc:spChg chg="add del">
          <ac:chgData name="Ferry, Sherri L" userId="3b9a7ee3-4f46-4359-9007-2dcf45e25578" providerId="ADAL" clId="{C5678A04-15C5-4F4F-BD4A-AC3129E98C5A}" dt="2024-03-13T14:09:17.806" v="602" actId="26606"/>
          <ac:spMkLst>
            <pc:docMk/>
            <pc:sldMk cId="4214667211" sldId="354"/>
            <ac:spMk id="3100" creationId="{CFC5F0E7-644F-4101-BE72-12825CF537E7}"/>
          </ac:spMkLst>
        </pc:spChg>
        <pc:spChg chg="add del">
          <ac:chgData name="Ferry, Sherri L" userId="3b9a7ee3-4f46-4359-9007-2dcf45e25578" providerId="ADAL" clId="{C5678A04-15C5-4F4F-BD4A-AC3129E98C5A}" dt="2024-03-13T14:09:17.806" v="602" actId="26606"/>
          <ac:spMkLst>
            <pc:docMk/>
            <pc:sldMk cId="4214667211" sldId="354"/>
            <ac:spMk id="3102" creationId="{B1F9B6B4-B0C4-45C6-A086-901C960D03E7}"/>
          </ac:spMkLst>
        </pc:spChg>
        <pc:spChg chg="add del">
          <ac:chgData name="Ferry, Sherri L" userId="3b9a7ee3-4f46-4359-9007-2dcf45e25578" providerId="ADAL" clId="{C5678A04-15C5-4F4F-BD4A-AC3129E98C5A}" dt="2024-03-13T14:10:33.633" v="688" actId="26606"/>
          <ac:spMkLst>
            <pc:docMk/>
            <pc:sldMk cId="4214667211" sldId="354"/>
            <ac:spMk id="3104" creationId="{F13C74B1-5B17-4795-BED0-7140497B445A}"/>
          </ac:spMkLst>
        </pc:spChg>
        <pc:spChg chg="add del">
          <ac:chgData name="Ferry, Sherri L" userId="3b9a7ee3-4f46-4359-9007-2dcf45e25578" providerId="ADAL" clId="{C5678A04-15C5-4F4F-BD4A-AC3129E98C5A}" dt="2024-03-13T14:10:33.633" v="688" actId="26606"/>
          <ac:spMkLst>
            <pc:docMk/>
            <pc:sldMk cId="4214667211" sldId="354"/>
            <ac:spMk id="3105" creationId="{D4974D33-8DC5-464E-8C6D-BE58F0669C17}"/>
          </ac:spMkLst>
        </pc:spChg>
        <pc:spChg chg="add mod ord">
          <ac:chgData name="Ferry, Sherri L" userId="3b9a7ee3-4f46-4359-9007-2dcf45e25578" providerId="ADAL" clId="{C5678A04-15C5-4F4F-BD4A-AC3129E98C5A}" dt="2024-03-13T14:18:26.364" v="803" actId="1076"/>
          <ac:spMkLst>
            <pc:docMk/>
            <pc:sldMk cId="4214667211" sldId="354"/>
            <ac:spMk id="3106" creationId="{768A25CB-366A-3815-3EDF-79C3BDB1D830}"/>
          </ac:spMkLst>
        </pc:spChg>
        <pc:spChg chg="add del">
          <ac:chgData name="Ferry, Sherri L" userId="3b9a7ee3-4f46-4359-9007-2dcf45e25578" providerId="ADAL" clId="{C5678A04-15C5-4F4F-BD4A-AC3129E98C5A}" dt="2024-03-13T14:17:10.503" v="790" actId="26606"/>
          <ac:spMkLst>
            <pc:docMk/>
            <pc:sldMk cId="4214667211" sldId="354"/>
            <ac:spMk id="3111" creationId="{C0763A76-9F1C-4FC5-82B7-DD475DA461B2}"/>
          </ac:spMkLst>
        </pc:spChg>
        <pc:spChg chg="add del">
          <ac:chgData name="Ferry, Sherri L" userId="3b9a7ee3-4f46-4359-9007-2dcf45e25578" providerId="ADAL" clId="{C5678A04-15C5-4F4F-BD4A-AC3129E98C5A}" dt="2024-03-13T14:17:10.503" v="790" actId="26606"/>
          <ac:spMkLst>
            <pc:docMk/>
            <pc:sldMk cId="4214667211" sldId="354"/>
            <ac:spMk id="3113" creationId="{E81BF4F6-F2CF-4984-9D14-D6966D92F99F}"/>
          </ac:spMkLst>
        </pc:spChg>
        <pc:spChg chg="add del">
          <ac:chgData name="Ferry, Sherri L" userId="3b9a7ee3-4f46-4359-9007-2dcf45e25578" providerId="ADAL" clId="{C5678A04-15C5-4F4F-BD4A-AC3129E98C5A}" dt="2024-03-13T14:18:18.590" v="802" actId="26606"/>
          <ac:spMkLst>
            <pc:docMk/>
            <pc:sldMk cId="4214667211" sldId="354"/>
            <ac:spMk id="3118" creationId="{368F79A3-FD55-745D-4057-9012795E4D66}"/>
          </ac:spMkLst>
        </pc:spChg>
        <pc:spChg chg="add del">
          <ac:chgData name="Ferry, Sherri L" userId="3b9a7ee3-4f46-4359-9007-2dcf45e25578" providerId="ADAL" clId="{C5678A04-15C5-4F4F-BD4A-AC3129E98C5A}" dt="2024-03-13T14:18:18.590" v="802" actId="26606"/>
          <ac:spMkLst>
            <pc:docMk/>
            <pc:sldMk cId="4214667211" sldId="354"/>
            <ac:spMk id="3123" creationId="{3C2FC81D-C43B-D6D3-660A-B463918C2AB1}"/>
          </ac:spMkLst>
        </pc:spChg>
        <pc:grpChg chg="add del">
          <ac:chgData name="Ferry, Sherri L" userId="3b9a7ee3-4f46-4359-9007-2dcf45e25578" providerId="ADAL" clId="{C5678A04-15C5-4F4F-BD4A-AC3129E98C5A}" dt="2024-03-13T14:18:18.590" v="802" actId="26606"/>
          <ac:grpSpMkLst>
            <pc:docMk/>
            <pc:sldMk cId="4214667211" sldId="354"/>
            <ac:grpSpMk id="3125" creationId="{BDDB3F1B-9976-8542-B149-C66F2061F229}"/>
          </ac:grpSpMkLst>
        </pc:grpChg>
        <pc:picChg chg="add del mod ord">
          <ac:chgData name="Ferry, Sherri L" userId="3b9a7ee3-4f46-4359-9007-2dcf45e25578" providerId="ADAL" clId="{C5678A04-15C5-4F4F-BD4A-AC3129E98C5A}" dt="2024-03-13T14:05:16.328" v="589" actId="21"/>
          <ac:picMkLst>
            <pc:docMk/>
            <pc:sldMk cId="4214667211" sldId="354"/>
            <ac:picMk id="5" creationId="{D4F03AC5-1F8F-1064-03D0-CFB8E5F054C7}"/>
          </ac:picMkLst>
        </pc:picChg>
        <pc:picChg chg="add del mod">
          <ac:chgData name="Ferry, Sherri L" userId="3b9a7ee3-4f46-4359-9007-2dcf45e25578" providerId="ADAL" clId="{C5678A04-15C5-4F4F-BD4A-AC3129E98C5A}" dt="2024-03-13T14:07:27.903" v="595" actId="21"/>
          <ac:picMkLst>
            <pc:docMk/>
            <pc:sldMk cId="4214667211" sldId="354"/>
            <ac:picMk id="10" creationId="{E22FC3B2-73BE-B549-726E-CFB611CA2E4D}"/>
          </ac:picMkLst>
        </pc:picChg>
        <pc:picChg chg="add del mod">
          <ac:chgData name="Ferry, Sherri L" userId="3b9a7ee3-4f46-4359-9007-2dcf45e25578" providerId="ADAL" clId="{C5678A04-15C5-4F4F-BD4A-AC3129E98C5A}" dt="2024-03-13T14:16:07.521" v="785" actId="21"/>
          <ac:picMkLst>
            <pc:docMk/>
            <pc:sldMk cId="4214667211" sldId="354"/>
            <ac:picMk id="14" creationId="{8B016DA2-5AC1-246F-0BD0-5D6BEA90B891}"/>
          </ac:picMkLst>
        </pc:picChg>
        <pc:picChg chg="add mod modCrop">
          <ac:chgData name="Ferry, Sherri L" userId="3b9a7ee3-4f46-4359-9007-2dcf45e25578" providerId="ADAL" clId="{C5678A04-15C5-4F4F-BD4A-AC3129E98C5A}" dt="2024-03-13T14:18:42.646" v="807" actId="732"/>
          <ac:picMkLst>
            <pc:docMk/>
            <pc:sldMk cId="4214667211" sldId="354"/>
            <ac:picMk id="16" creationId="{FF7FC538-0FA9-EEF8-5A36-AC76A8B73500}"/>
          </ac:picMkLst>
        </pc:picChg>
        <pc:picChg chg="add del mod">
          <ac:chgData name="Ferry, Sherri L" userId="3b9a7ee3-4f46-4359-9007-2dcf45e25578" providerId="ADAL" clId="{C5678A04-15C5-4F4F-BD4A-AC3129E98C5A}" dt="2024-03-13T14:06:14.493" v="593" actId="21"/>
          <ac:picMkLst>
            <pc:docMk/>
            <pc:sldMk cId="4214667211" sldId="354"/>
            <ac:picMk id="3074" creationId="{18D6F802-F01B-F3EB-80C2-061B8994F2AF}"/>
          </ac:picMkLst>
        </pc:picChg>
        <pc:picChg chg="add mod ord">
          <ac:chgData name="Ferry, Sherri L" userId="3b9a7ee3-4f46-4359-9007-2dcf45e25578" providerId="ADAL" clId="{C5678A04-15C5-4F4F-BD4A-AC3129E98C5A}" dt="2024-03-13T14:18:59.921" v="809" actId="1076"/>
          <ac:picMkLst>
            <pc:docMk/>
            <pc:sldMk cId="4214667211" sldId="354"/>
            <ac:picMk id="3076" creationId="{71E3E4F0-6EF8-3315-C5CF-BFCDFBCAAA4A}"/>
          </ac:picMkLst>
        </pc:picChg>
      </pc:sldChg>
      <pc:sldChg chg="addSp delSp modSp new mod setBg replTag delTag">
        <pc:chgData name="Ferry, Sherri L" userId="3b9a7ee3-4f46-4359-9007-2dcf45e25578" providerId="ADAL" clId="{C5678A04-15C5-4F4F-BD4A-AC3129E98C5A}" dt="2024-03-13T18:41:37.431" v="1898" actId="1076"/>
        <pc:sldMkLst>
          <pc:docMk/>
          <pc:sldMk cId="3271397381" sldId="355"/>
        </pc:sldMkLst>
        <pc:spChg chg="del mod">
          <ac:chgData name="Ferry, Sherri L" userId="3b9a7ee3-4f46-4359-9007-2dcf45e25578" providerId="ADAL" clId="{C5678A04-15C5-4F4F-BD4A-AC3129E98C5A}" dt="2024-03-13T14:22:50.246" v="854" actId="21"/>
          <ac:spMkLst>
            <pc:docMk/>
            <pc:sldMk cId="3271397381" sldId="355"/>
            <ac:spMk id="2" creationId="{F42E7ECF-ED2B-CD55-51BE-7726D348C1C5}"/>
          </ac:spMkLst>
        </pc:spChg>
        <pc:spChg chg="del">
          <ac:chgData name="Ferry, Sherri L" userId="3b9a7ee3-4f46-4359-9007-2dcf45e25578" providerId="ADAL" clId="{C5678A04-15C5-4F4F-BD4A-AC3129E98C5A}" dt="2024-03-13T14:19:46.661" v="828"/>
          <ac:spMkLst>
            <pc:docMk/>
            <pc:sldMk cId="3271397381" sldId="355"/>
            <ac:spMk id="3" creationId="{2C3C096C-A33B-1DA2-1FB3-0119842B425C}"/>
          </ac:spMkLst>
        </pc:spChg>
        <pc:spChg chg="add mod">
          <ac:chgData name="Ferry, Sherri L" userId="3b9a7ee3-4f46-4359-9007-2dcf45e25578" providerId="ADAL" clId="{C5678A04-15C5-4F4F-BD4A-AC3129E98C5A}" dt="2024-03-13T17:55:01.240" v="1822" actId="948"/>
          <ac:spMkLst>
            <pc:docMk/>
            <pc:sldMk cId="3271397381" sldId="355"/>
            <ac:spMk id="6" creationId="{648D6B41-F4B6-D3C1-E502-F48F9E5182AA}"/>
          </ac:spMkLst>
        </pc:spChg>
        <pc:spChg chg="add del">
          <ac:chgData name="Ferry, Sherri L" userId="3b9a7ee3-4f46-4359-9007-2dcf45e25578" providerId="ADAL" clId="{C5678A04-15C5-4F4F-BD4A-AC3129E98C5A}" dt="2024-03-13T14:21:59.698" v="849"/>
          <ac:spMkLst>
            <pc:docMk/>
            <pc:sldMk cId="3271397381" sldId="355"/>
            <ac:spMk id="8" creationId="{84A67661-239B-8947-D248-370F9C8D50EE}"/>
          </ac:spMkLst>
        </pc:spChg>
        <pc:spChg chg="add del">
          <ac:chgData name="Ferry, Sherri L" userId="3b9a7ee3-4f46-4359-9007-2dcf45e25578" providerId="ADAL" clId="{C5678A04-15C5-4F4F-BD4A-AC3129E98C5A}" dt="2024-03-13T14:25:14.310" v="859" actId="26606"/>
          <ac:spMkLst>
            <pc:docMk/>
            <pc:sldMk cId="3271397381" sldId="355"/>
            <ac:spMk id="11" creationId="{9F79630B-0F0B-446E-A637-38FA8F61D10E}"/>
          </ac:spMkLst>
        </pc:spChg>
        <pc:spChg chg="add del">
          <ac:chgData name="Ferry, Sherri L" userId="3b9a7ee3-4f46-4359-9007-2dcf45e25578" providerId="ADAL" clId="{C5678A04-15C5-4F4F-BD4A-AC3129E98C5A}" dt="2024-03-13T14:25:14.310" v="859" actId="26606"/>
          <ac:spMkLst>
            <pc:docMk/>
            <pc:sldMk cId="3271397381" sldId="355"/>
            <ac:spMk id="13" creationId="{B3437C99-FC8E-4311-B48A-F0C4C329B154}"/>
          </ac:spMkLst>
        </pc:spChg>
        <pc:spChg chg="add">
          <ac:chgData name="Ferry, Sherri L" userId="3b9a7ee3-4f46-4359-9007-2dcf45e25578" providerId="ADAL" clId="{C5678A04-15C5-4F4F-BD4A-AC3129E98C5A}" dt="2024-03-13T14:25:14.310" v="859" actId="26606"/>
          <ac:spMkLst>
            <pc:docMk/>
            <pc:sldMk cId="3271397381" sldId="355"/>
            <ac:spMk id="18" creationId="{F13C74B1-5B17-4795-BED0-7140497B445A}"/>
          </ac:spMkLst>
        </pc:spChg>
        <pc:spChg chg="add">
          <ac:chgData name="Ferry, Sherri L" userId="3b9a7ee3-4f46-4359-9007-2dcf45e25578" providerId="ADAL" clId="{C5678A04-15C5-4F4F-BD4A-AC3129E98C5A}" dt="2024-03-13T14:25:14.310" v="859" actId="26606"/>
          <ac:spMkLst>
            <pc:docMk/>
            <pc:sldMk cId="3271397381" sldId="355"/>
            <ac:spMk id="20" creationId="{D4974D33-8DC5-464E-8C6D-BE58F0669C17}"/>
          </ac:spMkLst>
        </pc:spChg>
        <pc:picChg chg="add del mod">
          <ac:chgData name="Ferry, Sherri L" userId="3b9a7ee3-4f46-4359-9007-2dcf45e25578" providerId="ADAL" clId="{C5678A04-15C5-4F4F-BD4A-AC3129E98C5A}" dt="2024-03-13T17:54:30.907" v="1813" actId="21"/>
          <ac:picMkLst>
            <pc:docMk/>
            <pc:sldMk cId="3271397381" sldId="355"/>
            <ac:picMk id="2" creationId="{CA701BC7-5A4B-966B-E82C-D6744B5C3240}"/>
          </ac:picMkLst>
        </pc:picChg>
        <pc:picChg chg="add mod ord">
          <ac:chgData name="Ferry, Sherri L" userId="3b9a7ee3-4f46-4359-9007-2dcf45e25578" providerId="ADAL" clId="{C5678A04-15C5-4F4F-BD4A-AC3129E98C5A}" dt="2024-03-13T14:25:14.310" v="859" actId="26606"/>
          <ac:picMkLst>
            <pc:docMk/>
            <pc:sldMk cId="3271397381" sldId="355"/>
            <ac:picMk id="4" creationId="{7FDB5F75-C630-13A1-3F83-A3ACF0407146}"/>
          </ac:picMkLst>
        </pc:picChg>
        <pc:picChg chg="add del mod">
          <ac:chgData name="Ferry, Sherri L" userId="3b9a7ee3-4f46-4359-9007-2dcf45e25578" providerId="ADAL" clId="{C5678A04-15C5-4F4F-BD4A-AC3129E98C5A}" dt="2024-03-13T14:22:45.989" v="853" actId="21"/>
          <ac:picMkLst>
            <pc:docMk/>
            <pc:sldMk cId="3271397381" sldId="355"/>
            <ac:picMk id="5" creationId="{C3D54B5D-D072-3C4E-FCEC-A489CD80D283}"/>
          </ac:picMkLst>
        </pc:picChg>
        <pc:picChg chg="add del mod">
          <ac:chgData name="Ferry, Sherri L" userId="3b9a7ee3-4f46-4359-9007-2dcf45e25578" providerId="ADAL" clId="{C5678A04-15C5-4F4F-BD4A-AC3129E98C5A}" dt="2024-03-13T14:27:18.208" v="914" actId="21"/>
          <ac:picMkLst>
            <pc:docMk/>
            <pc:sldMk cId="3271397381" sldId="355"/>
            <ac:picMk id="7" creationId="{3619A4D6-1896-AD3F-D7EF-CD384334ABE5}"/>
          </ac:picMkLst>
        </pc:picChg>
        <pc:picChg chg="add del mod">
          <ac:chgData name="Ferry, Sherri L" userId="3b9a7ee3-4f46-4359-9007-2dcf45e25578" providerId="ADAL" clId="{C5678A04-15C5-4F4F-BD4A-AC3129E98C5A}" dt="2024-03-13T14:29:09.811" v="938" actId="21"/>
          <ac:picMkLst>
            <pc:docMk/>
            <pc:sldMk cId="3271397381" sldId="355"/>
            <ac:picMk id="9" creationId="{E603454D-A749-E300-74CC-CEB770B0BD4C}"/>
          </ac:picMkLst>
        </pc:picChg>
        <pc:picChg chg="add mod modCrop">
          <ac:chgData name="Ferry, Sherri L" userId="3b9a7ee3-4f46-4359-9007-2dcf45e25578" providerId="ADAL" clId="{C5678A04-15C5-4F4F-BD4A-AC3129E98C5A}" dt="2024-03-13T18:41:37.431" v="1898" actId="1076"/>
          <ac:picMkLst>
            <pc:docMk/>
            <pc:sldMk cId="3271397381" sldId="355"/>
            <ac:picMk id="12" creationId="{2143E8F9-F824-F8AE-5512-B680CFAB9178}"/>
          </ac:picMkLst>
        </pc:picChg>
      </pc:sldChg>
      <pc:sldChg chg="addSp delSp modSp new mod setBg replTag delTag">
        <pc:chgData name="Ferry, Sherri L" userId="3b9a7ee3-4f46-4359-9007-2dcf45e25578" providerId="ADAL" clId="{C5678A04-15C5-4F4F-BD4A-AC3129E98C5A}" dt="2024-03-13T18:42:19.508" v="1908" actId="1076"/>
        <pc:sldMkLst>
          <pc:docMk/>
          <pc:sldMk cId="3958296452" sldId="356"/>
        </pc:sldMkLst>
        <pc:spChg chg="del">
          <ac:chgData name="Ferry, Sherri L" userId="3b9a7ee3-4f46-4359-9007-2dcf45e25578" providerId="ADAL" clId="{C5678A04-15C5-4F4F-BD4A-AC3129E98C5A}" dt="2024-03-13T14:34:07.328" v="989" actId="21"/>
          <ac:spMkLst>
            <pc:docMk/>
            <pc:sldMk cId="3958296452" sldId="356"/>
            <ac:spMk id="2" creationId="{1F4EFF3B-C447-03C3-ED8F-407567058440}"/>
          </ac:spMkLst>
        </pc:spChg>
        <pc:spChg chg="del">
          <ac:chgData name="Ferry, Sherri L" userId="3b9a7ee3-4f46-4359-9007-2dcf45e25578" providerId="ADAL" clId="{C5678A04-15C5-4F4F-BD4A-AC3129E98C5A}" dt="2024-03-13T14:33:39.947" v="984"/>
          <ac:spMkLst>
            <pc:docMk/>
            <pc:sldMk cId="3958296452" sldId="356"/>
            <ac:spMk id="3" creationId="{D1BA5070-088F-DCF7-4CA3-0103A2B62849}"/>
          </ac:spMkLst>
        </pc:spChg>
        <pc:spChg chg="add mod">
          <ac:chgData name="Ferry, Sherri L" userId="3b9a7ee3-4f46-4359-9007-2dcf45e25578" providerId="ADAL" clId="{C5678A04-15C5-4F4F-BD4A-AC3129E98C5A}" dt="2024-03-13T18:42:19.508" v="1908" actId="1076"/>
          <ac:spMkLst>
            <pc:docMk/>
            <pc:sldMk cId="3958296452" sldId="356"/>
            <ac:spMk id="5" creationId="{4A4B2AF5-ADEE-3AAE-255F-F7AC507FED94}"/>
          </ac:spMkLst>
        </pc:spChg>
        <pc:spChg chg="add del">
          <ac:chgData name="Ferry, Sherri L" userId="3b9a7ee3-4f46-4359-9007-2dcf45e25578" providerId="ADAL" clId="{C5678A04-15C5-4F4F-BD4A-AC3129E98C5A}" dt="2024-03-13T14:36:31.284" v="994" actId="26606"/>
          <ac:spMkLst>
            <pc:docMk/>
            <pc:sldMk cId="3958296452" sldId="356"/>
            <ac:spMk id="9" creationId="{5F879AC3-D4CE-493C-ADC7-06205677F4F8}"/>
          </ac:spMkLst>
        </pc:spChg>
        <pc:spChg chg="add del">
          <ac:chgData name="Ferry, Sherri L" userId="3b9a7ee3-4f46-4359-9007-2dcf45e25578" providerId="ADAL" clId="{C5678A04-15C5-4F4F-BD4A-AC3129E98C5A}" dt="2024-03-13T14:36:31.284" v="994" actId="26606"/>
          <ac:spMkLst>
            <pc:docMk/>
            <pc:sldMk cId="3958296452" sldId="356"/>
            <ac:spMk id="11" creationId="{736F0DFD-0954-464F-BF12-DD2E6F6E0380}"/>
          </ac:spMkLst>
        </pc:spChg>
        <pc:spChg chg="add mod">
          <ac:chgData name="Ferry, Sherri L" userId="3b9a7ee3-4f46-4359-9007-2dcf45e25578" providerId="ADAL" clId="{C5678A04-15C5-4F4F-BD4A-AC3129E98C5A}" dt="2024-03-13T17:52:10.830" v="1794" actId="20577"/>
          <ac:spMkLst>
            <pc:docMk/>
            <pc:sldMk cId="3958296452" sldId="356"/>
            <ac:spMk id="15" creationId="{2AEC8BC0-CA0B-7680-B8A3-694B10D0CB7A}"/>
          </ac:spMkLst>
        </pc:spChg>
        <pc:spChg chg="add">
          <ac:chgData name="Ferry, Sherri L" userId="3b9a7ee3-4f46-4359-9007-2dcf45e25578" providerId="ADAL" clId="{C5678A04-15C5-4F4F-BD4A-AC3129E98C5A}" dt="2024-03-13T14:36:31.284" v="994" actId="26606"/>
          <ac:spMkLst>
            <pc:docMk/>
            <pc:sldMk cId="3958296452" sldId="356"/>
            <ac:spMk id="18" creationId="{C4285719-470E-454C-AF62-8323075F1F5B}"/>
          </ac:spMkLst>
        </pc:spChg>
        <pc:spChg chg="add">
          <ac:chgData name="Ferry, Sherri L" userId="3b9a7ee3-4f46-4359-9007-2dcf45e25578" providerId="ADAL" clId="{C5678A04-15C5-4F4F-BD4A-AC3129E98C5A}" dt="2024-03-13T14:36:31.284" v="994" actId="26606"/>
          <ac:spMkLst>
            <pc:docMk/>
            <pc:sldMk cId="3958296452" sldId="356"/>
            <ac:spMk id="20" creationId="{CD9FE4EF-C4D8-49A0-B2FF-81D8DB7D8A24}"/>
          </ac:spMkLst>
        </pc:spChg>
        <pc:spChg chg="add">
          <ac:chgData name="Ferry, Sherri L" userId="3b9a7ee3-4f46-4359-9007-2dcf45e25578" providerId="ADAL" clId="{C5678A04-15C5-4F4F-BD4A-AC3129E98C5A}" dt="2024-03-13T14:36:31.284" v="994" actId="26606"/>
          <ac:spMkLst>
            <pc:docMk/>
            <pc:sldMk cId="3958296452" sldId="356"/>
            <ac:spMk id="22" creationId="{4300840D-0A0B-4512-BACA-B439D5B9C57C}"/>
          </ac:spMkLst>
        </pc:spChg>
        <pc:spChg chg="add">
          <ac:chgData name="Ferry, Sherri L" userId="3b9a7ee3-4f46-4359-9007-2dcf45e25578" providerId="ADAL" clId="{C5678A04-15C5-4F4F-BD4A-AC3129E98C5A}" dt="2024-03-13T14:36:31.284" v="994" actId="26606"/>
          <ac:spMkLst>
            <pc:docMk/>
            <pc:sldMk cId="3958296452" sldId="356"/>
            <ac:spMk id="24" creationId="{D2B78728-A580-49A7-84F9-6EF6F583ADE0}"/>
          </ac:spMkLst>
        </pc:spChg>
        <pc:spChg chg="add">
          <ac:chgData name="Ferry, Sherri L" userId="3b9a7ee3-4f46-4359-9007-2dcf45e25578" providerId="ADAL" clId="{C5678A04-15C5-4F4F-BD4A-AC3129E98C5A}" dt="2024-03-13T14:36:31.284" v="994" actId="26606"/>
          <ac:spMkLst>
            <pc:docMk/>
            <pc:sldMk cId="3958296452" sldId="356"/>
            <ac:spMk id="26" creationId="{38FAA1A1-D861-433F-88FA-1E9D6FD31D11}"/>
          </ac:spMkLst>
        </pc:spChg>
        <pc:spChg chg="add">
          <ac:chgData name="Ferry, Sherri L" userId="3b9a7ee3-4f46-4359-9007-2dcf45e25578" providerId="ADAL" clId="{C5678A04-15C5-4F4F-BD4A-AC3129E98C5A}" dt="2024-03-13T14:36:31.284" v="994" actId="26606"/>
          <ac:spMkLst>
            <pc:docMk/>
            <pc:sldMk cId="3958296452" sldId="356"/>
            <ac:spMk id="28" creationId="{8D71EDA1-87BF-4D5D-AB79-F346FD19278A}"/>
          </ac:spMkLst>
        </pc:spChg>
        <pc:picChg chg="add mod">
          <ac:chgData name="Ferry, Sherri L" userId="3b9a7ee3-4f46-4359-9007-2dcf45e25578" providerId="ADAL" clId="{C5678A04-15C5-4F4F-BD4A-AC3129E98C5A}" dt="2024-03-13T17:56:30.700" v="1833" actId="1076"/>
          <ac:picMkLst>
            <pc:docMk/>
            <pc:sldMk cId="3958296452" sldId="356"/>
            <ac:picMk id="4" creationId="{B32BF70B-7C36-D081-FF5B-0582CF7D1346}"/>
          </ac:picMkLst>
        </pc:picChg>
      </pc:sldChg>
    </pc:docChg>
  </pc:docChgLst>
  <pc:docChgLst>
    <pc:chgData name="Ferry, Sherri L" userId="S::sferry@christianacare.org::3b9a7ee3-4f46-4359-9007-2dcf45e25578" providerId="AD" clId="Web-{A77E9FDD-588C-70D6-0FAB-E5B3A807AD92}"/>
    <pc:docChg chg="modSld">
      <pc:chgData name="Ferry, Sherri L" userId="S::sferry@christianacare.org::3b9a7ee3-4f46-4359-9007-2dcf45e25578" providerId="AD" clId="Web-{A77E9FDD-588C-70D6-0FAB-E5B3A807AD92}" dt="2023-06-09T19:12:02.212" v="0" actId="14100"/>
      <pc:docMkLst>
        <pc:docMk/>
      </pc:docMkLst>
      <pc:sldChg chg="modSp">
        <pc:chgData name="Ferry, Sherri L" userId="S::sferry@christianacare.org::3b9a7ee3-4f46-4359-9007-2dcf45e25578" providerId="AD" clId="Web-{A77E9FDD-588C-70D6-0FAB-E5B3A807AD92}" dt="2023-06-09T19:12:02.212" v="0" actId="14100"/>
        <pc:sldMkLst>
          <pc:docMk/>
          <pc:sldMk cId="448847947" sldId="330"/>
        </pc:sldMkLst>
        <pc:spChg chg="mod">
          <ac:chgData name="Ferry, Sherri L" userId="S::sferry@christianacare.org::3b9a7ee3-4f46-4359-9007-2dcf45e25578" providerId="AD" clId="Web-{A77E9FDD-588C-70D6-0FAB-E5B3A807AD92}" dt="2023-06-09T19:12:02.212" v="0" actId="14100"/>
          <ac:spMkLst>
            <pc:docMk/>
            <pc:sldMk cId="448847947" sldId="330"/>
            <ac:spMk id="20" creationId="{D304BACF-A16C-F6A2-31FF-227A09CE4478}"/>
          </ac:spMkLst>
        </pc:spChg>
      </pc:sldChg>
    </pc:docChg>
  </pc:docChgLst>
  <pc:docChgLst>
    <pc:chgData name="Ferry, Sherri L" userId="3b9a7ee3-4f46-4359-9007-2dcf45e25578" providerId="ADAL" clId="{46D14C31-E6BE-4FF8-BE7C-190511872A6B}"/>
    <pc:docChg chg="undo redo custSel addSld delSld modSld replTag delTag">
      <pc:chgData name="Ferry, Sherri L" userId="3b9a7ee3-4f46-4359-9007-2dcf45e25578" providerId="ADAL" clId="{46D14C31-E6BE-4FF8-BE7C-190511872A6B}" dt="2023-07-12T18:00:37.735" v="1256" actId="1076"/>
      <pc:docMkLst>
        <pc:docMk/>
      </pc:docMkLst>
      <pc:sldChg chg="modSp mod replTag delTag">
        <pc:chgData name="Ferry, Sherri L" userId="3b9a7ee3-4f46-4359-9007-2dcf45e25578" providerId="ADAL" clId="{46D14C31-E6BE-4FF8-BE7C-190511872A6B}" dt="2023-07-12T17:59:16.810" v="1239"/>
        <pc:sldMkLst>
          <pc:docMk/>
          <pc:sldMk cId="661765998" sldId="262"/>
        </pc:sldMkLst>
        <pc:spChg chg="mod">
          <ac:chgData name="Ferry, Sherri L" userId="3b9a7ee3-4f46-4359-9007-2dcf45e25578" providerId="ADAL" clId="{46D14C31-E6BE-4FF8-BE7C-190511872A6B}" dt="2023-07-12T11:14:17.455" v="13" actId="20577"/>
          <ac:spMkLst>
            <pc:docMk/>
            <pc:sldMk cId="661765998" sldId="262"/>
            <ac:spMk id="6" creationId="{52098271-BE23-4C73-8CD1-032F6F4F4198}"/>
          </ac:spMkLst>
        </pc:spChg>
      </pc:sldChg>
      <pc:sldChg chg="replTag delTag">
        <pc:chgData name="Ferry, Sherri L" userId="3b9a7ee3-4f46-4359-9007-2dcf45e25578" providerId="ADAL" clId="{46D14C31-E6BE-4FF8-BE7C-190511872A6B}" dt="2023-07-12T11:49:38.064" v="423"/>
        <pc:sldMkLst>
          <pc:docMk/>
          <pc:sldMk cId="2851127434" sldId="290"/>
        </pc:sldMkLst>
      </pc:sldChg>
      <pc:sldChg chg="replTag delTag">
        <pc:chgData name="Ferry, Sherri L" userId="3b9a7ee3-4f46-4359-9007-2dcf45e25578" providerId="ADAL" clId="{46D14C31-E6BE-4FF8-BE7C-190511872A6B}" dt="2023-07-12T13:09:18.861" v="981"/>
        <pc:sldMkLst>
          <pc:docMk/>
          <pc:sldMk cId="242236647" sldId="308"/>
        </pc:sldMkLst>
      </pc:sldChg>
      <pc:sldChg chg="del replTag delTag">
        <pc:chgData name="Ferry, Sherri L" userId="3b9a7ee3-4f46-4359-9007-2dcf45e25578" providerId="ADAL" clId="{46D14C31-E6BE-4FF8-BE7C-190511872A6B}" dt="2023-07-12T11:15:29.589" v="189" actId="2696"/>
        <pc:sldMkLst>
          <pc:docMk/>
          <pc:sldMk cId="3853696347" sldId="325"/>
        </pc:sldMkLst>
      </pc:sldChg>
      <pc:sldChg chg="addSp delSp modSp mod replTag delTag">
        <pc:chgData name="Ferry, Sherri L" userId="3b9a7ee3-4f46-4359-9007-2dcf45e25578" providerId="ADAL" clId="{46D14C31-E6BE-4FF8-BE7C-190511872A6B}" dt="2023-07-12T18:00:00.172" v="1251"/>
        <pc:sldMkLst>
          <pc:docMk/>
          <pc:sldMk cId="2016940247" sldId="327"/>
        </pc:sldMkLst>
        <pc:spChg chg="del">
          <ac:chgData name="Ferry, Sherri L" userId="3b9a7ee3-4f46-4359-9007-2dcf45e25578" providerId="ADAL" clId="{46D14C31-E6BE-4FF8-BE7C-190511872A6B}" dt="2023-07-12T11:15:52.270" v="203" actId="21"/>
          <ac:spMkLst>
            <pc:docMk/>
            <pc:sldMk cId="2016940247" sldId="327"/>
            <ac:spMk id="2" creationId="{09529DD1-6375-F2D4-F3B1-5E9ED8A257AE}"/>
          </ac:spMkLst>
        </pc:spChg>
        <pc:spChg chg="add mod">
          <ac:chgData name="Ferry, Sherri L" userId="3b9a7ee3-4f46-4359-9007-2dcf45e25578" providerId="ADAL" clId="{46D14C31-E6BE-4FF8-BE7C-190511872A6B}" dt="2023-07-12T13:32:34.728" v="1237" actId="207"/>
          <ac:spMkLst>
            <pc:docMk/>
            <pc:sldMk cId="2016940247" sldId="327"/>
            <ac:spMk id="2" creationId="{B05D540D-1D1E-512B-A4E0-D4C780C79C34}"/>
          </ac:spMkLst>
        </pc:spChg>
        <pc:spChg chg="del">
          <ac:chgData name="Ferry, Sherri L" userId="3b9a7ee3-4f46-4359-9007-2dcf45e25578" providerId="ADAL" clId="{46D14C31-E6BE-4FF8-BE7C-190511872A6B}" dt="2023-07-12T11:16:01.906" v="205" actId="21"/>
          <ac:spMkLst>
            <pc:docMk/>
            <pc:sldMk cId="2016940247" sldId="327"/>
            <ac:spMk id="6" creationId="{633FBFA2-7FDA-ABF5-87DC-A917E414887B}"/>
          </ac:spMkLst>
        </pc:spChg>
        <pc:spChg chg="add del mod">
          <ac:chgData name="Ferry, Sherri L" userId="3b9a7ee3-4f46-4359-9007-2dcf45e25578" providerId="ADAL" clId="{46D14C31-E6BE-4FF8-BE7C-190511872A6B}" dt="2023-07-12T11:16:08.976" v="207" actId="21"/>
          <ac:spMkLst>
            <pc:docMk/>
            <pc:sldMk cId="2016940247" sldId="327"/>
            <ac:spMk id="9" creationId="{EC854A57-AC24-92CD-0E8B-E6F11931E2A8}"/>
          </ac:spMkLst>
        </pc:spChg>
        <pc:picChg chg="del">
          <ac:chgData name="Ferry, Sherri L" userId="3b9a7ee3-4f46-4359-9007-2dcf45e25578" providerId="ADAL" clId="{46D14C31-E6BE-4FF8-BE7C-190511872A6B}" dt="2023-07-12T11:15:56.264" v="204" actId="21"/>
          <ac:picMkLst>
            <pc:docMk/>
            <pc:sldMk cId="2016940247" sldId="327"/>
            <ac:picMk id="5" creationId="{3E3DE279-2E98-2266-4855-31E58A6D654F}"/>
          </ac:picMkLst>
        </pc:picChg>
        <pc:picChg chg="del">
          <ac:chgData name="Ferry, Sherri L" userId="3b9a7ee3-4f46-4359-9007-2dcf45e25578" providerId="ADAL" clId="{46D14C31-E6BE-4FF8-BE7C-190511872A6B}" dt="2023-07-12T11:16:04.437" v="206" actId="21"/>
          <ac:picMkLst>
            <pc:docMk/>
            <pc:sldMk cId="2016940247" sldId="327"/>
            <ac:picMk id="7" creationId="{8B6B1597-1B4D-B921-779E-33239DD6EFE5}"/>
          </ac:picMkLst>
        </pc:picChg>
      </pc:sldChg>
      <pc:sldChg chg="delSp modSp mod replTag delTag">
        <pc:chgData name="Ferry, Sherri L" userId="3b9a7ee3-4f46-4359-9007-2dcf45e25578" providerId="ADAL" clId="{46D14C31-E6BE-4FF8-BE7C-190511872A6B}" dt="2023-07-12T18:00:37.735" v="1256" actId="1076"/>
        <pc:sldMkLst>
          <pc:docMk/>
          <pc:sldMk cId="3894782012" sldId="329"/>
        </pc:sldMkLst>
        <pc:spChg chg="mod">
          <ac:chgData name="Ferry, Sherri L" userId="3b9a7ee3-4f46-4359-9007-2dcf45e25578" providerId="ADAL" clId="{46D14C31-E6BE-4FF8-BE7C-190511872A6B}" dt="2023-07-12T11:14:56.071" v="174" actId="20577"/>
          <ac:spMkLst>
            <pc:docMk/>
            <pc:sldMk cId="3894782012" sldId="329"/>
            <ac:spMk id="3" creationId="{DDE600AB-D159-B927-B191-E72CA6FFD56C}"/>
          </ac:spMkLst>
        </pc:spChg>
        <pc:spChg chg="mod">
          <ac:chgData name="Ferry, Sherri L" userId="3b9a7ee3-4f46-4359-9007-2dcf45e25578" providerId="ADAL" clId="{46D14C31-E6BE-4FF8-BE7C-190511872A6B}" dt="2023-07-12T18:00:37.735" v="1256" actId="1076"/>
          <ac:spMkLst>
            <pc:docMk/>
            <pc:sldMk cId="3894782012" sldId="329"/>
            <ac:spMk id="12" creationId="{13DEDDB2-E471-C82A-C154-C80782639C5C}"/>
          </ac:spMkLst>
        </pc:spChg>
        <pc:picChg chg="del">
          <ac:chgData name="Ferry, Sherri L" userId="3b9a7ee3-4f46-4359-9007-2dcf45e25578" providerId="ADAL" clId="{46D14C31-E6BE-4FF8-BE7C-190511872A6B}" dt="2023-07-12T11:14:22.014" v="18" actId="21"/>
          <ac:picMkLst>
            <pc:docMk/>
            <pc:sldMk cId="3894782012" sldId="329"/>
            <ac:picMk id="4098" creationId="{81BE428D-6E5C-163B-1D7C-EA01E1CBF530}"/>
          </ac:picMkLst>
        </pc:picChg>
      </pc:sldChg>
      <pc:sldChg chg="del replTag delTag">
        <pc:chgData name="Ferry, Sherri L" userId="3b9a7ee3-4f46-4359-9007-2dcf45e25578" providerId="ADAL" clId="{46D14C31-E6BE-4FF8-BE7C-190511872A6B}" dt="2023-07-12T11:15:39.747" v="194" actId="2696"/>
        <pc:sldMkLst>
          <pc:docMk/>
          <pc:sldMk cId="448847947" sldId="330"/>
        </pc:sldMkLst>
      </pc:sldChg>
      <pc:sldChg chg="replTag delTag">
        <pc:chgData name="Ferry, Sherri L" userId="3b9a7ee3-4f46-4359-9007-2dcf45e25578" providerId="ADAL" clId="{46D14C31-E6BE-4FF8-BE7C-190511872A6B}" dt="2023-07-12T17:59:40.066" v="1245"/>
        <pc:sldMkLst>
          <pc:docMk/>
          <pc:sldMk cId="2716150224" sldId="331"/>
        </pc:sldMkLst>
      </pc:sldChg>
      <pc:sldChg chg="replTag delTag">
        <pc:chgData name="Ferry, Sherri L" userId="3b9a7ee3-4f46-4359-9007-2dcf45e25578" providerId="ADAL" clId="{46D14C31-E6BE-4FF8-BE7C-190511872A6B}" dt="2023-07-12T13:18:42.563" v="1012"/>
        <pc:sldMkLst>
          <pc:docMk/>
          <pc:sldMk cId="3291441069" sldId="332"/>
        </pc:sldMkLst>
      </pc:sldChg>
      <pc:sldChg chg="addSp delSp modSp new mod setBg replTag delTag">
        <pc:chgData name="Ferry, Sherri L" userId="3b9a7ee3-4f46-4359-9007-2dcf45e25578" providerId="ADAL" clId="{46D14C31-E6BE-4FF8-BE7C-190511872A6B}" dt="2023-07-12T17:59:46.917" v="1247"/>
        <pc:sldMkLst>
          <pc:docMk/>
          <pc:sldMk cId="2785815615" sldId="333"/>
        </pc:sldMkLst>
        <pc:spChg chg="del">
          <ac:chgData name="Ferry, Sherri L" userId="3b9a7ee3-4f46-4359-9007-2dcf45e25578" providerId="ADAL" clId="{46D14C31-E6BE-4FF8-BE7C-190511872A6B}" dt="2023-07-12T11:21:31.212" v="217" actId="26606"/>
          <ac:spMkLst>
            <pc:docMk/>
            <pc:sldMk cId="2785815615" sldId="333"/>
            <ac:spMk id="2" creationId="{89FCC193-9290-BACD-8D47-27E6754D221D}"/>
          </ac:spMkLst>
        </pc:spChg>
        <pc:spChg chg="del">
          <ac:chgData name="Ferry, Sherri L" userId="3b9a7ee3-4f46-4359-9007-2dcf45e25578" providerId="ADAL" clId="{46D14C31-E6BE-4FF8-BE7C-190511872A6B}" dt="2023-07-12T11:21:22.536" v="216"/>
          <ac:spMkLst>
            <pc:docMk/>
            <pc:sldMk cId="2785815615" sldId="333"/>
            <ac:spMk id="3" creationId="{6E915684-211F-E460-BDBA-13F94E48BB2D}"/>
          </ac:spMkLst>
        </pc:spChg>
        <pc:spChg chg="add del mod">
          <ac:chgData name="Ferry, Sherri L" userId="3b9a7ee3-4f46-4359-9007-2dcf45e25578" providerId="ADAL" clId="{46D14C31-E6BE-4FF8-BE7C-190511872A6B}" dt="2023-07-12T11:21:49.441" v="219"/>
          <ac:spMkLst>
            <pc:docMk/>
            <pc:sldMk cId="2785815615" sldId="333"/>
            <ac:spMk id="4" creationId="{1A16F1F8-00C2-5B4A-5974-ED706A9F07E9}"/>
          </ac:spMkLst>
        </pc:spChg>
        <pc:spChg chg="add del mod">
          <ac:chgData name="Ferry, Sherri L" userId="3b9a7ee3-4f46-4359-9007-2dcf45e25578" providerId="ADAL" clId="{46D14C31-E6BE-4FF8-BE7C-190511872A6B}" dt="2023-07-12T11:24:07.835" v="222"/>
          <ac:spMkLst>
            <pc:docMk/>
            <pc:sldMk cId="2785815615" sldId="333"/>
            <ac:spMk id="5" creationId="{7715594A-4928-1EC6-B07E-179BD3F9FA71}"/>
          </ac:spMkLst>
        </pc:spChg>
        <pc:spChg chg="add del mod">
          <ac:chgData name="Ferry, Sherri L" userId="3b9a7ee3-4f46-4359-9007-2dcf45e25578" providerId="ADAL" clId="{46D14C31-E6BE-4FF8-BE7C-190511872A6B}" dt="2023-07-12T11:24:59.686" v="225"/>
          <ac:spMkLst>
            <pc:docMk/>
            <pc:sldMk cId="2785815615" sldId="333"/>
            <ac:spMk id="6" creationId="{3DA9A76D-95A1-9939-2ACD-61B2F31B7286}"/>
          </ac:spMkLst>
        </pc:spChg>
        <pc:spChg chg="add mod">
          <ac:chgData name="Ferry, Sherri L" userId="3b9a7ee3-4f46-4359-9007-2dcf45e25578" providerId="ADAL" clId="{46D14C31-E6BE-4FF8-BE7C-190511872A6B}" dt="2023-07-12T12:31:56.614" v="971" actId="20577"/>
          <ac:spMkLst>
            <pc:docMk/>
            <pc:sldMk cId="2785815615" sldId="333"/>
            <ac:spMk id="7" creationId="{6F6FE00B-8611-A98A-3D27-7F597B10CF0F}"/>
          </ac:spMkLst>
        </pc:spChg>
        <pc:spChg chg="add del">
          <ac:chgData name="Ferry, Sherri L" userId="3b9a7ee3-4f46-4359-9007-2dcf45e25578" providerId="ADAL" clId="{46D14C31-E6BE-4FF8-BE7C-190511872A6B}" dt="2023-07-12T11:21:53.909" v="220" actId="26606"/>
          <ac:spMkLst>
            <pc:docMk/>
            <pc:sldMk cId="2785815615" sldId="333"/>
            <ac:spMk id="1031" creationId="{42A4FC2C-047E-45A5-965D-8E1E3BF09BC6}"/>
          </ac:spMkLst>
        </pc:spChg>
        <pc:spChg chg="add del">
          <ac:chgData name="Ferry, Sherri L" userId="3b9a7ee3-4f46-4359-9007-2dcf45e25578" providerId="ADAL" clId="{46D14C31-E6BE-4FF8-BE7C-190511872A6B}" dt="2023-07-12T11:24:11.199" v="223" actId="26606"/>
          <ac:spMkLst>
            <pc:docMk/>
            <pc:sldMk cId="2785815615" sldId="333"/>
            <ac:spMk id="1036" creationId="{216BB327-7AA9-4EC5-815F-9D8E6BC53E34}"/>
          </ac:spMkLst>
        </pc:spChg>
        <pc:spChg chg="add del">
          <ac:chgData name="Ferry, Sherri L" userId="3b9a7ee3-4f46-4359-9007-2dcf45e25578" providerId="ADAL" clId="{46D14C31-E6BE-4FF8-BE7C-190511872A6B}" dt="2023-07-12T11:25:02.358" v="226" actId="26606"/>
          <ac:spMkLst>
            <pc:docMk/>
            <pc:sldMk cId="2785815615" sldId="333"/>
            <ac:spMk id="1041" creationId="{216BB327-7AA9-4EC5-815F-9D8E6BC53E34}"/>
          </ac:spMkLst>
        </pc:spChg>
        <pc:spChg chg="add">
          <ac:chgData name="Ferry, Sherri L" userId="3b9a7ee3-4f46-4359-9007-2dcf45e25578" providerId="ADAL" clId="{46D14C31-E6BE-4FF8-BE7C-190511872A6B}" dt="2023-07-12T11:25:02.358" v="226" actId="26606"/>
          <ac:spMkLst>
            <pc:docMk/>
            <pc:sldMk cId="2785815615" sldId="333"/>
            <ac:spMk id="1046" creationId="{216BB327-7AA9-4EC5-815F-9D8E6BC53E34}"/>
          </ac:spMkLst>
        </pc:spChg>
        <pc:picChg chg="add del mod">
          <ac:chgData name="Ferry, Sherri L" userId="3b9a7ee3-4f46-4359-9007-2dcf45e25578" providerId="ADAL" clId="{46D14C31-E6BE-4FF8-BE7C-190511872A6B}" dt="2023-07-12T11:21:38.122" v="218" actId="21"/>
          <ac:picMkLst>
            <pc:docMk/>
            <pc:sldMk cId="2785815615" sldId="333"/>
            <ac:picMk id="1026" creationId="{8A000590-5E7A-8846-B1F3-27AA9AF9CFAD}"/>
          </ac:picMkLst>
        </pc:picChg>
        <pc:picChg chg="add del mod">
          <ac:chgData name="Ferry, Sherri L" userId="3b9a7ee3-4f46-4359-9007-2dcf45e25578" providerId="ADAL" clId="{46D14C31-E6BE-4FF8-BE7C-190511872A6B}" dt="2023-07-12T11:23:49.955" v="221" actId="21"/>
          <ac:picMkLst>
            <pc:docMk/>
            <pc:sldMk cId="2785815615" sldId="333"/>
            <ac:picMk id="1028" creationId="{577845A5-D1A2-FB6B-BE30-A0513B879562}"/>
          </ac:picMkLst>
        </pc:picChg>
        <pc:picChg chg="add del mod">
          <ac:chgData name="Ferry, Sherri L" userId="3b9a7ee3-4f46-4359-9007-2dcf45e25578" providerId="ADAL" clId="{46D14C31-E6BE-4FF8-BE7C-190511872A6B}" dt="2023-07-12T11:24:33.675" v="224" actId="21"/>
          <ac:picMkLst>
            <pc:docMk/>
            <pc:sldMk cId="2785815615" sldId="333"/>
            <ac:picMk id="1030" creationId="{294BB379-3DF5-E5BD-707C-03D5F502F09B}"/>
          </ac:picMkLst>
        </pc:picChg>
        <pc:picChg chg="add mod">
          <ac:chgData name="Ferry, Sherri L" userId="3b9a7ee3-4f46-4359-9007-2dcf45e25578" providerId="ADAL" clId="{46D14C31-E6BE-4FF8-BE7C-190511872A6B}" dt="2023-07-12T12:28:11.681" v="906" actId="1076"/>
          <ac:picMkLst>
            <pc:docMk/>
            <pc:sldMk cId="2785815615" sldId="333"/>
            <ac:picMk id="1032" creationId="{150BC754-59CF-6BD7-F255-0FE405AA2A97}"/>
          </ac:picMkLst>
        </pc:picChg>
      </pc:sldChg>
      <pc:sldChg chg="del replTag delTag">
        <pc:chgData name="Ferry, Sherri L" userId="3b9a7ee3-4f46-4359-9007-2dcf45e25578" providerId="ADAL" clId="{46D14C31-E6BE-4FF8-BE7C-190511872A6B}" dt="2023-07-12T11:15:05.081" v="179" actId="2696"/>
        <pc:sldMkLst>
          <pc:docMk/>
          <pc:sldMk cId="3189621074" sldId="333"/>
        </pc:sldMkLst>
      </pc:sldChg>
      <pc:sldChg chg="addSp delSp modSp new mod setBg replTag delTag">
        <pc:chgData name="Ferry, Sherri L" userId="3b9a7ee3-4f46-4359-9007-2dcf45e25578" providerId="ADAL" clId="{46D14C31-E6BE-4FF8-BE7C-190511872A6B}" dt="2023-07-12T17:59:54.655" v="1249"/>
        <pc:sldMkLst>
          <pc:docMk/>
          <pc:sldMk cId="3177780026" sldId="334"/>
        </pc:sldMkLst>
        <pc:spChg chg="mod ord">
          <ac:chgData name="Ferry, Sherri L" userId="3b9a7ee3-4f46-4359-9007-2dcf45e25578" providerId="ADAL" clId="{46D14C31-E6BE-4FF8-BE7C-190511872A6B}" dt="2023-07-12T12:15:25.940" v="897" actId="20577"/>
          <ac:spMkLst>
            <pc:docMk/>
            <pc:sldMk cId="3177780026" sldId="334"/>
            <ac:spMk id="2" creationId="{8361661B-91E2-20F5-27AB-4AEE03E29A63}"/>
          </ac:spMkLst>
        </pc:spChg>
        <pc:spChg chg="del">
          <ac:chgData name="Ferry, Sherri L" userId="3b9a7ee3-4f46-4359-9007-2dcf45e25578" providerId="ADAL" clId="{46D14C31-E6BE-4FF8-BE7C-190511872A6B}" dt="2023-07-12T11:44:27.852" v="415"/>
          <ac:spMkLst>
            <pc:docMk/>
            <pc:sldMk cId="3177780026" sldId="334"/>
            <ac:spMk id="3" creationId="{8A4FABAE-E46B-F1D4-1813-BF39FE398D93}"/>
          </ac:spMkLst>
        </pc:spChg>
        <pc:spChg chg="add del mod">
          <ac:chgData name="Ferry, Sherri L" userId="3b9a7ee3-4f46-4359-9007-2dcf45e25578" providerId="ADAL" clId="{46D14C31-E6BE-4FF8-BE7C-190511872A6B}" dt="2023-07-12T11:49:31.421" v="417"/>
          <ac:spMkLst>
            <pc:docMk/>
            <pc:sldMk cId="3177780026" sldId="334"/>
            <ac:spMk id="4" creationId="{B51F46B5-B03B-4A9F-9932-4F96A2B71E93}"/>
          </ac:spMkLst>
        </pc:spChg>
        <pc:spChg chg="add">
          <ac:chgData name="Ferry, Sherri L" userId="3b9a7ee3-4f46-4359-9007-2dcf45e25578" providerId="ADAL" clId="{46D14C31-E6BE-4FF8-BE7C-190511872A6B}" dt="2023-07-12T11:49:52.392" v="426" actId="26606"/>
          <ac:spMkLst>
            <pc:docMk/>
            <pc:sldMk cId="3177780026" sldId="334"/>
            <ac:spMk id="2057" creationId="{37C89E4B-3C9F-44B9-8B86-D9E3D112D8EC}"/>
          </ac:spMkLst>
        </pc:spChg>
        <pc:picChg chg="add del mod">
          <ac:chgData name="Ferry, Sherri L" userId="3b9a7ee3-4f46-4359-9007-2dcf45e25578" providerId="ADAL" clId="{46D14C31-E6BE-4FF8-BE7C-190511872A6B}" dt="2023-07-12T11:49:26.326" v="416" actId="21"/>
          <ac:picMkLst>
            <pc:docMk/>
            <pc:sldMk cId="3177780026" sldId="334"/>
            <ac:picMk id="2050" creationId="{6D41D48F-3042-0CAB-874C-D4DE70EA33A0}"/>
          </ac:picMkLst>
        </pc:picChg>
        <pc:picChg chg="add mod">
          <ac:chgData name="Ferry, Sherri L" userId="3b9a7ee3-4f46-4359-9007-2dcf45e25578" providerId="ADAL" clId="{46D14C31-E6BE-4FF8-BE7C-190511872A6B}" dt="2023-07-12T11:49:52.392" v="426" actId="26606"/>
          <ac:picMkLst>
            <pc:docMk/>
            <pc:sldMk cId="3177780026" sldId="334"/>
            <ac:picMk id="2052" creationId="{098A75A9-73AD-20C8-D72C-E1721D0C141A}"/>
          </ac:picMkLst>
        </pc:picChg>
        <pc:cxnChg chg="add">
          <ac:chgData name="Ferry, Sherri L" userId="3b9a7ee3-4f46-4359-9007-2dcf45e25578" providerId="ADAL" clId="{46D14C31-E6BE-4FF8-BE7C-190511872A6B}" dt="2023-07-12T11:49:52.392" v="426" actId="26606"/>
          <ac:cxnSpMkLst>
            <pc:docMk/>
            <pc:sldMk cId="3177780026" sldId="334"/>
            <ac:cxnSpMk id="2059" creationId="{AA2EAA10-076F-46BD-8F0F-B9A2FB77A85C}"/>
          </ac:cxnSpMkLst>
        </pc:cxnChg>
        <pc:cxnChg chg="add">
          <ac:chgData name="Ferry, Sherri L" userId="3b9a7ee3-4f46-4359-9007-2dcf45e25578" providerId="ADAL" clId="{46D14C31-E6BE-4FF8-BE7C-190511872A6B}" dt="2023-07-12T11:49:52.392" v="426" actId="26606"/>
          <ac:cxnSpMkLst>
            <pc:docMk/>
            <pc:sldMk cId="3177780026" sldId="334"/>
            <ac:cxnSpMk id="2061" creationId="{D891E407-403B-4764-86C9-33A56D3BCAA3}"/>
          </ac:cxnSpMkLst>
        </pc:cxnChg>
      </pc:sldChg>
      <pc:sldChg chg="del replTag delTag">
        <pc:chgData name="Ferry, Sherri L" userId="3b9a7ee3-4f46-4359-9007-2dcf45e25578" providerId="ADAL" clId="{46D14C31-E6BE-4FF8-BE7C-190511872A6B}" dt="2023-07-12T11:15:17.410" v="184" actId="2696"/>
        <pc:sldMkLst>
          <pc:docMk/>
          <pc:sldMk cId="3243407208" sldId="334"/>
        </pc:sldMkLst>
      </pc:sldChg>
      <pc:sldChg chg="addSp delSp modSp new mod setBg replTag delTag">
        <pc:chgData name="Ferry, Sherri L" userId="3b9a7ee3-4f46-4359-9007-2dcf45e25578" providerId="ADAL" clId="{46D14C31-E6BE-4FF8-BE7C-190511872A6B}" dt="2023-07-12T13:32:14.867" v="1194"/>
        <pc:sldMkLst>
          <pc:docMk/>
          <pc:sldMk cId="877603059" sldId="335"/>
        </pc:sldMkLst>
        <pc:spChg chg="mod ord">
          <ac:chgData name="Ferry, Sherri L" userId="3b9a7ee3-4f46-4359-9007-2dcf45e25578" providerId="ADAL" clId="{46D14C31-E6BE-4FF8-BE7C-190511872A6B}" dt="2023-07-12T13:30:06.458" v="1138" actId="20577"/>
          <ac:spMkLst>
            <pc:docMk/>
            <pc:sldMk cId="877603059" sldId="335"/>
            <ac:spMk id="2" creationId="{3A0EE1E4-CCED-2D16-DB5C-7886FE335091}"/>
          </ac:spMkLst>
        </pc:spChg>
        <pc:spChg chg="del">
          <ac:chgData name="Ferry, Sherri L" userId="3b9a7ee3-4f46-4359-9007-2dcf45e25578" providerId="ADAL" clId="{46D14C31-E6BE-4FF8-BE7C-190511872A6B}" dt="2023-07-12T13:21:48.467" v="1019" actId="22"/>
          <ac:spMkLst>
            <pc:docMk/>
            <pc:sldMk cId="877603059" sldId="335"/>
            <ac:spMk id="3" creationId="{3D4D9DAE-F469-43A2-BC78-3F3163884825}"/>
          </ac:spMkLst>
        </pc:spChg>
        <pc:spChg chg="add mod">
          <ac:chgData name="Ferry, Sherri L" userId="3b9a7ee3-4f46-4359-9007-2dcf45e25578" providerId="ADAL" clId="{46D14C31-E6BE-4FF8-BE7C-190511872A6B}" dt="2023-07-12T13:30:55.377" v="1192" actId="1076"/>
          <ac:spMkLst>
            <pc:docMk/>
            <pc:sldMk cId="877603059" sldId="335"/>
            <ac:spMk id="6" creationId="{2AEEB970-968F-6D62-F990-34AEAA9732B0}"/>
          </ac:spMkLst>
        </pc:spChg>
        <pc:spChg chg="add del">
          <ac:chgData name="Ferry, Sherri L" userId="3b9a7ee3-4f46-4359-9007-2dcf45e25578" providerId="ADAL" clId="{46D14C31-E6BE-4FF8-BE7C-190511872A6B}" dt="2023-07-12T13:22:32.359" v="1021" actId="21"/>
          <ac:spMkLst>
            <pc:docMk/>
            <pc:sldMk cId="877603059" sldId="335"/>
            <ac:spMk id="9" creationId="{48B4F725-FE20-D690-408F-67BD21111011}"/>
          </ac:spMkLst>
        </pc:spChg>
        <pc:spChg chg="add">
          <ac:chgData name="Ferry, Sherri L" userId="3b9a7ee3-4f46-4359-9007-2dcf45e25578" providerId="ADAL" clId="{46D14C31-E6BE-4FF8-BE7C-190511872A6B}" dt="2023-07-12T13:22:24.297" v="1020" actId="26606"/>
          <ac:spMkLst>
            <pc:docMk/>
            <pc:sldMk cId="877603059" sldId="335"/>
            <ac:spMk id="12" creationId="{1CDD8E39-EA14-4679-9655-1BFF5A7B63EE}"/>
          </ac:spMkLst>
        </pc:spChg>
        <pc:picChg chg="add mod ord">
          <ac:chgData name="Ferry, Sherri L" userId="3b9a7ee3-4f46-4359-9007-2dcf45e25578" providerId="ADAL" clId="{46D14C31-E6BE-4FF8-BE7C-190511872A6B}" dt="2023-07-12T13:22:32.866" v="1022" actId="27614"/>
          <ac:picMkLst>
            <pc:docMk/>
            <pc:sldMk cId="877603059" sldId="335"/>
            <ac:picMk id="5" creationId="{AB3B4BA4-59BC-4FC2-DCC2-B295441CC891}"/>
          </ac:picMkLst>
        </pc:picChg>
        <pc:picChg chg="add mod">
          <ac:chgData name="Ferry, Sherri L" userId="3b9a7ee3-4f46-4359-9007-2dcf45e25578" providerId="ADAL" clId="{46D14C31-E6BE-4FF8-BE7C-190511872A6B}" dt="2023-07-12T13:30:14.233" v="1141" actId="1076"/>
          <ac:picMkLst>
            <pc:docMk/>
            <pc:sldMk cId="877603059" sldId="335"/>
            <ac:picMk id="8" creationId="{F1F63898-3D19-F1BF-23DC-D8CC0D7B4827}"/>
          </ac:picMkLst>
        </pc:picChg>
      </pc:sldChg>
    </pc:docChg>
  </pc:docChgLst>
  <pc:docChgLst>
    <pc:chgData name="Halbert DO, Caitlin A" userId="daa880d8-bcec-4e26-9e1c-aa7f84bed059" providerId="ADAL" clId="{BEC2D864-46EC-4C9C-A8F6-13B50829D78A}"/>
    <pc:docChg chg="modSld">
      <pc:chgData name="Halbert DO, Caitlin A" userId="daa880d8-bcec-4e26-9e1c-aa7f84bed059" providerId="ADAL" clId="{BEC2D864-46EC-4C9C-A8F6-13B50829D78A}" dt="2024-04-10T16:00:17.656" v="6" actId="1076"/>
      <pc:docMkLst>
        <pc:docMk/>
      </pc:docMkLst>
      <pc:sldChg chg="modSp mod addCm">
        <pc:chgData name="Halbert DO, Caitlin A" userId="daa880d8-bcec-4e26-9e1c-aa7f84bed059" providerId="ADAL" clId="{BEC2D864-46EC-4C9C-A8F6-13B50829D78A}" dt="2024-04-10T15:58:30.772" v="1"/>
        <pc:sldMkLst>
          <pc:docMk/>
          <pc:sldMk cId="3894782012" sldId="329"/>
        </pc:sldMkLst>
        <pc:picChg chg="mod">
          <ac:chgData name="Halbert DO, Caitlin A" userId="daa880d8-bcec-4e26-9e1c-aa7f84bed059" providerId="ADAL" clId="{BEC2D864-46EC-4C9C-A8F6-13B50829D78A}" dt="2024-04-10T15:57:37.131" v="0" actId="1076"/>
          <ac:picMkLst>
            <pc:docMk/>
            <pc:sldMk cId="3894782012" sldId="329"/>
            <ac:picMk id="4" creationId="{5D5B78FC-1360-300D-2D91-C53826405953}"/>
          </ac:picMkLst>
        </pc:picChg>
        <pc:extLst>
          <p:ext xmlns:p="http://schemas.openxmlformats.org/presentationml/2006/main" uri="{D6D511B9-2390-475A-947B-AFAB55BFBCF1}">
            <pc226:cmChg xmlns:pc226="http://schemas.microsoft.com/office/powerpoint/2022/06/main/command" chg="add">
              <pc226:chgData name="Halbert DO, Caitlin A" userId="daa880d8-bcec-4e26-9e1c-aa7f84bed059" providerId="ADAL" clId="{BEC2D864-46EC-4C9C-A8F6-13B50829D78A}" dt="2024-04-10T15:58:30.772" v="1"/>
              <pc2:cmMkLst xmlns:pc2="http://schemas.microsoft.com/office/powerpoint/2019/9/main/command">
                <pc:docMk/>
                <pc:sldMk cId="3894782012" sldId="329"/>
                <pc2:cmMk id="{62A79EE4-670D-4340-B794-62667A83A894}"/>
              </pc2:cmMkLst>
            </pc226:cmChg>
          </p:ext>
        </pc:extLst>
      </pc:sldChg>
      <pc:sldChg chg="modSp mod">
        <pc:chgData name="Halbert DO, Caitlin A" userId="daa880d8-bcec-4e26-9e1c-aa7f84bed059" providerId="ADAL" clId="{BEC2D864-46EC-4C9C-A8F6-13B50829D78A}" dt="2024-04-10T15:59:09.031" v="4" actId="20577"/>
        <pc:sldMkLst>
          <pc:docMk/>
          <pc:sldMk cId="2366128169" sldId="357"/>
        </pc:sldMkLst>
        <pc:spChg chg="mod">
          <ac:chgData name="Halbert DO, Caitlin A" userId="daa880d8-bcec-4e26-9e1c-aa7f84bed059" providerId="ADAL" clId="{BEC2D864-46EC-4C9C-A8F6-13B50829D78A}" dt="2024-04-10T15:59:09.031" v="4" actId="20577"/>
          <ac:spMkLst>
            <pc:docMk/>
            <pc:sldMk cId="2366128169" sldId="357"/>
            <ac:spMk id="7" creationId="{6C47F170-765B-B218-B76B-8E7543715A7B}"/>
          </ac:spMkLst>
        </pc:spChg>
        <pc:picChg chg="mod">
          <ac:chgData name="Halbert DO, Caitlin A" userId="daa880d8-bcec-4e26-9e1c-aa7f84bed059" providerId="ADAL" clId="{BEC2D864-46EC-4C9C-A8F6-13B50829D78A}" dt="2024-04-10T15:58:53.770" v="2" actId="1076"/>
          <ac:picMkLst>
            <pc:docMk/>
            <pc:sldMk cId="2366128169" sldId="357"/>
            <ac:picMk id="5" creationId="{BCA71D8C-DC4C-BEAF-C3AD-9102001C2DB3}"/>
          </ac:picMkLst>
        </pc:picChg>
      </pc:sldChg>
      <pc:sldChg chg="modSp mod">
        <pc:chgData name="Halbert DO, Caitlin A" userId="daa880d8-bcec-4e26-9e1c-aa7f84bed059" providerId="ADAL" clId="{BEC2D864-46EC-4C9C-A8F6-13B50829D78A}" dt="2024-04-10T16:00:17.656" v="6" actId="1076"/>
        <pc:sldMkLst>
          <pc:docMk/>
          <pc:sldMk cId="2105837521" sldId="359"/>
        </pc:sldMkLst>
        <pc:picChg chg="mod">
          <ac:chgData name="Halbert DO, Caitlin A" userId="daa880d8-bcec-4e26-9e1c-aa7f84bed059" providerId="ADAL" clId="{BEC2D864-46EC-4C9C-A8F6-13B50829D78A}" dt="2024-04-10T16:00:17.656" v="6" actId="1076"/>
          <ac:picMkLst>
            <pc:docMk/>
            <pc:sldMk cId="2105837521" sldId="359"/>
            <ac:picMk id="5" creationId="{B0412960-3B8F-8570-1034-0F63CA6EE970}"/>
          </ac:picMkLst>
        </pc:picChg>
      </pc:sldChg>
    </pc:docChg>
  </pc:docChgLst>
  <pc:docChgLst>
    <pc:chgData name="Ferry, Sherri L" userId="3b9a7ee3-4f46-4359-9007-2dcf45e25578" providerId="ADAL" clId="{0558C40B-3FD7-442A-A688-F1AE45BC4DD7}"/>
    <pc:docChg chg="undo custSel addSld delSld modSld sldOrd replTag delTag">
      <pc:chgData name="Ferry, Sherri L" userId="3b9a7ee3-4f46-4359-9007-2dcf45e25578" providerId="ADAL" clId="{0558C40B-3FD7-442A-A688-F1AE45BC4DD7}" dt="2023-10-02T18:02:57.984" v="2116"/>
      <pc:docMkLst>
        <pc:docMk/>
      </pc:docMkLst>
      <pc:sldChg chg="addSp delSp modSp del mod setBg addAnim delAnim replTag delTag setClrOvrMap delDesignElem modCm">
        <pc:chgData name="Ferry, Sherri L" userId="3b9a7ee3-4f46-4359-9007-2dcf45e25578" providerId="ADAL" clId="{0558C40B-3FD7-442A-A688-F1AE45BC4DD7}" dt="2023-10-02T17:54:40.399" v="2090" actId="2696"/>
        <pc:sldMkLst>
          <pc:docMk/>
          <pc:sldMk cId="3334062880" sldId="256"/>
        </pc:sldMkLst>
        <pc:spChg chg="add del mod">
          <ac:chgData name="Ferry, Sherri L" userId="3b9a7ee3-4f46-4359-9007-2dcf45e25578" providerId="ADAL" clId="{0558C40B-3FD7-442A-A688-F1AE45BC4DD7}" dt="2023-10-02T17:45:07.990" v="2005" actId="21"/>
          <ac:spMkLst>
            <pc:docMk/>
            <pc:sldMk cId="3334062880" sldId="256"/>
            <ac:spMk id="2" creationId="{773EEB71-0EE6-AF18-5C55-B33C0C520269}"/>
          </ac:spMkLst>
        </pc:spChg>
        <pc:spChg chg="add del mod">
          <ac:chgData name="Ferry, Sherri L" userId="3b9a7ee3-4f46-4359-9007-2dcf45e25578" providerId="ADAL" clId="{0558C40B-3FD7-442A-A688-F1AE45BC4DD7}" dt="2023-10-02T16:56:30.634" v="1777"/>
          <ac:spMkLst>
            <pc:docMk/>
            <pc:sldMk cId="3334062880" sldId="256"/>
            <ac:spMk id="3" creationId="{D93623C7-8CB1-216D-F6D0-E6A826368D5C}"/>
          </ac:spMkLst>
        </pc:spChg>
        <pc:spChg chg="add del mod">
          <ac:chgData name="Ferry, Sherri L" userId="3b9a7ee3-4f46-4359-9007-2dcf45e25578" providerId="ADAL" clId="{0558C40B-3FD7-442A-A688-F1AE45BC4DD7}" dt="2023-10-02T16:56:30.634" v="1777"/>
          <ac:spMkLst>
            <pc:docMk/>
            <pc:sldMk cId="3334062880" sldId="256"/>
            <ac:spMk id="4" creationId="{DCE96BF3-3FA6-7784-4D68-D54FF3F5991D}"/>
          </ac:spMkLst>
        </pc:spChg>
        <pc:spChg chg="add del mod">
          <ac:chgData name="Ferry, Sherri L" userId="3b9a7ee3-4f46-4359-9007-2dcf45e25578" providerId="ADAL" clId="{0558C40B-3FD7-442A-A688-F1AE45BC4DD7}" dt="2023-10-02T17:45:07.990" v="2005" actId="21"/>
          <ac:spMkLst>
            <pc:docMk/>
            <pc:sldMk cId="3334062880" sldId="256"/>
            <ac:spMk id="6" creationId="{FB4AB7BB-5D91-B65D-B267-993A0867AC54}"/>
          </ac:spMkLst>
        </pc:spChg>
        <pc:spChg chg="del">
          <ac:chgData name="Ferry, Sherri L" userId="3b9a7ee3-4f46-4359-9007-2dcf45e25578" providerId="ADAL" clId="{0558C40B-3FD7-442A-A688-F1AE45BC4DD7}" dt="2023-09-19T14:54:47.750" v="1076" actId="26606"/>
          <ac:spMkLst>
            <pc:docMk/>
            <pc:sldMk cId="3334062880" sldId="256"/>
            <ac:spMk id="12" creationId="{3AD630B4-4CCC-7B1D-1803-DAED942D7E50}"/>
          </ac:spMkLst>
        </pc:spChg>
        <pc:spChg chg="add del">
          <ac:chgData name="Ferry, Sherri L" userId="3b9a7ee3-4f46-4359-9007-2dcf45e25578" providerId="ADAL" clId="{0558C40B-3FD7-442A-A688-F1AE45BC4DD7}" dt="2023-10-02T16:56:30.634" v="1777"/>
          <ac:spMkLst>
            <pc:docMk/>
            <pc:sldMk cId="3334062880" sldId="256"/>
            <ac:spMk id="17" creationId="{71B2258F-86CA-4D4D-8270-BC05FCDEBFB3}"/>
          </ac:spMkLst>
        </pc:spChg>
        <pc:spChg chg="add del">
          <ac:chgData name="Ferry, Sherri L" userId="3b9a7ee3-4f46-4359-9007-2dcf45e25578" providerId="ADAL" clId="{0558C40B-3FD7-442A-A688-F1AE45BC4DD7}" dt="2023-10-02T14:29:05.626" v="1690" actId="26606"/>
          <ac:spMkLst>
            <pc:docMk/>
            <pc:sldMk cId="3334062880" sldId="256"/>
            <ac:spMk id="19" creationId="{4E1BEB12-92AF-4445-98AD-4C7756E7C93B}"/>
          </ac:spMkLst>
        </pc:spChg>
        <pc:spChg chg="add del">
          <ac:chgData name="Ferry, Sherri L" userId="3b9a7ee3-4f46-4359-9007-2dcf45e25578" providerId="ADAL" clId="{0558C40B-3FD7-442A-A688-F1AE45BC4DD7}" dt="2023-10-02T14:29:05.626" v="1690" actId="26606"/>
          <ac:spMkLst>
            <pc:docMk/>
            <pc:sldMk cId="3334062880" sldId="256"/>
            <ac:spMk id="20" creationId="{D0522C2C-7B5C-48A7-A969-03941E5D2E76}"/>
          </ac:spMkLst>
        </pc:spChg>
        <pc:spChg chg="add del">
          <ac:chgData name="Ferry, Sherri L" userId="3b9a7ee3-4f46-4359-9007-2dcf45e25578" providerId="ADAL" clId="{0558C40B-3FD7-442A-A688-F1AE45BC4DD7}" dt="2023-10-02T14:29:05.626" v="1690" actId="26606"/>
          <ac:spMkLst>
            <pc:docMk/>
            <pc:sldMk cId="3334062880" sldId="256"/>
            <ac:spMk id="21" creationId="{9C682A1A-5B2D-4111-BBD6-620165633E5B}"/>
          </ac:spMkLst>
        </pc:spChg>
        <pc:spChg chg="add del">
          <ac:chgData name="Ferry, Sherri L" userId="3b9a7ee3-4f46-4359-9007-2dcf45e25578" providerId="ADAL" clId="{0558C40B-3FD7-442A-A688-F1AE45BC4DD7}" dt="2023-09-28T10:56:48.289" v="1639" actId="26606"/>
          <ac:spMkLst>
            <pc:docMk/>
            <pc:sldMk cId="3334062880" sldId="256"/>
            <ac:spMk id="22" creationId="{66B332A4-D438-4773-A77F-5ED49A448D9D}"/>
          </ac:spMkLst>
        </pc:spChg>
        <pc:spChg chg="add del">
          <ac:chgData name="Ferry, Sherri L" userId="3b9a7ee3-4f46-4359-9007-2dcf45e25578" providerId="ADAL" clId="{0558C40B-3FD7-442A-A688-F1AE45BC4DD7}" dt="2023-10-02T14:29:05.626" v="1690" actId="26606"/>
          <ac:spMkLst>
            <pc:docMk/>
            <pc:sldMk cId="3334062880" sldId="256"/>
            <ac:spMk id="23" creationId="{D6EE29F2-D77F-4BD0-A20B-334D316A1C9D}"/>
          </ac:spMkLst>
        </pc:spChg>
        <pc:spChg chg="add del">
          <ac:chgData name="Ferry, Sherri L" userId="3b9a7ee3-4f46-4359-9007-2dcf45e25578" providerId="ADAL" clId="{0558C40B-3FD7-442A-A688-F1AE45BC4DD7}" dt="2023-09-28T10:56:48.289" v="1639" actId="26606"/>
          <ac:spMkLst>
            <pc:docMk/>
            <pc:sldMk cId="3334062880" sldId="256"/>
            <ac:spMk id="24" creationId="{DF9AD32D-FF05-44F4-BD4D-9CEE89B71EB9}"/>
          </ac:spMkLst>
        </pc:spChg>
        <pc:spChg chg="add del">
          <ac:chgData name="Ferry, Sherri L" userId="3b9a7ee3-4f46-4359-9007-2dcf45e25578" providerId="ADAL" clId="{0558C40B-3FD7-442A-A688-F1AE45BC4DD7}" dt="2023-10-02T14:29:05.626" v="1690" actId="26606"/>
          <ac:spMkLst>
            <pc:docMk/>
            <pc:sldMk cId="3334062880" sldId="256"/>
            <ac:spMk id="25" creationId="{22D09ED2-868F-42C6-866E-F92E0CEF314F}"/>
          </ac:spMkLst>
        </pc:spChg>
        <pc:spChg chg="add del">
          <ac:chgData name="Ferry, Sherri L" userId="3b9a7ee3-4f46-4359-9007-2dcf45e25578" providerId="ADAL" clId="{0558C40B-3FD7-442A-A688-F1AE45BC4DD7}" dt="2023-09-28T10:57:23.050" v="1641" actId="26606"/>
          <ac:spMkLst>
            <pc:docMk/>
            <pc:sldMk cId="3334062880" sldId="256"/>
            <ac:spMk id="26" creationId="{871AEA07-1E14-44B4-8E55-64EF049CD66F}"/>
          </ac:spMkLst>
        </pc:spChg>
        <pc:spChg chg="add del">
          <ac:chgData name="Ferry, Sherri L" userId="3b9a7ee3-4f46-4359-9007-2dcf45e25578" providerId="ADAL" clId="{0558C40B-3FD7-442A-A688-F1AE45BC4DD7}" dt="2023-09-28T10:57:23.050" v="1641" actId="26606"/>
          <ac:spMkLst>
            <pc:docMk/>
            <pc:sldMk cId="3334062880" sldId="256"/>
            <ac:spMk id="27" creationId="{4522B21E-B2B9-4C72-9A71-C87EFD137480}"/>
          </ac:spMkLst>
        </pc:spChg>
        <pc:spChg chg="add del">
          <ac:chgData name="Ferry, Sherri L" userId="3b9a7ee3-4f46-4359-9007-2dcf45e25578" providerId="ADAL" clId="{0558C40B-3FD7-442A-A688-F1AE45BC4DD7}" dt="2023-09-28T10:57:23.050" v="1641" actId="26606"/>
          <ac:spMkLst>
            <pc:docMk/>
            <pc:sldMk cId="3334062880" sldId="256"/>
            <ac:spMk id="29" creationId="{5EB7D2A2-F448-44D4-938C-DC84CBCB3B1E}"/>
          </ac:spMkLst>
        </pc:spChg>
        <pc:spChg chg="add del">
          <ac:chgData name="Ferry, Sherri L" userId="3b9a7ee3-4f46-4359-9007-2dcf45e25578" providerId="ADAL" clId="{0558C40B-3FD7-442A-A688-F1AE45BC4DD7}" dt="2023-09-28T10:58:34.366" v="1643" actId="26606"/>
          <ac:spMkLst>
            <pc:docMk/>
            <pc:sldMk cId="3334062880" sldId="256"/>
            <ac:spMk id="30" creationId="{22D09ED2-868F-42C6-866E-F92E0CEF314F}"/>
          </ac:spMkLst>
        </pc:spChg>
        <pc:spChg chg="add del">
          <ac:chgData name="Ferry, Sherri L" userId="3b9a7ee3-4f46-4359-9007-2dcf45e25578" providerId="ADAL" clId="{0558C40B-3FD7-442A-A688-F1AE45BC4DD7}" dt="2023-09-28T10:58:34.366" v="1643" actId="26606"/>
          <ac:spMkLst>
            <pc:docMk/>
            <pc:sldMk cId="3334062880" sldId="256"/>
            <ac:spMk id="31" creationId="{4E1BEB12-92AF-4445-98AD-4C7756E7C93B}"/>
          </ac:spMkLst>
        </pc:spChg>
        <pc:spChg chg="add del">
          <ac:chgData name="Ferry, Sherri L" userId="3b9a7ee3-4f46-4359-9007-2dcf45e25578" providerId="ADAL" clId="{0558C40B-3FD7-442A-A688-F1AE45BC4DD7}" dt="2023-09-28T10:58:34.366" v="1643" actId="26606"/>
          <ac:spMkLst>
            <pc:docMk/>
            <pc:sldMk cId="3334062880" sldId="256"/>
            <ac:spMk id="32" creationId="{D0522C2C-7B5C-48A7-A969-03941E5D2E76}"/>
          </ac:spMkLst>
        </pc:spChg>
        <pc:spChg chg="add del">
          <ac:chgData name="Ferry, Sherri L" userId="3b9a7ee3-4f46-4359-9007-2dcf45e25578" providerId="ADAL" clId="{0558C40B-3FD7-442A-A688-F1AE45BC4DD7}" dt="2023-09-28T10:58:34.366" v="1643" actId="26606"/>
          <ac:spMkLst>
            <pc:docMk/>
            <pc:sldMk cId="3334062880" sldId="256"/>
            <ac:spMk id="33" creationId="{9C682A1A-5B2D-4111-BBD6-620165633E5B}"/>
          </ac:spMkLst>
        </pc:spChg>
        <pc:spChg chg="add del">
          <ac:chgData name="Ferry, Sherri L" userId="3b9a7ee3-4f46-4359-9007-2dcf45e25578" providerId="ADAL" clId="{0558C40B-3FD7-442A-A688-F1AE45BC4DD7}" dt="2023-09-28T10:58:34.366" v="1643" actId="26606"/>
          <ac:spMkLst>
            <pc:docMk/>
            <pc:sldMk cId="3334062880" sldId="256"/>
            <ac:spMk id="34" creationId="{D6EE29F2-D77F-4BD0-A20B-334D316A1C9D}"/>
          </ac:spMkLst>
        </pc:spChg>
        <pc:spChg chg="add del">
          <ac:chgData name="Ferry, Sherri L" userId="3b9a7ee3-4f46-4359-9007-2dcf45e25578" providerId="ADAL" clId="{0558C40B-3FD7-442A-A688-F1AE45BC4DD7}" dt="2023-09-28T10:59:14.234" v="1645" actId="26606"/>
          <ac:spMkLst>
            <pc:docMk/>
            <pc:sldMk cId="3334062880" sldId="256"/>
            <ac:spMk id="36" creationId="{66B332A4-D438-4773-A77F-5ED49A448D9D}"/>
          </ac:spMkLst>
        </pc:spChg>
        <pc:spChg chg="add del">
          <ac:chgData name="Ferry, Sherri L" userId="3b9a7ee3-4f46-4359-9007-2dcf45e25578" providerId="ADAL" clId="{0558C40B-3FD7-442A-A688-F1AE45BC4DD7}" dt="2023-09-28T10:59:14.234" v="1645" actId="26606"/>
          <ac:spMkLst>
            <pc:docMk/>
            <pc:sldMk cId="3334062880" sldId="256"/>
            <ac:spMk id="37" creationId="{DF9AD32D-FF05-44F4-BD4D-9CEE89B71EB9}"/>
          </ac:spMkLst>
        </pc:spChg>
        <pc:spChg chg="add del">
          <ac:chgData name="Ferry, Sherri L" userId="3b9a7ee3-4f46-4359-9007-2dcf45e25578" providerId="ADAL" clId="{0558C40B-3FD7-442A-A688-F1AE45BC4DD7}" dt="2023-09-28T10:59:46.143" v="1648" actId="26606"/>
          <ac:spMkLst>
            <pc:docMk/>
            <pc:sldMk cId="3334062880" sldId="256"/>
            <ac:spMk id="39" creationId="{A7895A40-19A4-42D6-9D30-DBC1E8002635}"/>
          </ac:spMkLst>
        </pc:spChg>
        <pc:spChg chg="add del">
          <ac:chgData name="Ferry, Sherri L" userId="3b9a7ee3-4f46-4359-9007-2dcf45e25578" providerId="ADAL" clId="{0558C40B-3FD7-442A-A688-F1AE45BC4DD7}" dt="2023-09-28T10:59:46.143" v="1648" actId="26606"/>
          <ac:spMkLst>
            <pc:docMk/>
            <pc:sldMk cId="3334062880" sldId="256"/>
            <ac:spMk id="40" creationId="{02F429C4-ABC9-46FC-818A-B5429CDE4A96}"/>
          </ac:spMkLst>
        </pc:spChg>
        <pc:spChg chg="add del">
          <ac:chgData name="Ferry, Sherri L" userId="3b9a7ee3-4f46-4359-9007-2dcf45e25578" providerId="ADAL" clId="{0558C40B-3FD7-442A-A688-F1AE45BC4DD7}" dt="2023-09-28T10:59:46.143" v="1648" actId="26606"/>
          <ac:spMkLst>
            <pc:docMk/>
            <pc:sldMk cId="3334062880" sldId="256"/>
            <ac:spMk id="41" creationId="{2CEF98E4-3709-4952-8F42-2305CCE34FA3}"/>
          </ac:spMkLst>
        </pc:spChg>
        <pc:spChg chg="add del">
          <ac:chgData name="Ferry, Sherri L" userId="3b9a7ee3-4f46-4359-9007-2dcf45e25578" providerId="ADAL" clId="{0558C40B-3FD7-442A-A688-F1AE45BC4DD7}" dt="2023-09-28T10:59:46.143" v="1648" actId="26606"/>
          <ac:spMkLst>
            <pc:docMk/>
            <pc:sldMk cId="3334062880" sldId="256"/>
            <ac:spMk id="42" creationId="{F10BCCF5-D685-47FF-B675-647EAEB72C8E}"/>
          </ac:spMkLst>
        </pc:spChg>
        <pc:spChg chg="add del">
          <ac:chgData name="Ferry, Sherri L" userId="3b9a7ee3-4f46-4359-9007-2dcf45e25578" providerId="ADAL" clId="{0558C40B-3FD7-442A-A688-F1AE45BC4DD7}" dt="2023-09-28T10:59:46.143" v="1648" actId="26606"/>
          <ac:spMkLst>
            <pc:docMk/>
            <pc:sldMk cId="3334062880" sldId="256"/>
            <ac:spMk id="43" creationId="{B0EE8A42-107A-4D4C-8D56-BBAE95C7FC0D}"/>
          </ac:spMkLst>
        </pc:spChg>
        <pc:spChg chg="add del">
          <ac:chgData name="Ferry, Sherri L" userId="3b9a7ee3-4f46-4359-9007-2dcf45e25578" providerId="ADAL" clId="{0558C40B-3FD7-442A-A688-F1AE45BC4DD7}" dt="2023-09-28T10:59:59.157" v="1651" actId="26606"/>
          <ac:spMkLst>
            <pc:docMk/>
            <pc:sldMk cId="3334062880" sldId="256"/>
            <ac:spMk id="45" creationId="{A8DB9CD9-59B1-4D73-BC4C-98796A48EF9B}"/>
          </ac:spMkLst>
        </pc:spChg>
        <pc:spChg chg="add del">
          <ac:chgData name="Ferry, Sherri L" userId="3b9a7ee3-4f46-4359-9007-2dcf45e25578" providerId="ADAL" clId="{0558C40B-3FD7-442A-A688-F1AE45BC4DD7}" dt="2023-09-28T10:59:59.157" v="1651" actId="26606"/>
          <ac:spMkLst>
            <pc:docMk/>
            <pc:sldMk cId="3334062880" sldId="256"/>
            <ac:spMk id="46" creationId="{8874A6A9-41FF-4E33-AFA8-F9F81436A59E}"/>
          </ac:spMkLst>
        </pc:spChg>
        <pc:spChg chg="add del">
          <ac:chgData name="Ferry, Sherri L" userId="3b9a7ee3-4f46-4359-9007-2dcf45e25578" providerId="ADAL" clId="{0558C40B-3FD7-442A-A688-F1AE45BC4DD7}" dt="2023-09-28T11:00:10.324" v="1654" actId="26606"/>
          <ac:spMkLst>
            <pc:docMk/>
            <pc:sldMk cId="3334062880" sldId="256"/>
            <ac:spMk id="56" creationId="{D5B339F4-93B9-4E04-9721-143AD6782EA9}"/>
          </ac:spMkLst>
        </pc:spChg>
        <pc:spChg chg="add del">
          <ac:chgData name="Ferry, Sherri L" userId="3b9a7ee3-4f46-4359-9007-2dcf45e25578" providerId="ADAL" clId="{0558C40B-3FD7-442A-A688-F1AE45BC4DD7}" dt="2023-09-28T11:00:10.324" v="1654" actId="26606"/>
          <ac:spMkLst>
            <pc:docMk/>
            <pc:sldMk cId="3334062880" sldId="256"/>
            <ac:spMk id="59" creationId="{871AEA07-1E14-44B4-8E55-64EF049CD66F}"/>
          </ac:spMkLst>
        </pc:spChg>
        <pc:spChg chg="add del">
          <ac:chgData name="Ferry, Sherri L" userId="3b9a7ee3-4f46-4359-9007-2dcf45e25578" providerId="ADAL" clId="{0558C40B-3FD7-442A-A688-F1AE45BC4DD7}" dt="2023-09-28T11:04:23.716" v="1670" actId="26606"/>
          <ac:spMkLst>
            <pc:docMk/>
            <pc:sldMk cId="3334062880" sldId="256"/>
            <ac:spMk id="61" creationId="{8E2CC403-21CD-41DF-BAC4-329D7FF03C5C}"/>
          </ac:spMkLst>
        </pc:spChg>
        <pc:spChg chg="add del">
          <ac:chgData name="Ferry, Sherri L" userId="3b9a7ee3-4f46-4359-9007-2dcf45e25578" providerId="ADAL" clId="{0558C40B-3FD7-442A-A688-F1AE45BC4DD7}" dt="2023-09-28T11:04:23.716" v="1670" actId="26606"/>
          <ac:spMkLst>
            <pc:docMk/>
            <pc:sldMk cId="3334062880" sldId="256"/>
            <ac:spMk id="65" creationId="{7653717E-6F8C-43E0-9893-C03AE87D18D6}"/>
          </ac:spMkLst>
        </pc:spChg>
        <pc:spChg chg="add del">
          <ac:chgData name="Ferry, Sherri L" userId="3b9a7ee3-4f46-4359-9007-2dcf45e25578" providerId="ADAL" clId="{0558C40B-3FD7-442A-A688-F1AE45BC4DD7}" dt="2023-09-28T11:04:23.716" v="1670" actId="26606"/>
          <ac:spMkLst>
            <pc:docMk/>
            <pc:sldMk cId="3334062880" sldId="256"/>
            <ac:spMk id="66" creationId="{35BB14B4-EC3F-47C7-9AF3-B0E017B75C42}"/>
          </ac:spMkLst>
        </pc:spChg>
        <pc:spChg chg="add del">
          <ac:chgData name="Ferry, Sherri L" userId="3b9a7ee3-4f46-4359-9007-2dcf45e25578" providerId="ADAL" clId="{0558C40B-3FD7-442A-A688-F1AE45BC4DD7}" dt="2023-09-28T11:04:22.033" v="1667" actId="26606"/>
          <ac:spMkLst>
            <pc:docMk/>
            <pc:sldMk cId="3334062880" sldId="256"/>
            <ac:spMk id="71" creationId="{4522B21E-B2B9-4C72-9A71-C87EFD137480}"/>
          </ac:spMkLst>
        </pc:spChg>
        <pc:spChg chg="add del">
          <ac:chgData name="Ferry, Sherri L" userId="3b9a7ee3-4f46-4359-9007-2dcf45e25578" providerId="ADAL" clId="{0558C40B-3FD7-442A-A688-F1AE45BC4DD7}" dt="2023-09-28T11:04:22.033" v="1667" actId="26606"/>
          <ac:spMkLst>
            <pc:docMk/>
            <pc:sldMk cId="3334062880" sldId="256"/>
            <ac:spMk id="73" creationId="{5EB7D2A2-F448-44D4-938C-DC84CBCB3B1E}"/>
          </ac:spMkLst>
        </pc:spChg>
        <pc:spChg chg="add del">
          <ac:chgData name="Ferry, Sherri L" userId="3b9a7ee3-4f46-4359-9007-2dcf45e25578" providerId="ADAL" clId="{0558C40B-3FD7-442A-A688-F1AE45BC4DD7}" dt="2023-09-28T11:04:22.033" v="1667" actId="26606"/>
          <ac:spMkLst>
            <pc:docMk/>
            <pc:sldMk cId="3334062880" sldId="256"/>
            <ac:spMk id="75" creationId="{871AEA07-1E14-44B4-8E55-64EF049CD66F}"/>
          </ac:spMkLst>
        </pc:spChg>
        <pc:grpChg chg="add del">
          <ac:chgData name="Ferry, Sherri L" userId="3b9a7ee3-4f46-4359-9007-2dcf45e25578" providerId="ADAL" clId="{0558C40B-3FD7-442A-A688-F1AE45BC4DD7}" dt="2023-09-28T10:59:59.157" v="1651" actId="26606"/>
          <ac:grpSpMkLst>
            <pc:docMk/>
            <pc:sldMk cId="3334062880" sldId="256"/>
            <ac:grpSpMk id="47" creationId="{721D730E-1F97-4071-B143-B05E6D2599BC}"/>
          </ac:grpSpMkLst>
        </pc:grpChg>
        <pc:grpChg chg="add del">
          <ac:chgData name="Ferry, Sherri L" userId="3b9a7ee3-4f46-4359-9007-2dcf45e25578" providerId="ADAL" clId="{0558C40B-3FD7-442A-A688-F1AE45BC4DD7}" dt="2023-09-28T11:00:10.324" v="1654" actId="26606"/>
          <ac:grpSpMkLst>
            <pc:docMk/>
            <pc:sldMk cId="3334062880" sldId="256"/>
            <ac:grpSpMk id="57" creationId="{8734DDD3-F723-4DD3-8ABE-EC0B2AC87D74}"/>
          </ac:grpSpMkLst>
        </pc:grpChg>
        <pc:grpChg chg="add del">
          <ac:chgData name="Ferry, Sherri L" userId="3b9a7ee3-4f46-4359-9007-2dcf45e25578" providerId="ADAL" clId="{0558C40B-3FD7-442A-A688-F1AE45BC4DD7}" dt="2023-09-28T11:04:23.716" v="1670" actId="26606"/>
          <ac:grpSpMkLst>
            <pc:docMk/>
            <pc:sldMk cId="3334062880" sldId="256"/>
            <ac:grpSpMk id="62" creationId="{B13AA5FE-3FFC-4725-9ADD-E428544EC61B}"/>
          </ac:grpSpMkLst>
        </pc:grpChg>
        <pc:picChg chg="add del">
          <ac:chgData name="Ferry, Sherri L" userId="3b9a7ee3-4f46-4359-9007-2dcf45e25578" providerId="ADAL" clId="{0558C40B-3FD7-442A-A688-F1AE45BC4DD7}" dt="2023-09-19T13:53:02.789" v="184"/>
          <ac:picMkLst>
            <pc:docMk/>
            <pc:sldMk cId="3334062880" sldId="256"/>
            <ac:picMk id="3" creationId="{6E8D6275-7429-D059-B002-A8811CAE4F8C}"/>
          </ac:picMkLst>
        </pc:picChg>
        <pc:picChg chg="add del mod">
          <ac:chgData name="Ferry, Sherri L" userId="3b9a7ee3-4f46-4359-9007-2dcf45e25578" providerId="ADAL" clId="{0558C40B-3FD7-442A-A688-F1AE45BC4DD7}" dt="2023-09-19T14:54:53.188" v="1079" actId="27614"/>
          <ac:picMkLst>
            <pc:docMk/>
            <pc:sldMk cId="3334062880" sldId="256"/>
            <ac:picMk id="4" creationId="{2B31A688-EBC2-644F-6E74-FEAA63E08218}"/>
          </ac:picMkLst>
        </pc:picChg>
        <pc:cxnChg chg="del">
          <ac:chgData name="Ferry, Sherri L" userId="3b9a7ee3-4f46-4359-9007-2dcf45e25578" providerId="ADAL" clId="{0558C40B-3FD7-442A-A688-F1AE45BC4DD7}" dt="2023-09-19T14:54:47.750" v="1076" actId="26606"/>
          <ac:cxnSpMkLst>
            <pc:docMk/>
            <pc:sldMk cId="3334062880" sldId="256"/>
            <ac:cxnSpMk id="11" creationId="{49264613-F0F7-08CE-0ADF-98407A64DAE6}"/>
          </ac:cxnSpMkLst>
        </pc:cxnChg>
        <pc:cxnChg chg="add del">
          <ac:chgData name="Ferry, Sherri L" userId="3b9a7ee3-4f46-4359-9007-2dcf45e25578" providerId="ADAL" clId="{0558C40B-3FD7-442A-A688-F1AE45BC4DD7}" dt="2023-09-28T10:57:23.050" v="1641" actId="26606"/>
          <ac:cxnSpMkLst>
            <pc:docMk/>
            <pc:sldMk cId="3334062880" sldId="256"/>
            <ac:cxnSpMk id="28" creationId="{F7C8EA93-3210-4C62-99E9-153C275E3A87}"/>
          </ac:cxnSpMkLst>
        </pc:cxnChg>
        <pc:cxnChg chg="add del">
          <ac:chgData name="Ferry, Sherri L" userId="3b9a7ee3-4f46-4359-9007-2dcf45e25578" providerId="ADAL" clId="{0558C40B-3FD7-442A-A688-F1AE45BC4DD7}" dt="2023-09-28T11:04:22.033" v="1667" actId="26606"/>
          <ac:cxnSpMkLst>
            <pc:docMk/>
            <pc:sldMk cId="3334062880" sldId="256"/>
            <ac:cxnSpMk id="77" creationId="{F7C8EA93-3210-4C62-99E9-153C275E3A87}"/>
          </ac:cxnSpMkLst>
        </pc:cxnChg>
      </pc:sldChg>
      <pc:sldChg chg="modSp mod replTag delTag">
        <pc:chgData name="Ferry, Sherri L" userId="3b9a7ee3-4f46-4359-9007-2dcf45e25578" providerId="ADAL" clId="{0558C40B-3FD7-442A-A688-F1AE45BC4DD7}" dt="2023-10-02T16:56:17.992" v="1768"/>
        <pc:sldMkLst>
          <pc:docMk/>
          <pc:sldMk cId="661765998" sldId="262"/>
        </pc:sldMkLst>
        <pc:spChg chg="mod">
          <ac:chgData name="Ferry, Sherri L" userId="3b9a7ee3-4f46-4359-9007-2dcf45e25578" providerId="ADAL" clId="{0558C40B-3FD7-442A-A688-F1AE45BC4DD7}" dt="2023-09-19T13:25:28.205" v="20" actId="20577"/>
          <ac:spMkLst>
            <pc:docMk/>
            <pc:sldMk cId="661765998" sldId="262"/>
            <ac:spMk id="6" creationId="{52098271-BE23-4C73-8CD1-032F6F4F4198}"/>
          </ac:spMkLst>
        </pc:spChg>
      </pc:sldChg>
      <pc:sldChg chg="replTag delTag">
        <pc:chgData name="Ferry, Sherri L" userId="3b9a7ee3-4f46-4359-9007-2dcf45e25578" providerId="ADAL" clId="{0558C40B-3FD7-442A-A688-F1AE45BC4DD7}" dt="2023-09-19T14:42:32.164" v="1034"/>
        <pc:sldMkLst>
          <pc:docMk/>
          <pc:sldMk cId="2851127434" sldId="290"/>
        </pc:sldMkLst>
      </pc:sldChg>
      <pc:sldChg chg="replTag delTag">
        <pc:chgData name="Ferry, Sherri L" userId="3b9a7ee3-4f46-4359-9007-2dcf45e25578" providerId="ADAL" clId="{0558C40B-3FD7-442A-A688-F1AE45BC4DD7}" dt="2023-09-19T15:00:38.361" v="1130"/>
        <pc:sldMkLst>
          <pc:docMk/>
          <pc:sldMk cId="2113689922" sldId="291"/>
        </pc:sldMkLst>
      </pc:sldChg>
      <pc:sldChg chg="replTag delTag">
        <pc:chgData name="Ferry, Sherri L" userId="3b9a7ee3-4f46-4359-9007-2dcf45e25578" providerId="ADAL" clId="{0558C40B-3FD7-442A-A688-F1AE45BC4DD7}" dt="2023-10-02T17:18:32.159" v="1888"/>
        <pc:sldMkLst>
          <pc:docMk/>
          <pc:sldMk cId="242236647" sldId="308"/>
        </pc:sldMkLst>
      </pc:sldChg>
      <pc:sldChg chg="addSp delSp modSp del mod replTag delTag">
        <pc:chgData name="Ferry, Sherri L" userId="3b9a7ee3-4f46-4359-9007-2dcf45e25578" providerId="ADAL" clId="{0558C40B-3FD7-442A-A688-F1AE45BC4DD7}" dt="2023-09-25T19:06:30.634" v="1627" actId="20577"/>
        <pc:sldMkLst>
          <pc:docMk/>
          <pc:sldMk cId="2016940247" sldId="327"/>
        </pc:sldMkLst>
        <pc:spChg chg="del mod">
          <ac:chgData name="Ferry, Sherri L" userId="3b9a7ee3-4f46-4359-9007-2dcf45e25578" providerId="ADAL" clId="{0558C40B-3FD7-442A-A688-F1AE45BC4DD7}" dt="2023-09-25T19:04:41.145" v="1612" actId="20577"/>
          <ac:spMkLst>
            <pc:docMk/>
            <pc:sldMk cId="2016940247" sldId="327"/>
            <ac:spMk id="2" creationId="{B05D540D-1D1E-512B-A4E0-D4C780C79C34}"/>
          </ac:spMkLst>
        </pc:spChg>
        <pc:spChg chg="add mod">
          <ac:chgData name="Ferry, Sherri L" userId="3b9a7ee3-4f46-4359-9007-2dcf45e25578" providerId="ADAL" clId="{0558C40B-3FD7-442A-A688-F1AE45BC4DD7}" dt="2023-09-25T19:06:30.634" v="1627" actId="20577"/>
          <ac:spMkLst>
            <pc:docMk/>
            <pc:sldMk cId="2016940247" sldId="327"/>
            <ac:spMk id="5" creationId="{11E469CF-F19A-8404-8E31-9A28BEB199AE}"/>
          </ac:spMkLst>
        </pc:spChg>
        <pc:spChg chg="del mod">
          <ac:chgData name="Ferry, Sherri L" userId="3b9a7ee3-4f46-4359-9007-2dcf45e25578" providerId="ADAL" clId="{0558C40B-3FD7-442A-A688-F1AE45BC4DD7}" dt="2023-09-25T18:54:40.849" v="1363"/>
          <ac:spMkLst>
            <pc:docMk/>
            <pc:sldMk cId="2016940247" sldId="327"/>
            <ac:spMk id="8" creationId="{9B633110-36D5-811F-0A81-3438F1BD40EB}"/>
          </ac:spMkLst>
        </pc:spChg>
        <pc:picChg chg="del">
          <ac:chgData name="Ferry, Sherri L" userId="3b9a7ee3-4f46-4359-9007-2dcf45e25578" providerId="ADAL" clId="{0558C40B-3FD7-442A-A688-F1AE45BC4DD7}" dt="2023-09-25T18:12:32.442" v="1153" actId="21"/>
          <ac:picMkLst>
            <pc:docMk/>
            <pc:sldMk cId="2016940247" sldId="327"/>
            <ac:picMk id="7" creationId="{E86B543A-653F-100F-E21E-14E9ED835CC5}"/>
          </ac:picMkLst>
        </pc:picChg>
        <pc:picChg chg="add mod">
          <ac:chgData name="Ferry, Sherri L" userId="3b9a7ee3-4f46-4359-9007-2dcf45e25578" providerId="ADAL" clId="{0558C40B-3FD7-442A-A688-F1AE45BC4DD7}" dt="2023-09-25T18:59:39.596" v="1502" actId="1076"/>
          <ac:picMkLst>
            <pc:docMk/>
            <pc:sldMk cId="2016940247" sldId="327"/>
            <ac:picMk id="1026" creationId="{8B0032C4-8FCE-A3C3-7CDA-7B1F924A0CA1}"/>
          </ac:picMkLst>
        </pc:picChg>
      </pc:sldChg>
      <pc:sldChg chg="del replTag delTag">
        <pc:chgData name="Ferry, Sherri L" userId="3b9a7ee3-4f46-4359-9007-2dcf45e25578" providerId="ADAL" clId="{0558C40B-3FD7-442A-A688-F1AE45BC4DD7}" dt="2023-09-19T13:26:24.001" v="25" actId="2696"/>
        <pc:sldMkLst>
          <pc:docMk/>
          <pc:sldMk cId="3894782012" sldId="329"/>
        </pc:sldMkLst>
      </pc:sldChg>
      <pc:sldChg chg="replTag delTag">
        <pc:chgData name="Ferry, Sherri L" userId="3b9a7ee3-4f46-4359-9007-2dcf45e25578" providerId="ADAL" clId="{0558C40B-3FD7-442A-A688-F1AE45BC4DD7}" dt="2023-10-02T17:18:32.211" v="1890"/>
        <pc:sldMkLst>
          <pc:docMk/>
          <pc:sldMk cId="2716150224" sldId="331"/>
        </pc:sldMkLst>
      </pc:sldChg>
      <pc:sldChg chg="addSp mod replTag delTag">
        <pc:chgData name="Ferry, Sherri L" userId="3b9a7ee3-4f46-4359-9007-2dcf45e25578" providerId="ADAL" clId="{0558C40B-3FD7-442A-A688-F1AE45BC4DD7}" dt="2023-09-25T18:12:12.243" v="1146"/>
        <pc:sldMkLst>
          <pc:docMk/>
          <pc:sldMk cId="3291441069" sldId="332"/>
        </pc:sldMkLst>
        <pc:spChg chg="add">
          <ac:chgData name="Ferry, Sherri L" userId="3b9a7ee3-4f46-4359-9007-2dcf45e25578" providerId="ADAL" clId="{0558C40B-3FD7-442A-A688-F1AE45BC4DD7}" dt="2023-09-25T18:12:12.191" v="1144" actId="22"/>
          <ac:spMkLst>
            <pc:docMk/>
            <pc:sldMk cId="3291441069" sldId="332"/>
            <ac:spMk id="4" creationId="{26A573F2-7A56-CEB8-6944-3E790DF41877}"/>
          </ac:spMkLst>
        </pc:spChg>
      </pc:sldChg>
      <pc:sldChg chg="del replTag delTag">
        <pc:chgData name="Ferry, Sherri L" userId="3b9a7ee3-4f46-4359-9007-2dcf45e25578" providerId="ADAL" clId="{0558C40B-3FD7-442A-A688-F1AE45BC4DD7}" dt="2023-09-19T13:50:09.090" v="153" actId="2696"/>
        <pc:sldMkLst>
          <pc:docMk/>
          <pc:sldMk cId="2785815615" sldId="333"/>
        </pc:sldMkLst>
      </pc:sldChg>
      <pc:sldChg chg="modSp mod replTag delTag">
        <pc:chgData name="Ferry, Sherri L" userId="3b9a7ee3-4f46-4359-9007-2dcf45e25578" providerId="ADAL" clId="{0558C40B-3FD7-442A-A688-F1AE45BC4DD7}" dt="2023-09-19T15:00:04.348" v="1120"/>
        <pc:sldMkLst>
          <pc:docMk/>
          <pc:sldMk cId="2638634760" sldId="337"/>
        </pc:sldMkLst>
        <pc:spChg chg="mod">
          <ac:chgData name="Ferry, Sherri L" userId="3b9a7ee3-4f46-4359-9007-2dcf45e25578" providerId="ADAL" clId="{0558C40B-3FD7-442A-A688-F1AE45BC4DD7}" dt="2023-09-19T13:49:31.648" v="140" actId="6549"/>
          <ac:spMkLst>
            <pc:docMk/>
            <pc:sldMk cId="2638634760" sldId="337"/>
            <ac:spMk id="12" creationId="{71841534-1382-2379-B452-895EA89598AE}"/>
          </ac:spMkLst>
        </pc:spChg>
      </pc:sldChg>
      <pc:sldChg chg="del replTag delTag">
        <pc:chgData name="Ferry, Sherri L" userId="3b9a7ee3-4f46-4359-9007-2dcf45e25578" providerId="ADAL" clId="{0558C40B-3FD7-442A-A688-F1AE45BC4DD7}" dt="2023-09-19T13:50:50.836" v="162" actId="2696"/>
        <pc:sldMkLst>
          <pc:docMk/>
          <pc:sldMk cId="3453080570" sldId="339"/>
        </pc:sldMkLst>
      </pc:sldChg>
      <pc:sldChg chg="replTag delTag">
        <pc:chgData name="Ferry, Sherri L" userId="3b9a7ee3-4f46-4359-9007-2dcf45e25578" providerId="ADAL" clId="{0558C40B-3FD7-442A-A688-F1AE45BC4DD7}" dt="2023-09-19T14:59:59.219" v="1118"/>
        <pc:sldMkLst>
          <pc:docMk/>
          <pc:sldMk cId="415900586" sldId="340"/>
        </pc:sldMkLst>
      </pc:sldChg>
      <pc:sldChg chg="addSp delSp modSp new mod setBg replTag delTag">
        <pc:chgData name="Ferry, Sherri L" userId="3b9a7ee3-4f46-4359-9007-2dcf45e25578" providerId="ADAL" clId="{0558C40B-3FD7-442A-A688-F1AE45BC4DD7}" dt="2023-09-19T15:00:34.460" v="1128"/>
        <pc:sldMkLst>
          <pc:docMk/>
          <pc:sldMk cId="132216771" sldId="341"/>
        </pc:sldMkLst>
        <pc:spChg chg="del mod">
          <ac:chgData name="Ferry, Sherri L" userId="3b9a7ee3-4f46-4359-9007-2dcf45e25578" providerId="ADAL" clId="{0558C40B-3FD7-442A-A688-F1AE45BC4DD7}" dt="2023-09-19T13:55:21.296" v="199" actId="26606"/>
          <ac:spMkLst>
            <pc:docMk/>
            <pc:sldMk cId="132216771" sldId="341"/>
            <ac:spMk id="2" creationId="{5EAC1FFB-5A99-F2C6-5C45-4726A28D461E}"/>
          </ac:spMkLst>
        </pc:spChg>
        <pc:spChg chg="del">
          <ac:chgData name="Ferry, Sherri L" userId="3b9a7ee3-4f46-4359-9007-2dcf45e25578" providerId="ADAL" clId="{0558C40B-3FD7-442A-A688-F1AE45BC4DD7}" dt="2023-09-19T13:54:44.696" v="190"/>
          <ac:spMkLst>
            <pc:docMk/>
            <pc:sldMk cId="132216771" sldId="341"/>
            <ac:spMk id="3" creationId="{DC64E661-8E4F-54D3-C166-17BC9B8B39D4}"/>
          </ac:spMkLst>
        </pc:spChg>
        <pc:spChg chg="add mod">
          <ac:chgData name="Ferry, Sherri L" userId="3b9a7ee3-4f46-4359-9007-2dcf45e25578" providerId="ADAL" clId="{0558C40B-3FD7-442A-A688-F1AE45BC4DD7}" dt="2023-09-19T14:05:25.673" v="499" actId="1076"/>
          <ac:spMkLst>
            <pc:docMk/>
            <pc:sldMk cId="132216771" sldId="341"/>
            <ac:spMk id="5" creationId="{D44D9FAC-953E-FF76-C8CF-027F8FE61D38}"/>
          </ac:spMkLst>
        </pc:spChg>
        <pc:spChg chg="add del">
          <ac:chgData name="Ferry, Sherri L" userId="3b9a7ee3-4f46-4359-9007-2dcf45e25578" providerId="ADAL" clId="{0558C40B-3FD7-442A-A688-F1AE45BC4DD7}" dt="2023-09-19T14:06:10.984" v="501" actId="21"/>
          <ac:spMkLst>
            <pc:docMk/>
            <pc:sldMk cId="132216771" sldId="341"/>
            <ac:spMk id="7" creationId="{CE71FDB0-6C95-0665-1229-EE1CAB374370}"/>
          </ac:spMkLst>
        </pc:spChg>
        <pc:spChg chg="add del">
          <ac:chgData name="Ferry, Sherri L" userId="3b9a7ee3-4f46-4359-9007-2dcf45e25578" providerId="ADAL" clId="{0558C40B-3FD7-442A-A688-F1AE45BC4DD7}" dt="2023-09-19T13:55:21.290" v="198" actId="26606"/>
          <ac:spMkLst>
            <pc:docMk/>
            <pc:sldMk cId="132216771" sldId="341"/>
            <ac:spMk id="8" creationId="{FC9E8C5A-570D-7B56-F365-E30E866447DD}"/>
          </ac:spMkLst>
        </pc:spChg>
        <pc:spChg chg="add del">
          <ac:chgData name="Ferry, Sherri L" userId="3b9a7ee3-4f46-4359-9007-2dcf45e25578" providerId="ADAL" clId="{0558C40B-3FD7-442A-A688-F1AE45BC4DD7}" dt="2023-09-19T14:00:39.546" v="476" actId="26606"/>
          <ac:spMkLst>
            <pc:docMk/>
            <pc:sldMk cId="132216771" sldId="341"/>
            <ac:spMk id="9" creationId="{5F879AC3-D4CE-493C-ADC7-06205677F4F8}"/>
          </ac:spMkLst>
        </pc:spChg>
        <pc:spChg chg="add del">
          <ac:chgData name="Ferry, Sherri L" userId="3b9a7ee3-4f46-4359-9007-2dcf45e25578" providerId="ADAL" clId="{0558C40B-3FD7-442A-A688-F1AE45BC4DD7}" dt="2023-09-19T13:55:21.290" v="198" actId="26606"/>
          <ac:spMkLst>
            <pc:docMk/>
            <pc:sldMk cId="132216771" sldId="341"/>
            <ac:spMk id="11" creationId="{4E2ED6F9-63C3-4A8D-9BB4-1EA62533B672}"/>
          </ac:spMkLst>
        </pc:spChg>
        <pc:spChg chg="add del">
          <ac:chgData name="Ferry, Sherri L" userId="3b9a7ee3-4f46-4359-9007-2dcf45e25578" providerId="ADAL" clId="{0558C40B-3FD7-442A-A688-F1AE45BC4DD7}" dt="2023-09-19T13:55:21.290" v="198" actId="26606"/>
          <ac:spMkLst>
            <pc:docMk/>
            <pc:sldMk cId="132216771" sldId="341"/>
            <ac:spMk id="13" creationId="{6D72081E-AD41-4FBB-B02B-698A68DBCA5E}"/>
          </ac:spMkLst>
        </pc:spChg>
        <pc:spChg chg="add del">
          <ac:chgData name="Ferry, Sherri L" userId="3b9a7ee3-4f46-4359-9007-2dcf45e25578" providerId="ADAL" clId="{0558C40B-3FD7-442A-A688-F1AE45BC4DD7}" dt="2023-09-19T13:55:21.290" v="198" actId="26606"/>
          <ac:spMkLst>
            <pc:docMk/>
            <pc:sldMk cId="132216771" sldId="341"/>
            <ac:spMk id="15" creationId="{716248AD-805F-41BF-9B57-FC53E5B32F98}"/>
          </ac:spMkLst>
        </pc:spChg>
        <pc:spChg chg="add del">
          <ac:chgData name="Ferry, Sherri L" userId="3b9a7ee3-4f46-4359-9007-2dcf45e25578" providerId="ADAL" clId="{0558C40B-3FD7-442A-A688-F1AE45BC4DD7}" dt="2023-09-19T13:55:21.290" v="198" actId="26606"/>
          <ac:spMkLst>
            <pc:docMk/>
            <pc:sldMk cId="132216771" sldId="341"/>
            <ac:spMk id="17" creationId="{1F82758F-B2B3-4F0A-BB90-4BFFEDD166D6}"/>
          </ac:spMkLst>
        </pc:spChg>
        <pc:spChg chg="add del">
          <ac:chgData name="Ferry, Sherri L" userId="3b9a7ee3-4f46-4359-9007-2dcf45e25578" providerId="ADAL" clId="{0558C40B-3FD7-442A-A688-F1AE45BC4DD7}" dt="2023-09-19T14:00:39.546" v="476" actId="26606"/>
          <ac:spMkLst>
            <pc:docMk/>
            <pc:sldMk cId="132216771" sldId="341"/>
            <ac:spMk id="19" creationId="{736F0DFD-0954-464F-BF12-DD2E6F6E0380}"/>
          </ac:spMkLst>
        </pc:spChg>
        <pc:picChg chg="add mod ord">
          <ac:chgData name="Ferry, Sherri L" userId="3b9a7ee3-4f46-4359-9007-2dcf45e25578" providerId="ADAL" clId="{0558C40B-3FD7-442A-A688-F1AE45BC4DD7}" dt="2023-09-19T14:00:39.546" v="476" actId="26606"/>
          <ac:picMkLst>
            <pc:docMk/>
            <pc:sldMk cId="132216771" sldId="341"/>
            <ac:picMk id="4" creationId="{DD75554A-B2FD-F186-1734-8294266CA7EB}"/>
          </ac:picMkLst>
        </pc:picChg>
      </pc:sldChg>
      <pc:sldChg chg="addSp delSp add del mod replTag delTag">
        <pc:chgData name="Ferry, Sherri L" userId="3b9a7ee3-4f46-4359-9007-2dcf45e25578" providerId="ADAL" clId="{0558C40B-3FD7-442A-A688-F1AE45BC4DD7}" dt="2023-09-19T13:48:08.672" v="104" actId="2696"/>
        <pc:sldMkLst>
          <pc:docMk/>
          <pc:sldMk cId="1200717175" sldId="341"/>
        </pc:sldMkLst>
        <pc:spChg chg="del">
          <ac:chgData name="Ferry, Sherri L" userId="3b9a7ee3-4f46-4359-9007-2dcf45e25578" providerId="ADAL" clId="{0558C40B-3FD7-442A-A688-F1AE45BC4DD7}" dt="2023-09-19T13:27:17.842" v="50" actId="21"/>
          <ac:spMkLst>
            <pc:docMk/>
            <pc:sldMk cId="1200717175" sldId="341"/>
            <ac:spMk id="5" creationId="{D145D48B-7833-2809-51DB-DF5757761607}"/>
          </ac:spMkLst>
        </pc:spChg>
        <pc:spChg chg="del">
          <ac:chgData name="Ferry, Sherri L" userId="3b9a7ee3-4f46-4359-9007-2dcf45e25578" providerId="ADAL" clId="{0558C40B-3FD7-442A-A688-F1AE45BC4DD7}" dt="2023-09-19T13:27:20.563" v="51" actId="21"/>
          <ac:spMkLst>
            <pc:docMk/>
            <pc:sldMk cId="1200717175" sldId="341"/>
            <ac:spMk id="12" creationId="{71841534-1382-2379-B452-895EA89598AE}"/>
          </ac:spMkLst>
        </pc:spChg>
        <pc:spChg chg="del">
          <ac:chgData name="Ferry, Sherri L" userId="3b9a7ee3-4f46-4359-9007-2dcf45e25578" providerId="ADAL" clId="{0558C40B-3FD7-442A-A688-F1AE45BC4DD7}" dt="2023-09-19T13:27:25.331" v="53" actId="21"/>
          <ac:spMkLst>
            <pc:docMk/>
            <pc:sldMk cId="1200717175" sldId="341"/>
            <ac:spMk id="15" creationId="{0F8207A6-5488-CA31-B7B4-88DA3DE3E263}"/>
          </ac:spMkLst>
        </pc:spChg>
        <pc:picChg chg="add del">
          <ac:chgData name="Ferry, Sherri L" userId="3b9a7ee3-4f46-4359-9007-2dcf45e25578" providerId="ADAL" clId="{0558C40B-3FD7-442A-A688-F1AE45BC4DD7}" dt="2023-09-19T13:43:57.246" v="96" actId="21"/>
          <ac:picMkLst>
            <pc:docMk/>
            <pc:sldMk cId="1200717175" sldId="341"/>
            <ac:picMk id="2" creationId="{750039B1-ECF8-1064-2B31-E9149EBD2B3C}"/>
          </ac:picMkLst>
        </pc:picChg>
        <pc:picChg chg="del">
          <ac:chgData name="Ferry, Sherri L" userId="3b9a7ee3-4f46-4359-9007-2dcf45e25578" providerId="ADAL" clId="{0558C40B-3FD7-442A-A688-F1AE45BC4DD7}" dt="2023-09-19T13:27:22.650" v="52" actId="21"/>
          <ac:picMkLst>
            <pc:docMk/>
            <pc:sldMk cId="1200717175" sldId="341"/>
            <ac:picMk id="4" creationId="{EDA0F948-301D-2507-8571-E336806262F5}"/>
          </ac:picMkLst>
        </pc:picChg>
        <pc:picChg chg="add del">
          <ac:chgData name="Ferry, Sherri L" userId="3b9a7ee3-4f46-4359-9007-2dcf45e25578" providerId="ADAL" clId="{0558C40B-3FD7-442A-A688-F1AE45BC4DD7}" dt="2023-09-19T13:39:43.375" v="61" actId="21"/>
          <ac:picMkLst>
            <pc:docMk/>
            <pc:sldMk cId="1200717175" sldId="341"/>
            <ac:picMk id="1026" creationId="{285D35B3-0FC5-79DA-E34F-37EC8196F9FF}"/>
          </ac:picMkLst>
        </pc:picChg>
        <pc:picChg chg="add del">
          <ac:chgData name="Ferry, Sherri L" userId="3b9a7ee3-4f46-4359-9007-2dcf45e25578" providerId="ADAL" clId="{0558C40B-3FD7-442A-A688-F1AE45BC4DD7}" dt="2023-09-19T13:39:14.754" v="59"/>
          <ac:picMkLst>
            <pc:docMk/>
            <pc:sldMk cId="1200717175" sldId="341"/>
            <ac:picMk id="1028" creationId="{5A9079D8-376C-E4D0-C400-ABDCDC857815}"/>
          </ac:picMkLst>
        </pc:picChg>
        <pc:picChg chg="add del">
          <ac:chgData name="Ferry, Sherri L" userId="3b9a7ee3-4f46-4359-9007-2dcf45e25578" providerId="ADAL" clId="{0558C40B-3FD7-442A-A688-F1AE45BC4DD7}" dt="2023-09-19T13:41:44.879" v="90" actId="21"/>
          <ac:picMkLst>
            <pc:docMk/>
            <pc:sldMk cId="1200717175" sldId="341"/>
            <ac:picMk id="1030" creationId="{70AF8488-C472-1D1E-000F-6CD691E641D6}"/>
          </ac:picMkLst>
        </pc:picChg>
      </pc:sldChg>
      <pc:sldChg chg="new del replTag">
        <pc:chgData name="Ferry, Sherri L" userId="3b9a7ee3-4f46-4359-9007-2dcf45e25578" providerId="ADAL" clId="{0558C40B-3FD7-442A-A688-F1AE45BC4DD7}" dt="2023-09-19T13:26:46.383" v="36" actId="2696"/>
        <pc:sldMkLst>
          <pc:docMk/>
          <pc:sldMk cId="1471457954" sldId="341"/>
        </pc:sldMkLst>
      </pc:sldChg>
      <pc:sldChg chg="addSp delSp modSp new del replTag delTag">
        <pc:chgData name="Ferry, Sherri L" userId="3b9a7ee3-4f46-4359-9007-2dcf45e25578" providerId="ADAL" clId="{0558C40B-3FD7-442A-A688-F1AE45BC4DD7}" dt="2023-09-19T13:41:05.346" v="81" actId="2696"/>
        <pc:sldMkLst>
          <pc:docMk/>
          <pc:sldMk cId="1025068174" sldId="342"/>
        </pc:sldMkLst>
        <pc:spChg chg="del">
          <ac:chgData name="Ferry, Sherri L" userId="3b9a7ee3-4f46-4359-9007-2dcf45e25578" providerId="ADAL" clId="{0558C40B-3FD7-442A-A688-F1AE45BC4DD7}" dt="2023-09-19T13:40:30.922" v="75"/>
          <ac:spMkLst>
            <pc:docMk/>
            <pc:sldMk cId="1025068174" sldId="342"/>
            <ac:spMk id="2" creationId="{8E330CB9-2224-D100-F68C-69D72922CA30}"/>
          </ac:spMkLst>
        </pc:spChg>
        <pc:spChg chg="add mod">
          <ac:chgData name="Ferry, Sherri L" userId="3b9a7ee3-4f46-4359-9007-2dcf45e25578" providerId="ADAL" clId="{0558C40B-3FD7-442A-A688-F1AE45BC4DD7}" dt="2023-09-19T13:41:01.106" v="78" actId="21"/>
          <ac:spMkLst>
            <pc:docMk/>
            <pc:sldMk cId="1025068174" sldId="342"/>
            <ac:spMk id="4" creationId="{AEC84D6C-74E4-283A-EC91-07605F5E9256}"/>
          </ac:spMkLst>
        </pc:spChg>
        <pc:picChg chg="add del mod">
          <ac:chgData name="Ferry, Sherri L" userId="3b9a7ee3-4f46-4359-9007-2dcf45e25578" providerId="ADAL" clId="{0558C40B-3FD7-442A-A688-F1AE45BC4DD7}" dt="2023-09-19T13:41:01.106" v="78" actId="21"/>
          <ac:picMkLst>
            <pc:docMk/>
            <pc:sldMk cId="1025068174" sldId="342"/>
            <ac:picMk id="3" creationId="{4C9F9B58-4645-8E9B-7BBF-8BCEC559A25D}"/>
          </ac:picMkLst>
        </pc:picChg>
      </pc:sldChg>
      <pc:sldChg chg="addSp delSp modSp new mod setBg replTag delTag">
        <pc:chgData name="Ferry, Sherri L" userId="3b9a7ee3-4f46-4359-9007-2dcf45e25578" providerId="ADAL" clId="{0558C40B-3FD7-442A-A688-F1AE45BC4DD7}" dt="2023-09-25T18:11:18.914" v="1143"/>
        <pc:sldMkLst>
          <pc:docMk/>
          <pc:sldMk cId="3022196478" sldId="342"/>
        </pc:sldMkLst>
        <pc:spChg chg="add del">
          <ac:chgData name="Ferry, Sherri L" userId="3b9a7ee3-4f46-4359-9007-2dcf45e25578" providerId="ADAL" clId="{0558C40B-3FD7-442A-A688-F1AE45BC4DD7}" dt="2023-09-19T14:12:05.112" v="515" actId="26606"/>
          <ac:spMkLst>
            <pc:docMk/>
            <pc:sldMk cId="3022196478" sldId="342"/>
            <ac:spMk id="2" creationId="{A016777B-E2E9-D8ED-F21E-4F8C26224AB0}"/>
          </ac:spMkLst>
        </pc:spChg>
        <pc:spChg chg="del">
          <ac:chgData name="Ferry, Sherri L" userId="3b9a7ee3-4f46-4359-9007-2dcf45e25578" providerId="ADAL" clId="{0558C40B-3FD7-442A-A688-F1AE45BC4DD7}" dt="2023-09-19T14:08:48.697" v="508"/>
          <ac:spMkLst>
            <pc:docMk/>
            <pc:sldMk cId="3022196478" sldId="342"/>
            <ac:spMk id="3" creationId="{FD148983-1779-0FE4-76FC-F756764B6131}"/>
          </ac:spMkLst>
        </pc:spChg>
        <pc:spChg chg="add mod">
          <ac:chgData name="Ferry, Sherri L" userId="3b9a7ee3-4f46-4359-9007-2dcf45e25578" providerId="ADAL" clId="{0558C40B-3FD7-442A-A688-F1AE45BC4DD7}" dt="2023-09-19T14:27:47.607" v="819" actId="1076"/>
          <ac:spMkLst>
            <pc:docMk/>
            <pc:sldMk cId="3022196478" sldId="342"/>
            <ac:spMk id="5" creationId="{D90DDE7B-E040-3F2D-0618-838A95DD673E}"/>
          </ac:spMkLst>
        </pc:spChg>
        <pc:spChg chg="add del">
          <ac:chgData name="Ferry, Sherri L" userId="3b9a7ee3-4f46-4359-9007-2dcf45e25578" providerId="ADAL" clId="{0558C40B-3FD7-442A-A688-F1AE45BC4DD7}" dt="2023-09-19T14:11:52.472" v="512" actId="26606"/>
          <ac:spMkLst>
            <pc:docMk/>
            <pc:sldMk cId="3022196478" sldId="342"/>
            <ac:spMk id="8" creationId="{88FD4087-C658-6E84-428E-2065AC59712F}"/>
          </ac:spMkLst>
        </pc:spChg>
        <pc:spChg chg="add del">
          <ac:chgData name="Ferry, Sherri L" userId="3b9a7ee3-4f46-4359-9007-2dcf45e25578" providerId="ADAL" clId="{0558C40B-3FD7-442A-A688-F1AE45BC4DD7}" dt="2023-09-19T14:12:05.109" v="514" actId="26606"/>
          <ac:spMkLst>
            <pc:docMk/>
            <pc:sldMk cId="3022196478" sldId="342"/>
            <ac:spMk id="11" creationId="{9F79630B-0F0B-446E-A637-38FA8F61D10E}"/>
          </ac:spMkLst>
        </pc:spChg>
        <pc:spChg chg="add del">
          <ac:chgData name="Ferry, Sherri L" userId="3b9a7ee3-4f46-4359-9007-2dcf45e25578" providerId="ADAL" clId="{0558C40B-3FD7-442A-A688-F1AE45BC4DD7}" dt="2023-09-19T14:12:05.109" v="514" actId="26606"/>
          <ac:spMkLst>
            <pc:docMk/>
            <pc:sldMk cId="3022196478" sldId="342"/>
            <ac:spMk id="13" creationId="{B3437C99-FC8E-4311-B48A-F0C4C329B154}"/>
          </ac:spMkLst>
        </pc:spChg>
        <pc:spChg chg="add del">
          <ac:chgData name="Ferry, Sherri L" userId="3b9a7ee3-4f46-4359-9007-2dcf45e25578" providerId="ADAL" clId="{0558C40B-3FD7-442A-A688-F1AE45BC4DD7}" dt="2023-09-19T14:11:52.472" v="512" actId="26606"/>
          <ac:spMkLst>
            <pc:docMk/>
            <pc:sldMk cId="3022196478" sldId="342"/>
            <ac:spMk id="15" creationId="{96CF2A2B-0745-440C-9224-C5C6A0A4286F}"/>
          </ac:spMkLst>
        </pc:spChg>
        <pc:spChg chg="add del">
          <ac:chgData name="Ferry, Sherri L" userId="3b9a7ee3-4f46-4359-9007-2dcf45e25578" providerId="ADAL" clId="{0558C40B-3FD7-442A-A688-F1AE45BC4DD7}" dt="2023-09-19T14:11:52.472" v="512" actId="26606"/>
          <ac:spMkLst>
            <pc:docMk/>
            <pc:sldMk cId="3022196478" sldId="342"/>
            <ac:spMk id="16" creationId="{75BE6D6B-84C9-4D2B-97EB-773B7369EF82}"/>
          </ac:spMkLst>
        </pc:spChg>
        <pc:spChg chg="add del">
          <ac:chgData name="Ferry, Sherri L" userId="3b9a7ee3-4f46-4359-9007-2dcf45e25578" providerId="ADAL" clId="{0558C40B-3FD7-442A-A688-F1AE45BC4DD7}" dt="2023-09-19T14:11:52.472" v="512" actId="26606"/>
          <ac:spMkLst>
            <pc:docMk/>
            <pc:sldMk cId="3022196478" sldId="342"/>
            <ac:spMk id="17" creationId="{A016777B-E2E9-D8ED-F21E-4F8C26224AB0}"/>
          </ac:spMkLst>
        </pc:spChg>
        <pc:spChg chg="add del">
          <ac:chgData name="Ferry, Sherri L" userId="3b9a7ee3-4f46-4359-9007-2dcf45e25578" providerId="ADAL" clId="{0558C40B-3FD7-442A-A688-F1AE45BC4DD7}" dt="2023-09-19T14:12:05.109" v="514" actId="26606"/>
          <ac:spMkLst>
            <pc:docMk/>
            <pc:sldMk cId="3022196478" sldId="342"/>
            <ac:spMk id="19" creationId="{A016777B-E2E9-D8ED-F21E-4F8C26224AB0}"/>
          </ac:spMkLst>
        </pc:spChg>
        <pc:spChg chg="add del">
          <ac:chgData name="Ferry, Sherri L" userId="3b9a7ee3-4f46-4359-9007-2dcf45e25578" providerId="ADAL" clId="{0558C40B-3FD7-442A-A688-F1AE45BC4DD7}" dt="2023-09-19T14:12:05.109" v="514" actId="26606"/>
          <ac:spMkLst>
            <pc:docMk/>
            <pc:sldMk cId="3022196478" sldId="342"/>
            <ac:spMk id="20" creationId="{8665C020-9C08-7ADF-4763-D96B1D4ACCF3}"/>
          </ac:spMkLst>
        </pc:spChg>
        <pc:grpChg chg="add del">
          <ac:chgData name="Ferry, Sherri L" userId="3b9a7ee3-4f46-4359-9007-2dcf45e25578" providerId="ADAL" clId="{0558C40B-3FD7-442A-A688-F1AE45BC4DD7}" dt="2023-09-19T14:09:09.258" v="510" actId="26606"/>
          <ac:grpSpMkLst>
            <pc:docMk/>
            <pc:sldMk cId="3022196478" sldId="342"/>
            <ac:grpSpMk id="9" creationId="{723C66ED-DBBF-12CA-7F5E-813E0E7D036A}"/>
          </ac:grpSpMkLst>
        </pc:grpChg>
        <pc:picChg chg="add mod">
          <ac:chgData name="Ferry, Sherri L" userId="3b9a7ee3-4f46-4359-9007-2dcf45e25578" providerId="ADAL" clId="{0558C40B-3FD7-442A-A688-F1AE45BC4DD7}" dt="2023-09-19T14:12:05.112" v="515" actId="26606"/>
          <ac:picMkLst>
            <pc:docMk/>
            <pc:sldMk cId="3022196478" sldId="342"/>
            <ac:picMk id="4" creationId="{184111AC-FD22-B6E0-9F24-DDBA4338F744}"/>
          </ac:picMkLst>
        </pc:picChg>
        <pc:picChg chg="add mod">
          <ac:chgData name="Ferry, Sherri L" userId="3b9a7ee3-4f46-4359-9007-2dcf45e25578" providerId="ADAL" clId="{0558C40B-3FD7-442A-A688-F1AE45BC4DD7}" dt="2023-09-19T14:25:45.930" v="810" actId="1076"/>
          <ac:picMkLst>
            <pc:docMk/>
            <pc:sldMk cId="3022196478" sldId="342"/>
            <ac:picMk id="7" creationId="{8747F040-E996-F208-F27F-FBF2651B72F9}"/>
          </ac:picMkLst>
        </pc:picChg>
      </pc:sldChg>
      <pc:sldChg chg="addSp delSp modSp new mod ord setBg replTag delTag">
        <pc:chgData name="Ferry, Sherri L" userId="3b9a7ee3-4f46-4359-9007-2dcf45e25578" providerId="ADAL" clId="{0558C40B-3FD7-442A-A688-F1AE45BC4DD7}" dt="2023-09-19T15:00:33.616" v="1126"/>
        <pc:sldMkLst>
          <pc:docMk/>
          <pc:sldMk cId="617676336" sldId="343"/>
        </pc:sldMkLst>
        <pc:spChg chg="add del mod ord">
          <ac:chgData name="Ferry, Sherri L" userId="3b9a7ee3-4f46-4359-9007-2dcf45e25578" providerId="ADAL" clId="{0558C40B-3FD7-442A-A688-F1AE45BC4DD7}" dt="2023-09-19T14:36:35.541" v="840" actId="26606"/>
          <ac:spMkLst>
            <pc:docMk/>
            <pc:sldMk cId="617676336" sldId="343"/>
            <ac:spMk id="2" creationId="{EBDDB7B7-B776-95A3-A160-1F642D3C3D04}"/>
          </ac:spMkLst>
        </pc:spChg>
        <pc:spChg chg="add del">
          <ac:chgData name="Ferry, Sherri L" userId="3b9a7ee3-4f46-4359-9007-2dcf45e25578" providerId="ADAL" clId="{0558C40B-3FD7-442A-A688-F1AE45BC4DD7}" dt="2023-09-19T14:30:08.469" v="832" actId="22"/>
          <ac:spMkLst>
            <pc:docMk/>
            <pc:sldMk cId="617676336" sldId="343"/>
            <ac:spMk id="3" creationId="{7E48912E-799B-5DB3-A0F7-6E5C4AE3CCCF}"/>
          </ac:spMkLst>
        </pc:spChg>
        <pc:spChg chg="add del">
          <ac:chgData name="Ferry, Sherri L" userId="3b9a7ee3-4f46-4359-9007-2dcf45e25578" providerId="ADAL" clId="{0558C40B-3FD7-442A-A688-F1AE45BC4DD7}" dt="2023-09-19T14:29:49.629" v="830" actId="26606"/>
          <ac:spMkLst>
            <pc:docMk/>
            <pc:sldMk cId="617676336" sldId="343"/>
            <ac:spMk id="9" creationId="{ED0877EA-D5A6-5F56-293F-2F81EA1E3F60}"/>
          </ac:spMkLst>
        </pc:spChg>
        <pc:spChg chg="add del mod">
          <ac:chgData name="Ferry, Sherri L" userId="3b9a7ee3-4f46-4359-9007-2dcf45e25578" providerId="ADAL" clId="{0558C40B-3FD7-442A-A688-F1AE45BC4DD7}" dt="2023-09-19T14:35:13.114" v="834" actId="22"/>
          <ac:spMkLst>
            <pc:docMk/>
            <pc:sldMk cId="617676336" sldId="343"/>
            <ac:spMk id="10" creationId="{181053C4-E280-9859-ACD9-4ABA145E1889}"/>
          </ac:spMkLst>
        </pc:spChg>
        <pc:spChg chg="add del">
          <ac:chgData name="Ferry, Sherri L" userId="3b9a7ee3-4f46-4359-9007-2dcf45e25578" providerId="ADAL" clId="{0558C40B-3FD7-442A-A688-F1AE45BC4DD7}" dt="2023-09-19T14:29:49.629" v="830" actId="26606"/>
          <ac:spMkLst>
            <pc:docMk/>
            <pc:sldMk cId="617676336" sldId="343"/>
            <ac:spMk id="12" creationId="{96CF2A2B-0745-440C-9224-C5C6A0A4286F}"/>
          </ac:spMkLst>
        </pc:spChg>
        <pc:spChg chg="add del">
          <ac:chgData name="Ferry, Sherri L" userId="3b9a7ee3-4f46-4359-9007-2dcf45e25578" providerId="ADAL" clId="{0558C40B-3FD7-442A-A688-F1AE45BC4DD7}" dt="2023-09-19T14:29:49.629" v="830" actId="26606"/>
          <ac:spMkLst>
            <pc:docMk/>
            <pc:sldMk cId="617676336" sldId="343"/>
            <ac:spMk id="14" creationId="{75BE6D6B-84C9-4D2B-97EB-773B7369EF82}"/>
          </ac:spMkLst>
        </pc:spChg>
        <pc:spChg chg="add mod">
          <ac:chgData name="Ferry, Sherri L" userId="3b9a7ee3-4f46-4359-9007-2dcf45e25578" providerId="ADAL" clId="{0558C40B-3FD7-442A-A688-F1AE45BC4DD7}" dt="2023-09-19T14:41:57.579" v="1024" actId="403"/>
          <ac:spMkLst>
            <pc:docMk/>
            <pc:sldMk cId="617676336" sldId="343"/>
            <ac:spMk id="15" creationId="{FEF5D99F-6A4D-5982-80AA-E53E33F2764C}"/>
          </ac:spMkLst>
        </pc:spChg>
        <pc:spChg chg="add mod">
          <ac:chgData name="Ferry, Sherri L" userId="3b9a7ee3-4f46-4359-9007-2dcf45e25578" providerId="ADAL" clId="{0558C40B-3FD7-442A-A688-F1AE45BC4DD7}" dt="2023-09-19T14:42:13.861" v="1027" actId="1076"/>
          <ac:spMkLst>
            <pc:docMk/>
            <pc:sldMk cId="617676336" sldId="343"/>
            <ac:spMk id="16" creationId="{F376BAD1-CDB4-6958-141B-06180A27B62D}"/>
          </ac:spMkLst>
        </pc:spChg>
        <pc:spChg chg="add del">
          <ac:chgData name="Ferry, Sherri L" userId="3b9a7ee3-4f46-4359-9007-2dcf45e25578" providerId="ADAL" clId="{0558C40B-3FD7-442A-A688-F1AE45BC4DD7}" dt="2023-09-19T14:36:17.639" v="837" actId="26606"/>
          <ac:spMkLst>
            <pc:docMk/>
            <pc:sldMk cId="617676336" sldId="343"/>
            <ac:spMk id="17" creationId="{A27968AC-D4ED-9E9D-5D0B-BB8B1674B771}"/>
          </ac:spMkLst>
        </pc:spChg>
        <pc:spChg chg="add del">
          <ac:chgData name="Ferry, Sherri L" userId="3b9a7ee3-4f46-4359-9007-2dcf45e25578" providerId="ADAL" clId="{0558C40B-3FD7-442A-A688-F1AE45BC4DD7}" dt="2023-09-19T14:36:35.538" v="839" actId="26606"/>
          <ac:spMkLst>
            <pc:docMk/>
            <pc:sldMk cId="617676336" sldId="343"/>
            <ac:spMk id="18" creationId="{51935DB0-36D0-5C2E-7342-262D35382F26}"/>
          </ac:spMkLst>
        </pc:spChg>
        <pc:spChg chg="add del">
          <ac:chgData name="Ferry, Sherri L" userId="3b9a7ee3-4f46-4359-9007-2dcf45e25578" providerId="ADAL" clId="{0558C40B-3FD7-442A-A688-F1AE45BC4DD7}" dt="2023-09-19T14:36:17.639" v="837" actId="26606"/>
          <ac:spMkLst>
            <pc:docMk/>
            <pc:sldMk cId="617676336" sldId="343"/>
            <ac:spMk id="20" creationId="{AE3A741D-C19B-960A-5803-1C5887147820}"/>
          </ac:spMkLst>
        </pc:spChg>
        <pc:spChg chg="add del">
          <ac:chgData name="Ferry, Sherri L" userId="3b9a7ee3-4f46-4359-9007-2dcf45e25578" providerId="ADAL" clId="{0558C40B-3FD7-442A-A688-F1AE45BC4DD7}" dt="2023-09-19T14:36:17.639" v="837" actId="26606"/>
          <ac:spMkLst>
            <pc:docMk/>
            <pc:sldMk cId="617676336" sldId="343"/>
            <ac:spMk id="22" creationId="{DC39DE25-0E4E-0AA7-0932-1D78C2372786}"/>
          </ac:spMkLst>
        </pc:spChg>
        <pc:spChg chg="add del">
          <ac:chgData name="Ferry, Sherri L" userId="3b9a7ee3-4f46-4359-9007-2dcf45e25578" providerId="ADAL" clId="{0558C40B-3FD7-442A-A688-F1AE45BC4DD7}" dt="2023-09-19T14:36:17.639" v="837" actId="26606"/>
          <ac:spMkLst>
            <pc:docMk/>
            <pc:sldMk cId="617676336" sldId="343"/>
            <ac:spMk id="24" creationId="{8D6EA299-0840-6DEA-E670-C49AEBC87E89}"/>
          </ac:spMkLst>
        </pc:spChg>
        <pc:spChg chg="add del">
          <ac:chgData name="Ferry, Sherri L" userId="3b9a7ee3-4f46-4359-9007-2dcf45e25578" providerId="ADAL" clId="{0558C40B-3FD7-442A-A688-F1AE45BC4DD7}" dt="2023-09-19T14:36:35.538" v="839" actId="26606"/>
          <ac:spMkLst>
            <pc:docMk/>
            <pc:sldMk cId="617676336" sldId="343"/>
            <ac:spMk id="26" creationId="{53D31893-BB06-4F90-7CCA-0A7A2694FA80}"/>
          </ac:spMkLst>
        </pc:spChg>
        <pc:spChg chg="add del">
          <ac:chgData name="Ferry, Sherri L" userId="3b9a7ee3-4f46-4359-9007-2dcf45e25578" providerId="ADAL" clId="{0558C40B-3FD7-442A-A688-F1AE45BC4DD7}" dt="2023-09-19T14:36:35.538" v="839" actId="26606"/>
          <ac:spMkLst>
            <pc:docMk/>
            <pc:sldMk cId="617676336" sldId="343"/>
            <ac:spMk id="27" creationId="{3F8ABF93-7FE7-6D3B-6AD7-C3921745C20D}"/>
          </ac:spMkLst>
        </pc:spChg>
        <pc:spChg chg="add del">
          <ac:chgData name="Ferry, Sherri L" userId="3b9a7ee3-4f46-4359-9007-2dcf45e25578" providerId="ADAL" clId="{0558C40B-3FD7-442A-A688-F1AE45BC4DD7}" dt="2023-09-19T14:36:35.538" v="839" actId="26606"/>
          <ac:spMkLst>
            <pc:docMk/>
            <pc:sldMk cId="617676336" sldId="343"/>
            <ac:spMk id="28" creationId="{D3C4FB21-0C2C-3F62-3EC5-DD378DBD37B2}"/>
          </ac:spMkLst>
        </pc:spChg>
        <pc:spChg chg="add">
          <ac:chgData name="Ferry, Sherri L" userId="3b9a7ee3-4f46-4359-9007-2dcf45e25578" providerId="ADAL" clId="{0558C40B-3FD7-442A-A688-F1AE45BC4DD7}" dt="2023-09-19T14:39:59.405" v="930" actId="26606"/>
          <ac:spMkLst>
            <pc:docMk/>
            <pc:sldMk cId="617676336" sldId="343"/>
            <ac:spMk id="36" creationId="{6B5E2835-4E47-45B3-9CFE-732FF7B05472}"/>
          </ac:spMkLst>
        </pc:spChg>
        <pc:spChg chg="add">
          <ac:chgData name="Ferry, Sherri L" userId="3b9a7ee3-4f46-4359-9007-2dcf45e25578" providerId="ADAL" clId="{0558C40B-3FD7-442A-A688-F1AE45BC4DD7}" dt="2023-09-19T14:39:59.405" v="930" actId="26606"/>
          <ac:spMkLst>
            <pc:docMk/>
            <pc:sldMk cId="617676336" sldId="343"/>
            <ac:spMk id="38" creationId="{5B45AD5D-AA52-4F7B-9362-576A39AD9E09}"/>
          </ac:spMkLst>
        </pc:spChg>
        <pc:spChg chg="add">
          <ac:chgData name="Ferry, Sherri L" userId="3b9a7ee3-4f46-4359-9007-2dcf45e25578" providerId="ADAL" clId="{0558C40B-3FD7-442A-A688-F1AE45BC4DD7}" dt="2023-09-19T14:39:59.405" v="930" actId="26606"/>
          <ac:spMkLst>
            <pc:docMk/>
            <pc:sldMk cId="617676336" sldId="343"/>
            <ac:spMk id="40" creationId="{AEDD7960-4866-4399-BEF6-DD1431AB4E34}"/>
          </ac:spMkLst>
        </pc:spChg>
        <pc:spChg chg="add">
          <ac:chgData name="Ferry, Sherri L" userId="3b9a7ee3-4f46-4359-9007-2dcf45e25578" providerId="ADAL" clId="{0558C40B-3FD7-442A-A688-F1AE45BC4DD7}" dt="2023-09-19T14:39:59.405" v="930" actId="26606"/>
          <ac:spMkLst>
            <pc:docMk/>
            <pc:sldMk cId="617676336" sldId="343"/>
            <ac:spMk id="42" creationId="{55D4142C-5077-457F-A6AD-3FECFDB39685}"/>
          </ac:spMkLst>
        </pc:spChg>
        <pc:spChg chg="add">
          <ac:chgData name="Ferry, Sherri L" userId="3b9a7ee3-4f46-4359-9007-2dcf45e25578" providerId="ADAL" clId="{0558C40B-3FD7-442A-A688-F1AE45BC4DD7}" dt="2023-09-19T14:39:59.405" v="930" actId="26606"/>
          <ac:spMkLst>
            <pc:docMk/>
            <pc:sldMk cId="617676336" sldId="343"/>
            <ac:spMk id="44" creationId="{7A5F0580-5EE9-419F-96EE-B6529EF6E7D0}"/>
          </ac:spMkLst>
        </pc:spChg>
        <pc:grpChg chg="add del">
          <ac:chgData name="Ferry, Sherri L" userId="3b9a7ee3-4f46-4359-9007-2dcf45e25578" providerId="ADAL" clId="{0558C40B-3FD7-442A-A688-F1AE45BC4DD7}" dt="2023-09-19T14:39:59.405" v="930" actId="26606"/>
          <ac:grpSpMkLst>
            <pc:docMk/>
            <pc:sldMk cId="617676336" sldId="343"/>
            <ac:grpSpMk id="30" creationId="{069C9563-3F88-F4E8-69B1-522A21F2EAD7}"/>
          </ac:grpSpMkLst>
        </pc:grpChg>
        <pc:picChg chg="add del mod ord">
          <ac:chgData name="Ferry, Sherri L" userId="3b9a7ee3-4f46-4359-9007-2dcf45e25578" providerId="ADAL" clId="{0558C40B-3FD7-442A-A688-F1AE45BC4DD7}" dt="2023-09-19T14:29:50.143" v="831" actId="22"/>
          <ac:picMkLst>
            <pc:docMk/>
            <pc:sldMk cId="617676336" sldId="343"/>
            <ac:picMk id="5" creationId="{89FFCB3C-E2F2-58F1-4C06-91DC1DB7343F}"/>
          </ac:picMkLst>
        </pc:picChg>
        <pc:picChg chg="add del mod ord">
          <ac:chgData name="Ferry, Sherri L" userId="3b9a7ee3-4f46-4359-9007-2dcf45e25578" providerId="ADAL" clId="{0558C40B-3FD7-442A-A688-F1AE45BC4DD7}" dt="2023-09-19T14:31:26.900" v="833" actId="21"/>
          <ac:picMkLst>
            <pc:docMk/>
            <pc:sldMk cId="617676336" sldId="343"/>
            <ac:picMk id="7" creationId="{E53201F5-0530-8F89-5490-EDD38DD2D532}"/>
          </ac:picMkLst>
        </pc:picChg>
        <pc:picChg chg="add mod ord modCrop">
          <ac:chgData name="Ferry, Sherri L" userId="3b9a7ee3-4f46-4359-9007-2dcf45e25578" providerId="ADAL" clId="{0558C40B-3FD7-442A-A688-F1AE45BC4DD7}" dt="2023-09-19T14:48:01.538" v="1069" actId="1076"/>
          <ac:picMkLst>
            <pc:docMk/>
            <pc:sldMk cId="617676336" sldId="343"/>
            <ac:picMk id="13" creationId="{1A6469ED-C702-D9D0-41AE-71E59C74CF5B}"/>
          </ac:picMkLst>
        </pc:picChg>
      </pc:sldChg>
      <pc:sldChg chg="addSp delSp modSp add mod ord setBg addAnim delAnim replTag delTag setClrOvrMap">
        <pc:chgData name="Ferry, Sherri L" userId="3b9a7ee3-4f46-4359-9007-2dcf45e25578" providerId="ADAL" clId="{0558C40B-3FD7-442A-A688-F1AE45BC4DD7}" dt="2023-10-02T18:02:57.984" v="2116"/>
        <pc:sldMkLst>
          <pc:docMk/>
          <pc:sldMk cId="240509729" sldId="344"/>
        </pc:sldMkLst>
        <pc:spChg chg="mod">
          <ac:chgData name="Ferry, Sherri L" userId="3b9a7ee3-4f46-4359-9007-2dcf45e25578" providerId="ADAL" clId="{0558C40B-3FD7-442A-A688-F1AE45BC4DD7}" dt="2023-10-02T14:42:29.372" v="1758" actId="14100"/>
          <ac:spMkLst>
            <pc:docMk/>
            <pc:sldMk cId="240509729" sldId="344"/>
            <ac:spMk id="2" creationId="{773EEB71-0EE6-AF18-5C55-B33C0C520269}"/>
          </ac:spMkLst>
        </pc:spChg>
        <pc:spChg chg="add mod">
          <ac:chgData name="Ferry, Sherri L" userId="3b9a7ee3-4f46-4359-9007-2dcf45e25578" providerId="ADAL" clId="{0558C40B-3FD7-442A-A688-F1AE45BC4DD7}" dt="2023-10-02T14:43:38.021" v="1762" actId="1076"/>
          <ac:spMkLst>
            <pc:docMk/>
            <pc:sldMk cId="240509729" sldId="344"/>
            <ac:spMk id="3" creationId="{FFAE9A65-EA9E-9072-C115-6F1CDFC82043}"/>
          </ac:spMkLst>
        </pc:spChg>
        <pc:spChg chg="add del">
          <ac:chgData name="Ferry, Sherri L" userId="3b9a7ee3-4f46-4359-9007-2dcf45e25578" providerId="ADAL" clId="{0558C40B-3FD7-442A-A688-F1AE45BC4DD7}" dt="2023-10-02T14:32:17.063" v="1707" actId="26606"/>
          <ac:spMkLst>
            <pc:docMk/>
            <pc:sldMk cId="240509729" sldId="344"/>
            <ac:spMk id="17" creationId="{71B2258F-86CA-4D4D-8270-BC05FCDEBFB3}"/>
          </ac:spMkLst>
        </pc:spChg>
        <pc:spChg chg="add del">
          <ac:chgData name="Ferry, Sherri L" userId="3b9a7ee3-4f46-4359-9007-2dcf45e25578" providerId="ADAL" clId="{0558C40B-3FD7-442A-A688-F1AE45BC4DD7}" dt="2023-10-02T14:30:17.866" v="1697" actId="26606"/>
          <ac:spMkLst>
            <pc:docMk/>
            <pc:sldMk cId="240509729" sldId="344"/>
            <ac:spMk id="22" creationId="{4E1BEB12-92AF-4445-98AD-4C7756E7C93B}"/>
          </ac:spMkLst>
        </pc:spChg>
        <pc:spChg chg="add del">
          <ac:chgData name="Ferry, Sherri L" userId="3b9a7ee3-4f46-4359-9007-2dcf45e25578" providerId="ADAL" clId="{0558C40B-3FD7-442A-A688-F1AE45BC4DD7}" dt="2023-10-02T14:30:17.866" v="1697" actId="26606"/>
          <ac:spMkLst>
            <pc:docMk/>
            <pc:sldMk cId="240509729" sldId="344"/>
            <ac:spMk id="24" creationId="{D0522C2C-7B5C-48A7-A969-03941E5D2E76}"/>
          </ac:spMkLst>
        </pc:spChg>
        <pc:spChg chg="add del">
          <ac:chgData name="Ferry, Sherri L" userId="3b9a7ee3-4f46-4359-9007-2dcf45e25578" providerId="ADAL" clId="{0558C40B-3FD7-442A-A688-F1AE45BC4DD7}" dt="2023-10-02T14:30:17.866" v="1697" actId="26606"/>
          <ac:spMkLst>
            <pc:docMk/>
            <pc:sldMk cId="240509729" sldId="344"/>
            <ac:spMk id="26" creationId="{9C682A1A-5B2D-4111-BBD6-620165633E5B}"/>
          </ac:spMkLst>
        </pc:spChg>
        <pc:spChg chg="add del">
          <ac:chgData name="Ferry, Sherri L" userId="3b9a7ee3-4f46-4359-9007-2dcf45e25578" providerId="ADAL" clId="{0558C40B-3FD7-442A-A688-F1AE45BC4DD7}" dt="2023-10-02T14:30:17.866" v="1697" actId="26606"/>
          <ac:spMkLst>
            <pc:docMk/>
            <pc:sldMk cId="240509729" sldId="344"/>
            <ac:spMk id="28" creationId="{D6EE29F2-D77F-4BD0-A20B-334D316A1C9D}"/>
          </ac:spMkLst>
        </pc:spChg>
        <pc:spChg chg="add del">
          <ac:chgData name="Ferry, Sherri L" userId="3b9a7ee3-4f46-4359-9007-2dcf45e25578" providerId="ADAL" clId="{0558C40B-3FD7-442A-A688-F1AE45BC4DD7}" dt="2023-10-02T14:30:17.866" v="1697" actId="26606"/>
          <ac:spMkLst>
            <pc:docMk/>
            <pc:sldMk cId="240509729" sldId="344"/>
            <ac:spMk id="30" creationId="{22D09ED2-868F-42C6-866E-F92E0CEF314F}"/>
          </ac:spMkLst>
        </pc:spChg>
        <pc:spChg chg="add del">
          <ac:chgData name="Ferry, Sherri L" userId="3b9a7ee3-4f46-4359-9007-2dcf45e25578" providerId="ADAL" clId="{0558C40B-3FD7-442A-A688-F1AE45BC4DD7}" dt="2023-10-02T14:31:11.083" v="1699" actId="26606"/>
          <ac:spMkLst>
            <pc:docMk/>
            <pc:sldMk cId="240509729" sldId="344"/>
            <ac:spMk id="32" creationId="{4522B21E-B2B9-4C72-9A71-C87EFD137480}"/>
          </ac:spMkLst>
        </pc:spChg>
        <pc:spChg chg="add del">
          <ac:chgData name="Ferry, Sherri L" userId="3b9a7ee3-4f46-4359-9007-2dcf45e25578" providerId="ADAL" clId="{0558C40B-3FD7-442A-A688-F1AE45BC4DD7}" dt="2023-10-02T14:31:11.083" v="1699" actId="26606"/>
          <ac:spMkLst>
            <pc:docMk/>
            <pc:sldMk cId="240509729" sldId="344"/>
            <ac:spMk id="33" creationId="{5EB7D2A2-F448-44D4-938C-DC84CBCB3B1E}"/>
          </ac:spMkLst>
        </pc:spChg>
        <pc:spChg chg="add del">
          <ac:chgData name="Ferry, Sherri L" userId="3b9a7ee3-4f46-4359-9007-2dcf45e25578" providerId="ADAL" clId="{0558C40B-3FD7-442A-A688-F1AE45BC4DD7}" dt="2023-10-02T14:31:11.083" v="1699" actId="26606"/>
          <ac:spMkLst>
            <pc:docMk/>
            <pc:sldMk cId="240509729" sldId="344"/>
            <ac:spMk id="34" creationId="{871AEA07-1E14-44B4-8E55-64EF049CD66F}"/>
          </ac:spMkLst>
        </pc:spChg>
        <pc:spChg chg="add del">
          <ac:chgData name="Ferry, Sherri L" userId="3b9a7ee3-4f46-4359-9007-2dcf45e25578" providerId="ADAL" clId="{0558C40B-3FD7-442A-A688-F1AE45BC4DD7}" dt="2023-10-02T14:31:23.832" v="1701" actId="26606"/>
          <ac:spMkLst>
            <pc:docMk/>
            <pc:sldMk cId="240509729" sldId="344"/>
            <ac:spMk id="37" creationId="{0E42565C-E3CC-4EF0-8093-88FCC788A3C2}"/>
          </ac:spMkLst>
        </pc:spChg>
        <pc:spChg chg="add del">
          <ac:chgData name="Ferry, Sherri L" userId="3b9a7ee3-4f46-4359-9007-2dcf45e25578" providerId="ADAL" clId="{0558C40B-3FD7-442A-A688-F1AE45BC4DD7}" dt="2023-10-02T14:31:23.832" v="1701" actId="26606"/>
          <ac:spMkLst>
            <pc:docMk/>
            <pc:sldMk cId="240509729" sldId="344"/>
            <ac:spMk id="38" creationId="{02F429C4-ABC9-46FC-818A-B5429CDE4A96}"/>
          </ac:spMkLst>
        </pc:spChg>
        <pc:spChg chg="add del">
          <ac:chgData name="Ferry, Sherri L" userId="3b9a7ee3-4f46-4359-9007-2dcf45e25578" providerId="ADAL" clId="{0558C40B-3FD7-442A-A688-F1AE45BC4DD7}" dt="2023-10-02T14:31:23.832" v="1701" actId="26606"/>
          <ac:spMkLst>
            <pc:docMk/>
            <pc:sldMk cId="240509729" sldId="344"/>
            <ac:spMk id="39" creationId="{2CEF98E4-3709-4952-8F42-2305CCE34FA3}"/>
          </ac:spMkLst>
        </pc:spChg>
        <pc:spChg chg="add del">
          <ac:chgData name="Ferry, Sherri L" userId="3b9a7ee3-4f46-4359-9007-2dcf45e25578" providerId="ADAL" clId="{0558C40B-3FD7-442A-A688-F1AE45BC4DD7}" dt="2023-10-02T14:31:23.832" v="1701" actId="26606"/>
          <ac:spMkLst>
            <pc:docMk/>
            <pc:sldMk cId="240509729" sldId="344"/>
            <ac:spMk id="40" creationId="{F10BCCF5-D685-47FF-B675-647EAEB72C8E}"/>
          </ac:spMkLst>
        </pc:spChg>
        <pc:spChg chg="add del">
          <ac:chgData name="Ferry, Sherri L" userId="3b9a7ee3-4f46-4359-9007-2dcf45e25578" providerId="ADAL" clId="{0558C40B-3FD7-442A-A688-F1AE45BC4DD7}" dt="2023-10-02T14:31:23.832" v="1701" actId="26606"/>
          <ac:spMkLst>
            <pc:docMk/>
            <pc:sldMk cId="240509729" sldId="344"/>
            <ac:spMk id="41" creationId="{B0EE8A42-107A-4D4C-8D56-BBAE95C7FC0D}"/>
          </ac:spMkLst>
        </pc:spChg>
        <pc:spChg chg="add del">
          <ac:chgData name="Ferry, Sherri L" userId="3b9a7ee3-4f46-4359-9007-2dcf45e25578" providerId="ADAL" clId="{0558C40B-3FD7-442A-A688-F1AE45BC4DD7}" dt="2023-10-02T14:31:30.158" v="1703" actId="26606"/>
          <ac:spMkLst>
            <pc:docMk/>
            <pc:sldMk cId="240509729" sldId="344"/>
            <ac:spMk id="43" creationId="{9AFC454B-A080-4D23-B177-6D5356C6E6EF}"/>
          </ac:spMkLst>
        </pc:spChg>
        <pc:spChg chg="add del">
          <ac:chgData name="Ferry, Sherri L" userId="3b9a7ee3-4f46-4359-9007-2dcf45e25578" providerId="ADAL" clId="{0558C40B-3FD7-442A-A688-F1AE45BC4DD7}" dt="2023-10-02T14:31:30.158" v="1703" actId="26606"/>
          <ac:spMkLst>
            <pc:docMk/>
            <pc:sldMk cId="240509729" sldId="344"/>
            <ac:spMk id="44" creationId="{D0522C2C-7B5C-48A7-A969-03941E5D2E76}"/>
          </ac:spMkLst>
        </pc:spChg>
        <pc:spChg chg="add del">
          <ac:chgData name="Ferry, Sherri L" userId="3b9a7ee3-4f46-4359-9007-2dcf45e25578" providerId="ADAL" clId="{0558C40B-3FD7-442A-A688-F1AE45BC4DD7}" dt="2023-10-02T14:31:30.158" v="1703" actId="26606"/>
          <ac:spMkLst>
            <pc:docMk/>
            <pc:sldMk cId="240509729" sldId="344"/>
            <ac:spMk id="45" creationId="{9C682A1A-5B2D-4111-BBD6-620165633E5B}"/>
          </ac:spMkLst>
        </pc:spChg>
        <pc:spChg chg="add del">
          <ac:chgData name="Ferry, Sherri L" userId="3b9a7ee3-4f46-4359-9007-2dcf45e25578" providerId="ADAL" clId="{0558C40B-3FD7-442A-A688-F1AE45BC4DD7}" dt="2023-10-02T14:31:30.158" v="1703" actId="26606"/>
          <ac:spMkLst>
            <pc:docMk/>
            <pc:sldMk cId="240509729" sldId="344"/>
            <ac:spMk id="46" creationId="{D6EE29F2-D77F-4BD0-A20B-334D316A1C9D}"/>
          </ac:spMkLst>
        </pc:spChg>
        <pc:spChg chg="add del">
          <ac:chgData name="Ferry, Sherri L" userId="3b9a7ee3-4f46-4359-9007-2dcf45e25578" providerId="ADAL" clId="{0558C40B-3FD7-442A-A688-F1AE45BC4DD7}" dt="2023-10-02T14:31:30.158" v="1703" actId="26606"/>
          <ac:spMkLst>
            <pc:docMk/>
            <pc:sldMk cId="240509729" sldId="344"/>
            <ac:spMk id="47" creationId="{22D09ED2-868F-42C6-866E-F92E0CEF314F}"/>
          </ac:spMkLst>
        </pc:spChg>
        <pc:spChg chg="add del">
          <ac:chgData name="Ferry, Sherri L" userId="3b9a7ee3-4f46-4359-9007-2dcf45e25578" providerId="ADAL" clId="{0558C40B-3FD7-442A-A688-F1AE45BC4DD7}" dt="2023-10-02T14:32:17.063" v="1706" actId="26606"/>
          <ac:spMkLst>
            <pc:docMk/>
            <pc:sldMk cId="240509729" sldId="344"/>
            <ac:spMk id="49" creationId="{9C7E0A2C-7C0A-4AAC-B3B0-6C12B2EBAE05}"/>
          </ac:spMkLst>
        </pc:spChg>
        <pc:spChg chg="add del">
          <ac:chgData name="Ferry, Sherri L" userId="3b9a7ee3-4f46-4359-9007-2dcf45e25578" providerId="ADAL" clId="{0558C40B-3FD7-442A-A688-F1AE45BC4DD7}" dt="2023-10-02T14:32:17.063" v="1706" actId="26606"/>
          <ac:spMkLst>
            <pc:docMk/>
            <pc:sldMk cId="240509729" sldId="344"/>
            <ac:spMk id="50" creationId="{5EB7D2A2-F448-44D4-938C-DC84CBCB3B1E}"/>
          </ac:spMkLst>
        </pc:spChg>
        <pc:spChg chg="add del">
          <ac:chgData name="Ferry, Sherri L" userId="3b9a7ee3-4f46-4359-9007-2dcf45e25578" providerId="ADAL" clId="{0558C40B-3FD7-442A-A688-F1AE45BC4DD7}" dt="2023-10-02T14:32:17.063" v="1706" actId="26606"/>
          <ac:spMkLst>
            <pc:docMk/>
            <pc:sldMk cId="240509729" sldId="344"/>
            <ac:spMk id="51" creationId="{871AEA07-1E14-44B4-8E55-64EF049CD66F}"/>
          </ac:spMkLst>
        </pc:spChg>
        <pc:spChg chg="add">
          <ac:chgData name="Ferry, Sherri L" userId="3b9a7ee3-4f46-4359-9007-2dcf45e25578" providerId="ADAL" clId="{0558C40B-3FD7-442A-A688-F1AE45BC4DD7}" dt="2023-10-02T14:32:17.063" v="1707" actId="26606"/>
          <ac:spMkLst>
            <pc:docMk/>
            <pc:sldMk cId="240509729" sldId="344"/>
            <ac:spMk id="54" creationId="{4522B21E-B2B9-4C72-9A71-C87EFD137480}"/>
          </ac:spMkLst>
        </pc:spChg>
        <pc:spChg chg="add">
          <ac:chgData name="Ferry, Sherri L" userId="3b9a7ee3-4f46-4359-9007-2dcf45e25578" providerId="ADAL" clId="{0558C40B-3FD7-442A-A688-F1AE45BC4DD7}" dt="2023-10-02T14:32:17.063" v="1707" actId="26606"/>
          <ac:spMkLst>
            <pc:docMk/>
            <pc:sldMk cId="240509729" sldId="344"/>
            <ac:spMk id="55" creationId="{5EB7D2A2-F448-44D4-938C-DC84CBCB3B1E}"/>
          </ac:spMkLst>
        </pc:spChg>
        <pc:spChg chg="add">
          <ac:chgData name="Ferry, Sherri L" userId="3b9a7ee3-4f46-4359-9007-2dcf45e25578" providerId="ADAL" clId="{0558C40B-3FD7-442A-A688-F1AE45BC4DD7}" dt="2023-10-02T14:32:17.063" v="1707" actId="26606"/>
          <ac:spMkLst>
            <pc:docMk/>
            <pc:sldMk cId="240509729" sldId="344"/>
            <ac:spMk id="56" creationId="{871AEA07-1E14-44B4-8E55-64EF049CD66F}"/>
          </ac:spMkLst>
        </pc:spChg>
        <pc:cxnChg chg="add del">
          <ac:chgData name="Ferry, Sherri L" userId="3b9a7ee3-4f46-4359-9007-2dcf45e25578" providerId="ADAL" clId="{0558C40B-3FD7-442A-A688-F1AE45BC4DD7}" dt="2023-10-02T14:31:11.083" v="1699" actId="26606"/>
          <ac:cxnSpMkLst>
            <pc:docMk/>
            <pc:sldMk cId="240509729" sldId="344"/>
            <ac:cxnSpMk id="35" creationId="{F7C8EA93-3210-4C62-99E9-153C275E3A87}"/>
          </ac:cxnSpMkLst>
        </pc:cxnChg>
        <pc:cxnChg chg="add del">
          <ac:chgData name="Ferry, Sherri L" userId="3b9a7ee3-4f46-4359-9007-2dcf45e25578" providerId="ADAL" clId="{0558C40B-3FD7-442A-A688-F1AE45BC4DD7}" dt="2023-10-02T14:32:17.063" v="1706" actId="26606"/>
          <ac:cxnSpMkLst>
            <pc:docMk/>
            <pc:sldMk cId="240509729" sldId="344"/>
            <ac:cxnSpMk id="52" creationId="{F7C8EA93-3210-4C62-99E9-153C275E3A87}"/>
          </ac:cxnSpMkLst>
        </pc:cxnChg>
        <pc:cxnChg chg="add">
          <ac:chgData name="Ferry, Sherri L" userId="3b9a7ee3-4f46-4359-9007-2dcf45e25578" providerId="ADAL" clId="{0558C40B-3FD7-442A-A688-F1AE45BC4DD7}" dt="2023-10-02T14:32:17.063" v="1707" actId="26606"/>
          <ac:cxnSpMkLst>
            <pc:docMk/>
            <pc:sldMk cId="240509729" sldId="344"/>
            <ac:cxnSpMk id="57" creationId="{F7C8EA93-3210-4C62-99E9-153C275E3A87}"/>
          </ac:cxnSpMkLst>
        </pc:cxnChg>
      </pc:sldChg>
      <pc:sldChg chg="addSp delSp modSp new mod ord setBg replTag delTag setClrOvrMap">
        <pc:chgData name="Ferry, Sherri L" userId="3b9a7ee3-4f46-4359-9007-2dcf45e25578" providerId="ADAL" clId="{0558C40B-3FD7-442A-A688-F1AE45BC4DD7}" dt="2023-10-02T18:02:54.927" v="2112"/>
        <pc:sldMkLst>
          <pc:docMk/>
          <pc:sldMk cId="455619465" sldId="345"/>
        </pc:sldMkLst>
        <pc:spChg chg="del">
          <ac:chgData name="Ferry, Sherri L" userId="3b9a7ee3-4f46-4359-9007-2dcf45e25578" providerId="ADAL" clId="{0558C40B-3FD7-442A-A688-F1AE45BC4DD7}" dt="2023-10-02T17:03:17.813" v="1798" actId="26606"/>
          <ac:spMkLst>
            <pc:docMk/>
            <pc:sldMk cId="455619465" sldId="345"/>
            <ac:spMk id="2" creationId="{B8C4087C-4523-9B02-2AEF-E1EB73A3B8F9}"/>
          </ac:spMkLst>
        </pc:spChg>
        <pc:spChg chg="del">
          <ac:chgData name="Ferry, Sherri L" userId="3b9a7ee3-4f46-4359-9007-2dcf45e25578" providerId="ADAL" clId="{0558C40B-3FD7-442A-A688-F1AE45BC4DD7}" dt="2023-10-02T16:57:59.616" v="1786"/>
          <ac:spMkLst>
            <pc:docMk/>
            <pc:sldMk cId="455619465" sldId="345"/>
            <ac:spMk id="3" creationId="{7F98950F-3CAD-EC06-17F7-CB533A6A3591}"/>
          </ac:spMkLst>
        </pc:spChg>
        <pc:spChg chg="add del mod">
          <ac:chgData name="Ferry, Sherri L" userId="3b9a7ee3-4f46-4359-9007-2dcf45e25578" providerId="ADAL" clId="{0558C40B-3FD7-442A-A688-F1AE45BC4DD7}" dt="2023-10-02T17:01:15.135" v="1792"/>
          <ac:spMkLst>
            <pc:docMk/>
            <pc:sldMk cId="455619465" sldId="345"/>
            <ac:spMk id="6" creationId="{9CA66533-A67D-A654-C680-91D5BFDAB1EC}"/>
          </ac:spMkLst>
        </pc:spChg>
        <pc:spChg chg="add del mod ord">
          <ac:chgData name="Ferry, Sherri L" userId="3b9a7ee3-4f46-4359-9007-2dcf45e25578" providerId="ADAL" clId="{0558C40B-3FD7-442A-A688-F1AE45BC4DD7}" dt="2023-10-02T17:36:00.318" v="1946" actId="26606"/>
          <ac:spMkLst>
            <pc:docMk/>
            <pc:sldMk cId="455619465" sldId="345"/>
            <ac:spMk id="8" creationId="{B93ED432-4248-1FEB-5EFC-B62523FFA700}"/>
          </ac:spMkLst>
        </pc:spChg>
        <pc:spChg chg="add del mod ord">
          <ac:chgData name="Ferry, Sherri L" userId="3b9a7ee3-4f46-4359-9007-2dcf45e25578" providerId="ADAL" clId="{0558C40B-3FD7-442A-A688-F1AE45BC4DD7}" dt="2023-10-02T17:36:00.318" v="1946" actId="26606"/>
          <ac:spMkLst>
            <pc:docMk/>
            <pc:sldMk cId="455619465" sldId="345"/>
            <ac:spMk id="9" creationId="{55BADE85-4ED1-1195-BE3B-3FF3B3DD1B25}"/>
          </ac:spMkLst>
        </pc:spChg>
        <pc:spChg chg="add del mod">
          <ac:chgData name="Ferry, Sherri L" userId="3b9a7ee3-4f46-4359-9007-2dcf45e25578" providerId="ADAL" clId="{0558C40B-3FD7-442A-A688-F1AE45BC4DD7}" dt="2023-10-02T17:12:48.453" v="1875" actId="21"/>
          <ac:spMkLst>
            <pc:docMk/>
            <pc:sldMk cId="455619465" sldId="345"/>
            <ac:spMk id="10" creationId="{E59715A3-729E-3940-BC41-A96220CA6B4B}"/>
          </ac:spMkLst>
        </pc:spChg>
        <pc:spChg chg="add del mod">
          <ac:chgData name="Ferry, Sherri L" userId="3b9a7ee3-4f46-4359-9007-2dcf45e25578" providerId="ADAL" clId="{0558C40B-3FD7-442A-A688-F1AE45BC4DD7}" dt="2023-10-02T17:12:44.717" v="1874" actId="21"/>
          <ac:spMkLst>
            <pc:docMk/>
            <pc:sldMk cId="455619465" sldId="345"/>
            <ac:spMk id="11" creationId="{97EC4B94-AEDB-CD09-D3FF-A22F624D2CD9}"/>
          </ac:spMkLst>
        </pc:spChg>
        <pc:spChg chg="add del">
          <ac:chgData name="Ferry, Sherri L" userId="3b9a7ee3-4f46-4359-9007-2dcf45e25578" providerId="ADAL" clId="{0558C40B-3FD7-442A-A688-F1AE45BC4DD7}" dt="2023-10-02T17:03:45.094" v="1800" actId="26606"/>
          <ac:spMkLst>
            <pc:docMk/>
            <pc:sldMk cId="455619465" sldId="345"/>
            <ac:spMk id="12" creationId="{22F15A2D-2324-487D-A02A-BF46C5C580EB}"/>
          </ac:spMkLst>
        </pc:spChg>
        <pc:spChg chg="add del mod">
          <ac:chgData name="Ferry, Sherri L" userId="3b9a7ee3-4f46-4359-9007-2dcf45e25578" providerId="ADAL" clId="{0558C40B-3FD7-442A-A688-F1AE45BC4DD7}" dt="2023-10-02T17:17:46.012" v="1885" actId="21"/>
          <ac:spMkLst>
            <pc:docMk/>
            <pc:sldMk cId="455619465" sldId="345"/>
            <ac:spMk id="13" creationId="{D93EDB58-62EC-40C9-A16C-C7BCF2E0DD3A}"/>
          </ac:spMkLst>
        </pc:spChg>
        <pc:spChg chg="add del">
          <ac:chgData name="Ferry, Sherri L" userId="3b9a7ee3-4f46-4359-9007-2dcf45e25578" providerId="ADAL" clId="{0558C40B-3FD7-442A-A688-F1AE45BC4DD7}" dt="2023-10-02T17:03:45.094" v="1800" actId="26606"/>
          <ac:spMkLst>
            <pc:docMk/>
            <pc:sldMk cId="455619465" sldId="345"/>
            <ac:spMk id="14" creationId="{2AEAFA59-923A-4F54-8B49-44C970BCC323}"/>
          </ac:spMkLst>
        </pc:spChg>
        <pc:spChg chg="add del">
          <ac:chgData name="Ferry, Sherri L" userId="3b9a7ee3-4f46-4359-9007-2dcf45e25578" providerId="ADAL" clId="{0558C40B-3FD7-442A-A688-F1AE45BC4DD7}" dt="2023-10-02T17:03:45.094" v="1800" actId="26606"/>
          <ac:spMkLst>
            <pc:docMk/>
            <pc:sldMk cId="455619465" sldId="345"/>
            <ac:spMk id="16" creationId="{C37E9D4B-7BFA-4D10-B666-547BAC499469}"/>
          </ac:spMkLst>
        </pc:spChg>
        <pc:spChg chg="add del mod">
          <ac:chgData name="Ferry, Sherri L" userId="3b9a7ee3-4f46-4359-9007-2dcf45e25578" providerId="ADAL" clId="{0558C40B-3FD7-442A-A688-F1AE45BC4DD7}" dt="2023-10-02T17:16:29.852" v="1876"/>
          <ac:spMkLst>
            <pc:docMk/>
            <pc:sldMk cId="455619465" sldId="345"/>
            <ac:spMk id="17" creationId="{041BD651-A878-A505-B5A1-79510C3205B6}"/>
          </ac:spMkLst>
        </pc:spChg>
        <pc:spChg chg="add del">
          <ac:chgData name="Ferry, Sherri L" userId="3b9a7ee3-4f46-4359-9007-2dcf45e25578" providerId="ADAL" clId="{0558C40B-3FD7-442A-A688-F1AE45BC4DD7}" dt="2023-10-02T17:04:14.343" v="1803" actId="26606"/>
          <ac:spMkLst>
            <pc:docMk/>
            <pc:sldMk cId="455619465" sldId="345"/>
            <ac:spMk id="21" creationId="{AB8C311F-7253-4AED-9701-7FC0708C41C7}"/>
          </ac:spMkLst>
        </pc:spChg>
        <pc:spChg chg="add del mod">
          <ac:chgData name="Ferry, Sherri L" userId="3b9a7ee3-4f46-4359-9007-2dcf45e25578" providerId="ADAL" clId="{0558C40B-3FD7-442A-A688-F1AE45BC4DD7}" dt="2023-10-02T17:29:26.931" v="1915" actId="21"/>
          <ac:spMkLst>
            <pc:docMk/>
            <pc:sldMk cId="455619465" sldId="345"/>
            <ac:spMk id="22" creationId="{CC42A6FA-89E9-8A9D-C17A-D145F9EE55DF}"/>
          </ac:spMkLst>
        </pc:spChg>
        <pc:spChg chg="add del">
          <ac:chgData name="Ferry, Sherri L" userId="3b9a7ee3-4f46-4359-9007-2dcf45e25578" providerId="ADAL" clId="{0558C40B-3FD7-442A-A688-F1AE45BC4DD7}" dt="2023-10-02T17:04:14.343" v="1803" actId="26606"/>
          <ac:spMkLst>
            <pc:docMk/>
            <pc:sldMk cId="455619465" sldId="345"/>
            <ac:spMk id="23" creationId="{E2384209-CB15-4CDF-9D31-C44FD9A3F20D}"/>
          </ac:spMkLst>
        </pc:spChg>
        <pc:spChg chg="add del">
          <ac:chgData name="Ferry, Sherri L" userId="3b9a7ee3-4f46-4359-9007-2dcf45e25578" providerId="ADAL" clId="{0558C40B-3FD7-442A-A688-F1AE45BC4DD7}" dt="2023-10-02T17:04:14.343" v="1803" actId="26606"/>
          <ac:spMkLst>
            <pc:docMk/>
            <pc:sldMk cId="455619465" sldId="345"/>
            <ac:spMk id="25" creationId="{2633B3B5-CC90-43F0-8714-D31D1F3F0209}"/>
          </ac:spMkLst>
        </pc:spChg>
        <pc:spChg chg="add del mod">
          <ac:chgData name="Ferry, Sherri L" userId="3b9a7ee3-4f46-4359-9007-2dcf45e25578" providerId="ADAL" clId="{0558C40B-3FD7-442A-A688-F1AE45BC4DD7}" dt="2023-10-02T17:38:20.474" v="1957" actId="26606"/>
          <ac:spMkLst>
            <pc:docMk/>
            <pc:sldMk cId="455619465" sldId="345"/>
            <ac:spMk id="26" creationId="{52BAB4C5-4FA3-66E3-6B2F-071425825B7A}"/>
          </ac:spMkLst>
        </pc:spChg>
        <pc:spChg chg="add del">
          <ac:chgData name="Ferry, Sherri L" userId="3b9a7ee3-4f46-4359-9007-2dcf45e25578" providerId="ADAL" clId="{0558C40B-3FD7-442A-A688-F1AE45BC4DD7}" dt="2023-10-02T17:04:14.343" v="1803" actId="26606"/>
          <ac:spMkLst>
            <pc:docMk/>
            <pc:sldMk cId="455619465" sldId="345"/>
            <ac:spMk id="27" creationId="{A8D57A06-A426-446D-B02C-A2DC6B62E45E}"/>
          </ac:spMkLst>
        </pc:spChg>
        <pc:spChg chg="add mod">
          <ac:chgData name="Ferry, Sherri L" userId="3b9a7ee3-4f46-4359-9007-2dcf45e25578" providerId="ADAL" clId="{0558C40B-3FD7-442A-A688-F1AE45BC4DD7}" dt="2023-10-02T17:54:25.701" v="2087" actId="1076"/>
          <ac:spMkLst>
            <pc:docMk/>
            <pc:sldMk cId="455619465" sldId="345"/>
            <ac:spMk id="28" creationId="{E0399E09-82F1-47ED-6ED1-78D92968844C}"/>
          </ac:spMkLst>
        </pc:spChg>
        <pc:spChg chg="add mod">
          <ac:chgData name="Ferry, Sherri L" userId="3b9a7ee3-4f46-4359-9007-2dcf45e25578" providerId="ADAL" clId="{0558C40B-3FD7-442A-A688-F1AE45BC4DD7}" dt="2023-10-02T17:56:09.088" v="2101" actId="1076"/>
          <ac:spMkLst>
            <pc:docMk/>
            <pc:sldMk cId="455619465" sldId="345"/>
            <ac:spMk id="29" creationId="{26E651F4-93C7-3540-D69F-FCE955C38813}"/>
          </ac:spMkLst>
        </pc:spChg>
        <pc:spChg chg="add mod">
          <ac:chgData name="Ferry, Sherri L" userId="3b9a7ee3-4f46-4359-9007-2dcf45e25578" providerId="ADAL" clId="{0558C40B-3FD7-442A-A688-F1AE45BC4DD7}" dt="2023-10-02T17:56:14.604" v="2102" actId="1076"/>
          <ac:spMkLst>
            <pc:docMk/>
            <pc:sldMk cId="455619465" sldId="345"/>
            <ac:spMk id="30" creationId="{C744ED0D-AFEE-3622-8D23-B6EAAAF3D3E7}"/>
          </ac:spMkLst>
        </pc:spChg>
        <pc:spChg chg="add del">
          <ac:chgData name="Ferry, Sherri L" userId="3b9a7ee3-4f46-4359-9007-2dcf45e25578" providerId="ADAL" clId="{0558C40B-3FD7-442A-A688-F1AE45BC4DD7}" dt="2023-10-02T17:04:53.771" v="1806" actId="26606"/>
          <ac:spMkLst>
            <pc:docMk/>
            <pc:sldMk cId="455619465" sldId="345"/>
            <ac:spMk id="31" creationId="{17652C99-2B0A-74BB-529D-2A4D44697653}"/>
          </ac:spMkLst>
        </pc:spChg>
        <pc:spChg chg="add mod">
          <ac:chgData name="Ferry, Sherri L" userId="3b9a7ee3-4f46-4359-9007-2dcf45e25578" providerId="ADAL" clId="{0558C40B-3FD7-442A-A688-F1AE45BC4DD7}" dt="2023-10-02T17:48:09.485" v="2041" actId="1076"/>
          <ac:spMkLst>
            <pc:docMk/>
            <pc:sldMk cId="455619465" sldId="345"/>
            <ac:spMk id="32" creationId="{4D330217-AD93-EB85-3925-4197352B3258}"/>
          </ac:spMkLst>
        </pc:spChg>
        <pc:spChg chg="add del">
          <ac:chgData name="Ferry, Sherri L" userId="3b9a7ee3-4f46-4359-9007-2dcf45e25578" providerId="ADAL" clId="{0558C40B-3FD7-442A-A688-F1AE45BC4DD7}" dt="2023-10-02T17:04:53.771" v="1806" actId="26606"/>
          <ac:spMkLst>
            <pc:docMk/>
            <pc:sldMk cId="455619465" sldId="345"/>
            <ac:spMk id="34" creationId="{B210AC1D-4063-4C6E-9528-FA9C4C0C18E6}"/>
          </ac:spMkLst>
        </pc:spChg>
        <pc:spChg chg="add del">
          <ac:chgData name="Ferry, Sherri L" userId="3b9a7ee3-4f46-4359-9007-2dcf45e25578" providerId="ADAL" clId="{0558C40B-3FD7-442A-A688-F1AE45BC4DD7}" dt="2023-10-02T17:04:53.771" v="1806" actId="26606"/>
          <ac:spMkLst>
            <pc:docMk/>
            <pc:sldMk cId="455619465" sldId="345"/>
            <ac:spMk id="36" creationId="{02F8C595-E68C-4306-AED8-DC7826A0A506}"/>
          </ac:spMkLst>
        </pc:spChg>
        <pc:spChg chg="add del">
          <ac:chgData name="Ferry, Sherri L" userId="3b9a7ee3-4f46-4359-9007-2dcf45e25578" providerId="ADAL" clId="{0558C40B-3FD7-442A-A688-F1AE45BC4DD7}" dt="2023-10-02T17:36:00.318" v="1946" actId="26606"/>
          <ac:spMkLst>
            <pc:docMk/>
            <pc:sldMk cId="455619465" sldId="345"/>
            <ac:spMk id="41" creationId="{42A4FC2C-047E-45A5-965D-8E1E3BF09BC6}"/>
          </ac:spMkLst>
        </pc:spChg>
        <pc:spChg chg="add del">
          <ac:chgData name="Ferry, Sherri L" userId="3b9a7ee3-4f46-4359-9007-2dcf45e25578" providerId="ADAL" clId="{0558C40B-3FD7-442A-A688-F1AE45BC4DD7}" dt="2023-10-02T17:11:42.758" v="1865" actId="26606"/>
          <ac:spMkLst>
            <pc:docMk/>
            <pc:sldMk cId="455619465" sldId="345"/>
            <ac:spMk id="43" creationId="{9228552E-C8B1-4A80-8448-0787CE0FC704}"/>
          </ac:spMkLst>
        </pc:spChg>
        <pc:spChg chg="add del">
          <ac:chgData name="Ferry, Sherri L" userId="3b9a7ee3-4f46-4359-9007-2dcf45e25578" providerId="ADAL" clId="{0558C40B-3FD7-442A-A688-F1AE45BC4DD7}" dt="2023-10-02T17:12:01.894" v="1867" actId="26606"/>
          <ac:spMkLst>
            <pc:docMk/>
            <pc:sldMk cId="455619465" sldId="345"/>
            <ac:spMk id="44" creationId="{C0A1ED06-4733-4020-9C60-81D4D801408D}"/>
          </ac:spMkLst>
        </pc:spChg>
        <pc:spChg chg="add del">
          <ac:chgData name="Ferry, Sherri L" userId="3b9a7ee3-4f46-4359-9007-2dcf45e25578" providerId="ADAL" clId="{0558C40B-3FD7-442A-A688-F1AE45BC4DD7}" dt="2023-10-02T17:11:42.758" v="1865" actId="26606"/>
          <ac:spMkLst>
            <pc:docMk/>
            <pc:sldMk cId="455619465" sldId="345"/>
            <ac:spMk id="45" creationId="{DDF6C008-C1F7-BB80-6840-9591E5C7A5DB}"/>
          </ac:spMkLst>
        </pc:spChg>
        <pc:spChg chg="add del">
          <ac:chgData name="Ferry, Sherri L" userId="3b9a7ee3-4f46-4359-9007-2dcf45e25578" providerId="ADAL" clId="{0558C40B-3FD7-442A-A688-F1AE45BC4DD7}" dt="2023-10-02T17:07:21.063" v="1823" actId="26606"/>
          <ac:spMkLst>
            <pc:docMk/>
            <pc:sldMk cId="455619465" sldId="345"/>
            <ac:spMk id="46" creationId="{B098FE6D-7262-4839-92B0-81ABB08819F3}"/>
          </ac:spMkLst>
        </pc:spChg>
        <pc:spChg chg="add del">
          <ac:chgData name="Ferry, Sherri L" userId="3b9a7ee3-4f46-4359-9007-2dcf45e25578" providerId="ADAL" clId="{0558C40B-3FD7-442A-A688-F1AE45BC4DD7}" dt="2023-10-02T17:12:01.894" v="1867" actId="26606"/>
          <ac:spMkLst>
            <pc:docMk/>
            <pc:sldMk cId="455619465" sldId="345"/>
            <ac:spMk id="47" creationId="{3C7546C9-ED7A-1E59-C67D-BB1726AADC3E}"/>
          </ac:spMkLst>
        </pc:spChg>
        <pc:spChg chg="add del">
          <ac:chgData name="Ferry, Sherri L" userId="3b9a7ee3-4f46-4359-9007-2dcf45e25578" providerId="ADAL" clId="{0558C40B-3FD7-442A-A688-F1AE45BC4DD7}" dt="2023-10-02T17:07:21.063" v="1823" actId="26606"/>
          <ac:spMkLst>
            <pc:docMk/>
            <pc:sldMk cId="455619465" sldId="345"/>
            <ac:spMk id="48" creationId="{F489C2E0-4895-4B72-85EA-7EE9FAFFDC7E}"/>
          </ac:spMkLst>
        </pc:spChg>
        <pc:spChg chg="add del">
          <ac:chgData name="Ferry, Sherri L" userId="3b9a7ee3-4f46-4359-9007-2dcf45e25578" providerId="ADAL" clId="{0558C40B-3FD7-442A-A688-F1AE45BC4DD7}" dt="2023-10-02T17:12:01.894" v="1867" actId="26606"/>
          <ac:spMkLst>
            <pc:docMk/>
            <pc:sldMk cId="455619465" sldId="345"/>
            <ac:spMk id="50" creationId="{B0CA3509-3AF9-45FE-93ED-57BB5D5E8E07}"/>
          </ac:spMkLst>
        </pc:spChg>
        <pc:spChg chg="add del">
          <ac:chgData name="Ferry, Sherri L" userId="3b9a7ee3-4f46-4359-9007-2dcf45e25578" providerId="ADAL" clId="{0558C40B-3FD7-442A-A688-F1AE45BC4DD7}" dt="2023-10-02T17:38:20.474" v="1956" actId="26606"/>
          <ac:spMkLst>
            <pc:docMk/>
            <pc:sldMk cId="455619465" sldId="345"/>
            <ac:spMk id="57" creationId="{AB8C311F-7253-4AED-9701-7FC0708C41C7}"/>
          </ac:spMkLst>
        </pc:spChg>
        <pc:spChg chg="add del">
          <ac:chgData name="Ferry, Sherri L" userId="3b9a7ee3-4f46-4359-9007-2dcf45e25578" providerId="ADAL" clId="{0558C40B-3FD7-442A-A688-F1AE45BC4DD7}" dt="2023-10-02T17:38:20.474" v="1956" actId="26606"/>
          <ac:spMkLst>
            <pc:docMk/>
            <pc:sldMk cId="455619465" sldId="345"/>
            <ac:spMk id="59" creationId="{E2384209-CB15-4CDF-9D31-C44FD9A3F20D}"/>
          </ac:spMkLst>
        </pc:spChg>
        <pc:spChg chg="add del">
          <ac:chgData name="Ferry, Sherri L" userId="3b9a7ee3-4f46-4359-9007-2dcf45e25578" providerId="ADAL" clId="{0558C40B-3FD7-442A-A688-F1AE45BC4DD7}" dt="2023-10-02T17:38:20.474" v="1956" actId="26606"/>
          <ac:spMkLst>
            <pc:docMk/>
            <pc:sldMk cId="455619465" sldId="345"/>
            <ac:spMk id="61" creationId="{2633B3B5-CC90-43F0-8714-D31D1F3F0209}"/>
          </ac:spMkLst>
        </pc:spChg>
        <pc:spChg chg="add del">
          <ac:chgData name="Ferry, Sherri L" userId="3b9a7ee3-4f46-4359-9007-2dcf45e25578" providerId="ADAL" clId="{0558C40B-3FD7-442A-A688-F1AE45BC4DD7}" dt="2023-10-02T17:38:20.474" v="1956" actId="26606"/>
          <ac:spMkLst>
            <pc:docMk/>
            <pc:sldMk cId="455619465" sldId="345"/>
            <ac:spMk id="63" creationId="{A8D57A06-A426-446D-B02C-A2DC6B62E45E}"/>
          </ac:spMkLst>
        </pc:spChg>
        <pc:spChg chg="add del">
          <ac:chgData name="Ferry, Sherri L" userId="3b9a7ee3-4f46-4359-9007-2dcf45e25578" providerId="ADAL" clId="{0558C40B-3FD7-442A-A688-F1AE45BC4DD7}" dt="2023-10-02T17:41:05.992" v="1979" actId="26606"/>
          <ac:spMkLst>
            <pc:docMk/>
            <pc:sldMk cId="455619465" sldId="345"/>
            <ac:spMk id="65" creationId="{D5997EA8-5EFC-40CD-A85F-C3C3BC5F9EB7}"/>
          </ac:spMkLst>
        </pc:spChg>
        <pc:spChg chg="add del">
          <ac:chgData name="Ferry, Sherri L" userId="3b9a7ee3-4f46-4359-9007-2dcf45e25578" providerId="ADAL" clId="{0558C40B-3FD7-442A-A688-F1AE45BC4DD7}" dt="2023-10-02T17:41:05.992" v="1979" actId="26606"/>
          <ac:spMkLst>
            <pc:docMk/>
            <pc:sldMk cId="455619465" sldId="345"/>
            <ac:spMk id="66" creationId="{1CF6A1EC-BD15-42D9-A339-A3970CF7C65A}"/>
          </ac:spMkLst>
        </pc:spChg>
        <pc:spChg chg="add del">
          <ac:chgData name="Ferry, Sherri L" userId="3b9a7ee3-4f46-4359-9007-2dcf45e25578" providerId="ADAL" clId="{0558C40B-3FD7-442A-A688-F1AE45BC4DD7}" dt="2023-10-02T17:41:05.992" v="1979" actId="26606"/>
          <ac:spMkLst>
            <pc:docMk/>
            <pc:sldMk cId="455619465" sldId="345"/>
            <ac:spMk id="67" creationId="{A720C27D-5C39-492B-BD68-C220C0F838AC}"/>
          </ac:spMkLst>
        </pc:spChg>
        <pc:spChg chg="add del">
          <ac:chgData name="Ferry, Sherri L" userId="3b9a7ee3-4f46-4359-9007-2dcf45e25578" providerId="ADAL" clId="{0558C40B-3FD7-442A-A688-F1AE45BC4DD7}" dt="2023-10-02T17:41:05.992" v="1979" actId="26606"/>
          <ac:spMkLst>
            <pc:docMk/>
            <pc:sldMk cId="455619465" sldId="345"/>
            <ac:spMk id="68" creationId="{A4F3394A-A959-460A-ACF9-5FA682C76940}"/>
          </ac:spMkLst>
        </pc:spChg>
        <pc:spChg chg="add del">
          <ac:chgData name="Ferry, Sherri L" userId="3b9a7ee3-4f46-4359-9007-2dcf45e25578" providerId="ADAL" clId="{0558C40B-3FD7-442A-A688-F1AE45BC4DD7}" dt="2023-10-02T17:41:05.992" v="1979" actId="26606"/>
          <ac:spMkLst>
            <pc:docMk/>
            <pc:sldMk cId="455619465" sldId="345"/>
            <ac:spMk id="69" creationId="{52BAB4C5-4FA3-66E3-6B2F-071425825B7A}"/>
          </ac:spMkLst>
        </pc:spChg>
        <pc:spChg chg="add del">
          <ac:chgData name="Ferry, Sherri L" userId="3b9a7ee3-4f46-4359-9007-2dcf45e25578" providerId="ADAL" clId="{0558C40B-3FD7-442A-A688-F1AE45BC4DD7}" dt="2023-10-02T17:42:33.804" v="1986" actId="26606"/>
          <ac:spMkLst>
            <pc:docMk/>
            <pc:sldMk cId="455619465" sldId="345"/>
            <ac:spMk id="74" creationId="{AB8C311F-7253-4AED-9701-7FC0708C41C7}"/>
          </ac:spMkLst>
        </pc:spChg>
        <pc:spChg chg="add del">
          <ac:chgData name="Ferry, Sherri L" userId="3b9a7ee3-4f46-4359-9007-2dcf45e25578" providerId="ADAL" clId="{0558C40B-3FD7-442A-A688-F1AE45BC4DD7}" dt="2023-10-02T17:42:33.804" v="1986" actId="26606"/>
          <ac:spMkLst>
            <pc:docMk/>
            <pc:sldMk cId="455619465" sldId="345"/>
            <ac:spMk id="76" creationId="{E2384209-CB15-4CDF-9D31-C44FD9A3F20D}"/>
          </ac:spMkLst>
        </pc:spChg>
        <pc:spChg chg="add del">
          <ac:chgData name="Ferry, Sherri L" userId="3b9a7ee3-4f46-4359-9007-2dcf45e25578" providerId="ADAL" clId="{0558C40B-3FD7-442A-A688-F1AE45BC4DD7}" dt="2023-10-02T17:42:33.804" v="1986" actId="26606"/>
          <ac:spMkLst>
            <pc:docMk/>
            <pc:sldMk cId="455619465" sldId="345"/>
            <ac:spMk id="78" creationId="{2633B3B5-CC90-43F0-8714-D31D1F3F0209}"/>
          </ac:spMkLst>
        </pc:spChg>
        <pc:spChg chg="add del">
          <ac:chgData name="Ferry, Sherri L" userId="3b9a7ee3-4f46-4359-9007-2dcf45e25578" providerId="ADAL" clId="{0558C40B-3FD7-442A-A688-F1AE45BC4DD7}" dt="2023-10-02T17:42:33.804" v="1986" actId="26606"/>
          <ac:spMkLst>
            <pc:docMk/>
            <pc:sldMk cId="455619465" sldId="345"/>
            <ac:spMk id="80" creationId="{A8D57A06-A426-446D-B02C-A2DC6B62E45E}"/>
          </ac:spMkLst>
        </pc:spChg>
        <pc:grpChg chg="add del">
          <ac:chgData name="Ferry, Sherri L" userId="3b9a7ee3-4f46-4359-9007-2dcf45e25578" providerId="ADAL" clId="{0558C40B-3FD7-442A-A688-F1AE45BC4DD7}" dt="2023-10-02T17:38:20.474" v="1957" actId="26606"/>
          <ac:grpSpMkLst>
            <pc:docMk/>
            <pc:sldMk cId="455619465" sldId="345"/>
            <ac:grpSpMk id="49" creationId="{5EFBDE31-BB3E-6CFC-23CD-B5976DA38438}"/>
          </ac:grpSpMkLst>
        </pc:grpChg>
        <pc:grpChg chg="add">
          <ac:chgData name="Ferry, Sherri L" userId="3b9a7ee3-4f46-4359-9007-2dcf45e25578" providerId="ADAL" clId="{0558C40B-3FD7-442A-A688-F1AE45BC4DD7}" dt="2023-10-02T17:42:33.804" v="1986" actId="26606"/>
          <ac:grpSpMkLst>
            <pc:docMk/>
            <pc:sldMk cId="455619465" sldId="345"/>
            <ac:grpSpMk id="85" creationId="{63737881-458F-40AD-B72B-B57D267DC423}"/>
          </ac:grpSpMkLst>
        </pc:grpChg>
        <pc:picChg chg="add del mod ord modCrop">
          <ac:chgData name="Ferry, Sherri L" userId="3b9a7ee3-4f46-4359-9007-2dcf45e25578" providerId="ADAL" clId="{0558C40B-3FD7-442A-A688-F1AE45BC4DD7}" dt="2023-10-02T16:58:39.611" v="1791" actId="21"/>
          <ac:picMkLst>
            <pc:docMk/>
            <pc:sldMk cId="455619465" sldId="345"/>
            <ac:picMk id="4" creationId="{E1857EC7-F0A4-05E3-39C5-20EFA55C40DB}"/>
          </ac:picMkLst>
        </pc:picChg>
        <pc:picChg chg="add del mod ord modCrop">
          <ac:chgData name="Ferry, Sherri L" userId="3b9a7ee3-4f46-4359-9007-2dcf45e25578" providerId="ADAL" clId="{0558C40B-3FD7-442A-A688-F1AE45BC4DD7}" dt="2023-10-02T17:12:38.294" v="1873" actId="21"/>
          <ac:picMkLst>
            <pc:docMk/>
            <pc:sldMk cId="455619465" sldId="345"/>
            <ac:picMk id="7" creationId="{7BDC7CD7-A257-3328-3BF5-6B02D5BFB0C3}"/>
          </ac:picMkLst>
        </pc:picChg>
        <pc:picChg chg="add del mod modCrop">
          <ac:chgData name="Ferry, Sherri L" userId="3b9a7ee3-4f46-4359-9007-2dcf45e25578" providerId="ADAL" clId="{0558C40B-3FD7-442A-A688-F1AE45BC4DD7}" dt="2023-10-02T17:35:36.882" v="1945" actId="21"/>
          <ac:picMkLst>
            <pc:docMk/>
            <pc:sldMk cId="455619465" sldId="345"/>
            <ac:picMk id="18" creationId="{C282E533-CB4B-CCA0-3819-62C6D677E778}"/>
          </ac:picMkLst>
        </pc:picChg>
        <pc:picChg chg="add mod ord modCrop">
          <ac:chgData name="Ferry, Sherri L" userId="3b9a7ee3-4f46-4359-9007-2dcf45e25578" providerId="ADAL" clId="{0558C40B-3FD7-442A-A688-F1AE45BC4DD7}" dt="2023-10-02T17:56:00.453" v="2100" actId="1076"/>
          <ac:picMkLst>
            <pc:docMk/>
            <pc:sldMk cId="455619465" sldId="345"/>
            <ac:picMk id="19" creationId="{F04B5A95-CC9F-5B7E-F3C2-95F4AE1ABB16}"/>
          </ac:picMkLst>
        </pc:picChg>
      </pc:sldChg>
      <pc:sldChg chg="addSp delSp modSp new del mod setBg replTag delTag">
        <pc:chgData name="Ferry, Sherri L" userId="3b9a7ee3-4f46-4359-9007-2dcf45e25578" providerId="ADAL" clId="{0558C40B-3FD7-442A-A688-F1AE45BC4DD7}" dt="2023-10-02T17:52:19.672" v="2071" actId="2696"/>
        <pc:sldMkLst>
          <pc:docMk/>
          <pc:sldMk cId="1008445406" sldId="346"/>
        </pc:sldMkLst>
        <pc:spChg chg="add del">
          <ac:chgData name="Ferry, Sherri L" userId="3b9a7ee3-4f46-4359-9007-2dcf45e25578" providerId="ADAL" clId="{0558C40B-3FD7-442A-A688-F1AE45BC4DD7}" dt="2023-10-02T17:50:40.477" v="2059" actId="26606"/>
          <ac:spMkLst>
            <pc:docMk/>
            <pc:sldMk cId="1008445406" sldId="346"/>
            <ac:spMk id="2" creationId="{34EBBDC1-A7BB-8AAF-AD3F-DB5CE4A12655}"/>
          </ac:spMkLst>
        </pc:spChg>
        <pc:spChg chg="del">
          <ac:chgData name="Ferry, Sherri L" userId="3b9a7ee3-4f46-4359-9007-2dcf45e25578" providerId="ADAL" clId="{0558C40B-3FD7-442A-A688-F1AE45BC4DD7}" dt="2023-10-02T17:49:13.811" v="2048"/>
          <ac:spMkLst>
            <pc:docMk/>
            <pc:sldMk cId="1008445406" sldId="346"/>
            <ac:spMk id="3" creationId="{A97AB74B-8165-A06E-0AE0-95EC0A7FB355}"/>
          </ac:spMkLst>
        </pc:spChg>
        <pc:spChg chg="add del">
          <ac:chgData name="Ferry, Sherri L" userId="3b9a7ee3-4f46-4359-9007-2dcf45e25578" providerId="ADAL" clId="{0558C40B-3FD7-442A-A688-F1AE45BC4DD7}" dt="2023-10-02T17:51:24.206" v="2063" actId="26606"/>
          <ac:spMkLst>
            <pc:docMk/>
            <pc:sldMk cId="1008445406" sldId="346"/>
            <ac:spMk id="8" creationId="{D690C4A4-1D4F-32D9-3ED0-8C16C39C0E15}"/>
          </ac:spMkLst>
        </pc:spChg>
        <pc:spChg chg="add del">
          <ac:chgData name="Ferry, Sherri L" userId="3b9a7ee3-4f46-4359-9007-2dcf45e25578" providerId="ADAL" clId="{0558C40B-3FD7-442A-A688-F1AE45BC4DD7}" dt="2023-10-02T17:50:40.470" v="2058" actId="26606"/>
          <ac:spMkLst>
            <pc:docMk/>
            <pc:sldMk cId="1008445406" sldId="346"/>
            <ac:spMk id="9" creationId="{42A4FC2C-047E-45A5-965D-8E1E3BF09BC6}"/>
          </ac:spMkLst>
        </pc:spChg>
        <pc:spChg chg="add del">
          <ac:chgData name="Ferry, Sherri L" userId="3b9a7ee3-4f46-4359-9007-2dcf45e25578" providerId="ADAL" clId="{0558C40B-3FD7-442A-A688-F1AE45BC4DD7}" dt="2023-10-02T17:51:24.206" v="2063" actId="26606"/>
          <ac:spMkLst>
            <pc:docMk/>
            <pc:sldMk cId="1008445406" sldId="346"/>
            <ac:spMk id="11" creationId="{C0763A76-9F1C-4FC5-82B7-DD475DA461B2}"/>
          </ac:spMkLst>
        </pc:spChg>
        <pc:spChg chg="add del">
          <ac:chgData name="Ferry, Sherri L" userId="3b9a7ee3-4f46-4359-9007-2dcf45e25578" providerId="ADAL" clId="{0558C40B-3FD7-442A-A688-F1AE45BC4DD7}" dt="2023-10-02T17:51:24.206" v="2063" actId="26606"/>
          <ac:spMkLst>
            <pc:docMk/>
            <pc:sldMk cId="1008445406" sldId="346"/>
            <ac:spMk id="12" creationId="{34EBBDC1-A7BB-8AAF-AD3F-DB5CE4A12655}"/>
          </ac:spMkLst>
        </pc:spChg>
        <pc:spChg chg="add del">
          <ac:chgData name="Ferry, Sherri L" userId="3b9a7ee3-4f46-4359-9007-2dcf45e25578" providerId="ADAL" clId="{0558C40B-3FD7-442A-A688-F1AE45BC4DD7}" dt="2023-10-02T17:51:24.206" v="2063" actId="26606"/>
          <ac:spMkLst>
            <pc:docMk/>
            <pc:sldMk cId="1008445406" sldId="346"/>
            <ac:spMk id="13" creationId="{E81BF4F6-F2CF-4984-9D14-D6966D92F99F}"/>
          </ac:spMkLst>
        </pc:spChg>
        <pc:spChg chg="add">
          <ac:chgData name="Ferry, Sherri L" userId="3b9a7ee3-4f46-4359-9007-2dcf45e25578" providerId="ADAL" clId="{0558C40B-3FD7-442A-A688-F1AE45BC4DD7}" dt="2023-10-02T17:51:24.206" v="2063" actId="26606"/>
          <ac:spMkLst>
            <pc:docMk/>
            <pc:sldMk cId="1008445406" sldId="346"/>
            <ac:spMk id="18" creationId="{42A4FC2C-047E-45A5-965D-8E1E3BF09BC6}"/>
          </ac:spMkLst>
        </pc:spChg>
        <pc:picChg chg="add mod modCrop">
          <ac:chgData name="Ferry, Sherri L" userId="3b9a7ee3-4f46-4359-9007-2dcf45e25578" providerId="ADAL" clId="{0558C40B-3FD7-442A-A688-F1AE45BC4DD7}" dt="2023-10-02T17:52:01.208" v="2066" actId="27614"/>
          <ac:picMkLst>
            <pc:docMk/>
            <pc:sldMk cId="1008445406" sldId="346"/>
            <ac:picMk id="4" creationId="{23CAB008-DB80-6420-7BB1-6F13F9C63409}"/>
          </ac:picMkLst>
        </pc:picChg>
      </pc:sldChg>
    </pc:docChg>
  </pc:docChgLst>
  <pc:docChgLst>
    <pc:chgData name="Ferry, Sherri L" userId="S::sferry@christianacare.org::3b9a7ee3-4f46-4359-9007-2dcf45e25578" providerId="AD" clId="Web-{44E10C24-287A-4754-A68E-3607E7D2C467}"/>
    <pc:docChg chg="modSld">
      <pc:chgData name="Ferry, Sherri L" userId="S::sferry@christianacare.org::3b9a7ee3-4f46-4359-9007-2dcf45e25578" providerId="AD" clId="Web-{44E10C24-287A-4754-A68E-3607E7D2C467}" dt="2023-06-09T16:51:08.951" v="84" actId="1076"/>
      <pc:docMkLst>
        <pc:docMk/>
      </pc:docMkLst>
      <pc:sldChg chg="delSp modSp">
        <pc:chgData name="Ferry, Sherri L" userId="S::sferry@christianacare.org::3b9a7ee3-4f46-4359-9007-2dcf45e25578" providerId="AD" clId="Web-{44E10C24-287A-4754-A68E-3607E7D2C467}" dt="2023-06-09T16:02:33.515" v="4" actId="20577"/>
        <pc:sldMkLst>
          <pc:docMk/>
          <pc:sldMk cId="661765998" sldId="262"/>
        </pc:sldMkLst>
        <pc:spChg chg="mod">
          <ac:chgData name="Ferry, Sherri L" userId="S::sferry@christianacare.org::3b9a7ee3-4f46-4359-9007-2dcf45e25578" providerId="AD" clId="Web-{44E10C24-287A-4754-A68E-3607E7D2C467}" dt="2023-06-09T16:02:33.515" v="4" actId="20577"/>
          <ac:spMkLst>
            <pc:docMk/>
            <pc:sldMk cId="661765998" sldId="262"/>
            <ac:spMk id="6" creationId="{52098271-BE23-4C73-8CD1-032F6F4F4198}"/>
          </ac:spMkLst>
        </pc:spChg>
        <pc:picChg chg="del">
          <ac:chgData name="Ferry, Sherri L" userId="S::sferry@christianacare.org::3b9a7ee3-4f46-4359-9007-2dcf45e25578" providerId="AD" clId="Web-{44E10C24-287A-4754-A68E-3607E7D2C467}" dt="2023-06-09T16:02:29.765" v="0"/>
          <ac:picMkLst>
            <pc:docMk/>
            <pc:sldMk cId="661765998" sldId="262"/>
            <ac:picMk id="19" creationId="{8E6F9296-36A8-1EC3-62C3-45CF952C48C6}"/>
          </ac:picMkLst>
        </pc:picChg>
      </pc:sldChg>
      <pc:sldChg chg="addSp delSp modSp mod modClrScheme delDesignElem chgLayout">
        <pc:chgData name="Ferry, Sherri L" userId="S::sferry@christianacare.org::3b9a7ee3-4f46-4359-9007-2dcf45e25578" providerId="AD" clId="Web-{44E10C24-287A-4754-A68E-3607E7D2C467}" dt="2023-06-09T16:51:08.951" v="84" actId="1076"/>
        <pc:sldMkLst>
          <pc:docMk/>
          <pc:sldMk cId="3853696347" sldId="325"/>
        </pc:sldMkLst>
        <pc:spChg chg="del">
          <ac:chgData name="Ferry, Sherri L" userId="S::sferry@christianacare.org::3b9a7ee3-4f46-4359-9007-2dcf45e25578" providerId="AD" clId="Web-{44E10C24-287A-4754-A68E-3607E7D2C467}" dt="2023-06-09T16:38:06.447" v="61"/>
          <ac:spMkLst>
            <pc:docMk/>
            <pc:sldMk cId="3853696347" sldId="325"/>
            <ac:spMk id="4" creationId="{6B7B222E-B8F7-E25A-0B5F-880DBEFB9D8C}"/>
          </ac:spMkLst>
        </pc:spChg>
        <pc:spChg chg="add del">
          <ac:chgData name="Ferry, Sherri L" userId="S::sferry@christianacare.org::3b9a7ee3-4f46-4359-9007-2dcf45e25578" providerId="AD" clId="Web-{44E10C24-287A-4754-A68E-3607E7D2C467}" dt="2023-06-09T16:50:24.060" v="75"/>
          <ac:spMkLst>
            <pc:docMk/>
            <pc:sldMk cId="3853696347" sldId="325"/>
            <ac:spMk id="8" creationId="{F3060C83-F051-4F0E-ABAD-AA0DFC48B218}"/>
          </ac:spMkLst>
        </pc:spChg>
        <pc:spChg chg="add del">
          <ac:chgData name="Ferry, Sherri L" userId="S::sferry@christianacare.org::3b9a7ee3-4f46-4359-9007-2dcf45e25578" providerId="AD" clId="Web-{44E10C24-287A-4754-A68E-3607E7D2C467}" dt="2023-06-09T16:50:24.060" v="75"/>
          <ac:spMkLst>
            <pc:docMk/>
            <pc:sldMk cId="3853696347" sldId="325"/>
            <ac:spMk id="10" creationId="{83C98ABE-055B-441F-B07E-44F97F083C39}"/>
          </ac:spMkLst>
        </pc:spChg>
        <pc:spChg chg="add del">
          <ac:chgData name="Ferry, Sherri L" userId="S::sferry@christianacare.org::3b9a7ee3-4f46-4359-9007-2dcf45e25578" providerId="AD" clId="Web-{44E10C24-287A-4754-A68E-3607E7D2C467}" dt="2023-06-09T16:50:24.060" v="75"/>
          <ac:spMkLst>
            <pc:docMk/>
            <pc:sldMk cId="3853696347" sldId="325"/>
            <ac:spMk id="12" creationId="{29FDB030-9B49-4CED-8CCD-4D99382388AC}"/>
          </ac:spMkLst>
        </pc:spChg>
        <pc:spChg chg="add del">
          <ac:chgData name="Ferry, Sherri L" userId="S::sferry@christianacare.org::3b9a7ee3-4f46-4359-9007-2dcf45e25578" providerId="AD" clId="Web-{44E10C24-287A-4754-A68E-3607E7D2C467}" dt="2023-06-09T16:50:24.060" v="75"/>
          <ac:spMkLst>
            <pc:docMk/>
            <pc:sldMk cId="3853696347" sldId="325"/>
            <ac:spMk id="14" creationId="{3783CA14-24A1-485C-8B30-D6A5D87987AD}"/>
          </ac:spMkLst>
        </pc:spChg>
        <pc:spChg chg="add del">
          <ac:chgData name="Ferry, Sherri L" userId="S::sferry@christianacare.org::3b9a7ee3-4f46-4359-9007-2dcf45e25578" providerId="AD" clId="Web-{44E10C24-287A-4754-A68E-3607E7D2C467}" dt="2023-06-09T16:50:24.060" v="75"/>
          <ac:spMkLst>
            <pc:docMk/>
            <pc:sldMk cId="3853696347" sldId="325"/>
            <ac:spMk id="16" creationId="{9A97C86A-04D6-40F7-AE84-31AB43E6A846}"/>
          </ac:spMkLst>
        </pc:spChg>
        <pc:spChg chg="add del">
          <ac:chgData name="Ferry, Sherri L" userId="S::sferry@christianacare.org::3b9a7ee3-4f46-4359-9007-2dcf45e25578" providerId="AD" clId="Web-{44E10C24-287A-4754-A68E-3607E7D2C467}" dt="2023-06-09T16:50:24.060" v="75"/>
          <ac:spMkLst>
            <pc:docMk/>
            <pc:sldMk cId="3853696347" sldId="325"/>
            <ac:spMk id="18" creationId="{FF9F2414-84E8-453E-B1F3-389FDE8192D9}"/>
          </ac:spMkLst>
        </pc:spChg>
        <pc:spChg chg="add del">
          <ac:chgData name="Ferry, Sherri L" userId="S::sferry@christianacare.org::3b9a7ee3-4f46-4359-9007-2dcf45e25578" providerId="AD" clId="Web-{44E10C24-287A-4754-A68E-3607E7D2C467}" dt="2023-06-09T16:50:24.060" v="75"/>
          <ac:spMkLst>
            <pc:docMk/>
            <pc:sldMk cId="3853696347" sldId="325"/>
            <ac:spMk id="20" creationId="{3ECA69A1-7536-43AC-85EF-C7106179F5ED}"/>
          </ac:spMkLst>
        </pc:spChg>
        <pc:spChg chg="add">
          <ac:chgData name="Ferry, Sherri L" userId="S::sferry@christianacare.org::3b9a7ee3-4f46-4359-9007-2dcf45e25578" providerId="AD" clId="Web-{44E10C24-287A-4754-A68E-3607E7D2C467}" dt="2023-06-09T16:50:24.060" v="75"/>
          <ac:spMkLst>
            <pc:docMk/>
            <pc:sldMk cId="3853696347" sldId="325"/>
            <ac:spMk id="25" creationId="{42A4FC2C-047E-45A5-965D-8E1E3BF09BC6}"/>
          </ac:spMkLst>
        </pc:spChg>
        <pc:spChg chg="del">
          <ac:chgData name="Ferry, Sherri L" userId="S::sferry@christianacare.org::3b9a7ee3-4f46-4359-9007-2dcf45e25578" providerId="AD" clId="Web-{44E10C24-287A-4754-A68E-3607E7D2C467}" dt="2023-06-09T16:38:21.510" v="62"/>
          <ac:spMkLst>
            <pc:docMk/>
            <pc:sldMk cId="3853696347" sldId="325"/>
            <ac:spMk id="2060" creationId="{B1595A09-E336-4D1B-9B3A-06A2287A54E2}"/>
          </ac:spMkLst>
        </pc:spChg>
        <pc:spChg chg="del">
          <ac:chgData name="Ferry, Sherri L" userId="S::sferry@christianacare.org::3b9a7ee3-4f46-4359-9007-2dcf45e25578" providerId="AD" clId="Web-{44E10C24-287A-4754-A68E-3607E7D2C467}" dt="2023-06-09T16:38:21.510" v="62"/>
          <ac:spMkLst>
            <pc:docMk/>
            <pc:sldMk cId="3853696347" sldId="325"/>
            <ac:spMk id="2062" creationId="{3540989C-C7B8-473B-BF87-6F2DA6A90006}"/>
          </ac:spMkLst>
        </pc:spChg>
        <pc:graphicFrameChg chg="add mod ord modGraphic">
          <ac:chgData name="Ferry, Sherri L" userId="S::sferry@christianacare.org::3b9a7ee3-4f46-4359-9007-2dcf45e25578" providerId="AD" clId="Web-{44E10C24-287A-4754-A68E-3607E7D2C467}" dt="2023-06-09T16:51:08.951" v="84" actId="1076"/>
          <ac:graphicFrameMkLst>
            <pc:docMk/>
            <pc:sldMk cId="3853696347" sldId="325"/>
            <ac:graphicFrameMk id="3" creationId="{860387AC-E613-A43D-3DC3-A6A74C35FCA2}"/>
          </ac:graphicFrameMkLst>
        </pc:graphicFrameChg>
        <pc:picChg chg="add del mod">
          <ac:chgData name="Ferry, Sherri L" userId="S::sferry@christianacare.org::3b9a7ee3-4f46-4359-9007-2dcf45e25578" providerId="AD" clId="Web-{44E10C24-287A-4754-A68E-3607E7D2C467}" dt="2023-06-09T16:50:02.654" v="71"/>
          <ac:picMkLst>
            <pc:docMk/>
            <pc:sldMk cId="3853696347" sldId="325"/>
            <ac:picMk id="2" creationId="{0A67C155-7129-B76E-B70A-729D7A633BA5}"/>
          </ac:picMkLst>
        </pc:picChg>
        <pc:picChg chg="add del mod">
          <ac:chgData name="Ferry, Sherri L" userId="S::sferry@christianacare.org::3b9a7ee3-4f46-4359-9007-2dcf45e25578" providerId="AD" clId="Web-{44E10C24-287A-4754-A68E-3607E7D2C467}" dt="2023-06-09T16:50:08.935" v="73"/>
          <ac:picMkLst>
            <pc:docMk/>
            <pc:sldMk cId="3853696347" sldId="325"/>
            <ac:picMk id="5" creationId="{CDB7C6F5-1F74-403C-60CC-3B825DCB144A}"/>
          </ac:picMkLst>
        </pc:picChg>
        <pc:picChg chg="add mod">
          <ac:chgData name="Ferry, Sherri L" userId="S::sferry@christianacare.org::3b9a7ee3-4f46-4359-9007-2dcf45e25578" providerId="AD" clId="Web-{44E10C24-287A-4754-A68E-3607E7D2C467}" dt="2023-06-09T16:50:24.060" v="75"/>
          <ac:picMkLst>
            <pc:docMk/>
            <pc:sldMk cId="3853696347" sldId="325"/>
            <ac:picMk id="6" creationId="{29C7578A-EE37-F469-6FE3-247985BFDF83}"/>
          </ac:picMkLst>
        </pc:picChg>
        <pc:picChg chg="del">
          <ac:chgData name="Ferry, Sherri L" userId="S::sferry@christianacare.org::3b9a7ee3-4f46-4359-9007-2dcf45e25578" providerId="AD" clId="Web-{44E10C24-287A-4754-A68E-3607E7D2C467}" dt="2023-06-09T16:37:53.838" v="59"/>
          <ac:picMkLst>
            <pc:docMk/>
            <pc:sldMk cId="3853696347" sldId="325"/>
            <ac:picMk id="2050" creationId="{26AF8C76-372D-1377-A422-F48F679FBD43}"/>
          </ac:picMkLst>
        </pc:picChg>
        <pc:picChg chg="del">
          <ac:chgData name="Ferry, Sherri L" userId="S::sferry@christianacare.org::3b9a7ee3-4f46-4359-9007-2dcf45e25578" providerId="AD" clId="Web-{44E10C24-287A-4754-A68E-3607E7D2C467}" dt="2023-06-09T16:37:59.510" v="60"/>
          <ac:picMkLst>
            <pc:docMk/>
            <pc:sldMk cId="3853696347" sldId="325"/>
            <ac:picMk id="2052" creationId="{A17F69F5-A951-A4FC-B12C-66AB7E1B816C}"/>
          </ac:picMkLst>
        </pc:picChg>
      </pc:sldChg>
      <pc:sldChg chg="delSp modSp">
        <pc:chgData name="Ferry, Sherri L" userId="S::sferry@christianacare.org::3b9a7ee3-4f46-4359-9007-2dcf45e25578" providerId="AD" clId="Web-{44E10C24-287A-4754-A68E-3607E7D2C467}" dt="2023-06-09T16:03:42.299" v="56" actId="20577"/>
        <pc:sldMkLst>
          <pc:docMk/>
          <pc:sldMk cId="3894782012" sldId="329"/>
        </pc:sldMkLst>
        <pc:spChg chg="mod">
          <ac:chgData name="Ferry, Sherri L" userId="S::sferry@christianacare.org::3b9a7ee3-4f46-4359-9007-2dcf45e25578" providerId="AD" clId="Web-{44E10C24-287A-4754-A68E-3607E7D2C467}" dt="2023-06-09T16:03:42.299" v="56" actId="20577"/>
          <ac:spMkLst>
            <pc:docMk/>
            <pc:sldMk cId="3894782012" sldId="329"/>
            <ac:spMk id="3" creationId="{DDE600AB-D159-B927-B191-E72CA6FFD56C}"/>
          </ac:spMkLst>
        </pc:spChg>
        <pc:picChg chg="del">
          <ac:chgData name="Ferry, Sherri L" userId="S::sferry@christianacare.org::3b9a7ee3-4f46-4359-9007-2dcf45e25578" providerId="AD" clId="Web-{44E10C24-287A-4754-A68E-3607E7D2C467}" dt="2023-06-09T16:02:41.093" v="5"/>
          <ac:picMkLst>
            <pc:docMk/>
            <pc:sldMk cId="3894782012" sldId="329"/>
            <ac:picMk id="1026" creationId="{95FF0099-DDDD-4B3E-3284-60CE199494DF}"/>
          </ac:picMkLst>
        </pc:picChg>
      </pc:sldChg>
    </pc:docChg>
  </pc:docChgLst>
  <pc:docChgLst>
    <pc:chgData name="Ferry, Sherri L" userId="S::sferry@christianacare.org::3b9a7ee3-4f46-4359-9007-2dcf45e25578" providerId="AD" clId="Web-{8ABDC453-F0DF-4396-907A-73850D0E7E65}"/>
    <pc:docChg chg="modSld">
      <pc:chgData name="Ferry, Sherri L" userId="S::sferry@christianacare.org::3b9a7ee3-4f46-4359-9007-2dcf45e25578" providerId="AD" clId="Web-{8ABDC453-F0DF-4396-907A-73850D0E7E65}" dt="2023-12-06T19:05:36.801" v="2" actId="1076"/>
      <pc:docMkLst>
        <pc:docMk/>
      </pc:docMkLst>
      <pc:sldChg chg="modSp">
        <pc:chgData name="Ferry, Sherri L" userId="S::sferry@christianacare.org::3b9a7ee3-4f46-4359-9007-2dcf45e25578" providerId="AD" clId="Web-{8ABDC453-F0DF-4396-907A-73850D0E7E65}" dt="2023-12-06T19:05:36.801" v="2" actId="1076"/>
        <pc:sldMkLst>
          <pc:docMk/>
          <pc:sldMk cId="661765998" sldId="262"/>
        </pc:sldMkLst>
        <pc:picChg chg="mod ord">
          <ac:chgData name="Ferry, Sherri L" userId="S::sferry@christianacare.org::3b9a7ee3-4f46-4359-9007-2dcf45e25578" providerId="AD" clId="Web-{8ABDC453-F0DF-4396-907A-73850D0E7E65}" dt="2023-12-06T19:05:36.801" v="2" actId="1076"/>
          <ac:picMkLst>
            <pc:docMk/>
            <pc:sldMk cId="661765998" sldId="262"/>
            <ac:picMk id="7" creationId="{06441645-B5FA-960E-E6CA-0E7DD10320F5}"/>
          </ac:picMkLst>
        </pc:picChg>
      </pc:sldChg>
    </pc:docChg>
  </pc:docChgLst>
  <pc:docChgLst>
    <pc:chgData name="Ferry, Sherri L" userId="S::sferry@christianacare.org::3b9a7ee3-4f46-4359-9007-2dcf45e25578" providerId="AD" clId="Web-{5D76B341-3B5E-81AA-E3AD-BDBDF1E1BC17}"/>
    <pc:docChg chg="modSld">
      <pc:chgData name="Ferry, Sherri L" userId="S::sferry@christianacare.org::3b9a7ee3-4f46-4359-9007-2dcf45e25578" providerId="AD" clId="Web-{5D76B341-3B5E-81AA-E3AD-BDBDF1E1BC17}" dt="2024-01-22T17:07:04.769" v="3" actId="20577"/>
      <pc:docMkLst>
        <pc:docMk/>
      </pc:docMkLst>
      <pc:sldChg chg="modSp">
        <pc:chgData name="Ferry, Sherri L" userId="S::sferry@christianacare.org::3b9a7ee3-4f46-4359-9007-2dcf45e25578" providerId="AD" clId="Web-{5D76B341-3B5E-81AA-E3AD-BDBDF1E1BC17}" dt="2024-01-22T17:07:04.769" v="3" actId="20577"/>
        <pc:sldMkLst>
          <pc:docMk/>
          <pc:sldMk cId="122276948" sldId="355"/>
        </pc:sldMkLst>
        <pc:spChg chg="mod">
          <ac:chgData name="Ferry, Sherri L" userId="S::sferry@christianacare.org::3b9a7ee3-4f46-4359-9007-2dcf45e25578" providerId="AD" clId="Web-{5D76B341-3B5E-81AA-E3AD-BDBDF1E1BC17}" dt="2024-01-22T17:07:04.769" v="3" actId="20577"/>
          <ac:spMkLst>
            <pc:docMk/>
            <pc:sldMk cId="122276948" sldId="355"/>
            <ac:spMk id="9" creationId="{61DF91D1-1564-AEA5-AFA0-5C63106F8011}"/>
          </ac:spMkLst>
        </pc:spChg>
      </pc:sldChg>
    </pc:docChg>
  </pc:docChgLst>
  <pc:docChgLst>
    <pc:chgData name="Ferry, Sherri L" userId="S::sferry@christianacare.org::3b9a7ee3-4f46-4359-9007-2dcf45e25578" providerId="AD" clId="Web-{8F45B06F-5060-4693-87E1-8B7DB71509AF}"/>
    <pc:docChg chg="delSld">
      <pc:chgData name="Ferry, Sherri L" userId="S::sferry@christianacare.org::3b9a7ee3-4f46-4359-9007-2dcf45e25578" providerId="AD" clId="Web-{8F45B06F-5060-4693-87E1-8B7DB71509AF}" dt="2023-11-20T17:06:08.813" v="0"/>
      <pc:docMkLst>
        <pc:docMk/>
      </pc:docMkLst>
      <pc:sldChg chg="del">
        <pc:chgData name="Ferry, Sherri L" userId="S::sferry@christianacare.org::3b9a7ee3-4f46-4359-9007-2dcf45e25578" providerId="AD" clId="Web-{8F45B06F-5060-4693-87E1-8B7DB71509AF}" dt="2023-11-20T17:06:08.813" v="0"/>
        <pc:sldMkLst>
          <pc:docMk/>
          <pc:sldMk cId="184304364" sldId="354"/>
        </pc:sldMkLst>
      </pc:sldChg>
    </pc:docChg>
  </pc:docChgLst>
  <pc:docChgLst>
    <pc:chgData name="Ferry, Sherri L" userId="S::sferry@christianacare.org::3b9a7ee3-4f46-4359-9007-2dcf45e25578" providerId="AD" clId="Web-{15161D94-DA96-2429-B0F2-39A75165A010}"/>
    <pc:docChg chg="modSld">
      <pc:chgData name="Ferry, Sherri L" userId="S::sferry@christianacare.org::3b9a7ee3-4f46-4359-9007-2dcf45e25578" providerId="AD" clId="Web-{15161D94-DA96-2429-B0F2-39A75165A010}" dt="2024-01-25T11:49:49.712" v="7" actId="20577"/>
      <pc:docMkLst>
        <pc:docMk/>
      </pc:docMkLst>
      <pc:sldChg chg="modSp">
        <pc:chgData name="Ferry, Sherri L" userId="S::sferry@christianacare.org::3b9a7ee3-4f46-4359-9007-2dcf45e25578" providerId="AD" clId="Web-{15161D94-DA96-2429-B0F2-39A75165A010}" dt="2024-01-25T11:49:49.712" v="7" actId="20577"/>
        <pc:sldMkLst>
          <pc:docMk/>
          <pc:sldMk cId="163139801" sldId="356"/>
        </pc:sldMkLst>
        <pc:spChg chg="mod">
          <ac:chgData name="Ferry, Sherri L" userId="S::sferry@christianacare.org::3b9a7ee3-4f46-4359-9007-2dcf45e25578" providerId="AD" clId="Web-{15161D94-DA96-2429-B0F2-39A75165A010}" dt="2024-01-25T11:49:40.123" v="4" actId="20577"/>
          <ac:spMkLst>
            <pc:docMk/>
            <pc:sldMk cId="163139801" sldId="356"/>
            <ac:spMk id="7" creationId="{F74028CD-883A-DC56-4F2A-7AAC4F0CFB4E}"/>
          </ac:spMkLst>
        </pc:spChg>
        <pc:spChg chg="mod">
          <ac:chgData name="Ferry, Sherri L" userId="S::sferry@christianacare.org::3b9a7ee3-4f46-4359-9007-2dcf45e25578" providerId="AD" clId="Web-{15161D94-DA96-2429-B0F2-39A75165A010}" dt="2024-01-25T11:49:49.712" v="7" actId="20577"/>
          <ac:spMkLst>
            <pc:docMk/>
            <pc:sldMk cId="163139801" sldId="356"/>
            <ac:spMk id="9" creationId="{397EBFA1-61BE-95DF-63D8-A4084DBE71A6}"/>
          </ac:spMkLst>
        </pc:spChg>
      </pc:sldChg>
    </pc:docChg>
  </pc:docChgLst>
  <pc:docChgLst>
    <pc:chgData name="Ferry, Sherri L" userId="S::sferry@christianacare.org::3b9a7ee3-4f46-4359-9007-2dcf45e25578" providerId="AD" clId="Web-{2D694701-E907-4C99-A8F5-3979543ED456}"/>
    <pc:docChg chg="mod">
      <pc:chgData name="Ferry, Sherri L" userId="S::sferry@christianacare.org::3b9a7ee3-4f46-4359-9007-2dcf45e25578" providerId="AD" clId="Web-{2D694701-E907-4C99-A8F5-3979543ED456}" dt="2023-11-08T11:33:41.804" v="1"/>
      <pc:docMkLst>
        <pc:docMk/>
      </pc:docMkLst>
      <pc:sldChg chg="modCm">
        <pc:chgData name="Ferry, Sherri L" userId="S::sferry@christianacare.org::3b9a7ee3-4f46-4359-9007-2dcf45e25578" providerId="AD" clId="Web-{2D694701-E907-4C99-A8F5-3979543ED456}" dt="2023-11-08T11:33:41.804" v="1"/>
        <pc:sldMkLst>
          <pc:docMk/>
          <pc:sldMk cId="2016940247" sldId="327"/>
        </pc:sldMkLst>
      </pc:sldChg>
    </pc:docChg>
  </pc:docChgLst>
  <pc:docChgLst>
    <pc:chgData name="Ferry, Sherri L" userId="S::sferry@christianacare.org::3b9a7ee3-4f46-4359-9007-2dcf45e25578" providerId="AD" clId="Web-{B8CE2D8E-75A0-431A-845E-85AB4F6CCA7C}"/>
    <pc:docChg chg="addSld modSld">
      <pc:chgData name="Ferry, Sherri L" userId="S::sferry@christianacare.org::3b9a7ee3-4f46-4359-9007-2dcf45e25578" providerId="AD" clId="Web-{B8CE2D8E-75A0-431A-845E-85AB4F6CCA7C}" dt="2023-12-06T17:49:09.720" v="12" actId="1076"/>
      <pc:docMkLst>
        <pc:docMk/>
      </pc:docMkLst>
      <pc:sldChg chg="addSp delSp modSp add">
        <pc:chgData name="Ferry, Sherri L" userId="S::sferry@christianacare.org::3b9a7ee3-4f46-4359-9007-2dcf45e25578" providerId="AD" clId="Web-{B8CE2D8E-75A0-431A-845E-85AB4F6CCA7C}" dt="2023-12-06T17:49:09.720" v="12" actId="1076"/>
        <pc:sldMkLst>
          <pc:docMk/>
          <pc:sldMk cId="3894782012" sldId="329"/>
        </pc:sldMkLst>
        <pc:spChg chg="mod">
          <ac:chgData name="Ferry, Sherri L" userId="S::sferry@christianacare.org::3b9a7ee3-4f46-4359-9007-2dcf45e25578" providerId="AD" clId="Web-{B8CE2D8E-75A0-431A-845E-85AB4F6CCA7C}" dt="2023-12-06T17:47:41.326" v="8" actId="20577"/>
          <ac:spMkLst>
            <pc:docMk/>
            <pc:sldMk cId="3894782012" sldId="329"/>
            <ac:spMk id="3" creationId="{DDE600AB-D159-B927-B191-E72CA6FFD56C}"/>
          </ac:spMkLst>
        </pc:spChg>
        <pc:spChg chg="mod">
          <ac:chgData name="Ferry, Sherri L" userId="S::sferry@christianacare.org::3b9a7ee3-4f46-4359-9007-2dcf45e25578" providerId="AD" clId="Web-{B8CE2D8E-75A0-431A-845E-85AB4F6CCA7C}" dt="2023-12-06T17:49:09.720" v="12" actId="1076"/>
          <ac:spMkLst>
            <pc:docMk/>
            <pc:sldMk cId="3894782012" sldId="329"/>
            <ac:spMk id="12" creationId="{13DEDDB2-E471-C82A-C154-C80782639C5C}"/>
          </ac:spMkLst>
        </pc:spChg>
        <pc:picChg chg="add mod">
          <ac:chgData name="Ferry, Sherri L" userId="S::sferry@christianacare.org::3b9a7ee3-4f46-4359-9007-2dcf45e25578" providerId="AD" clId="Web-{B8CE2D8E-75A0-431A-845E-85AB4F6CCA7C}" dt="2023-12-06T17:49:01.985" v="11" actId="1076"/>
          <ac:picMkLst>
            <pc:docMk/>
            <pc:sldMk cId="3894782012" sldId="329"/>
            <ac:picMk id="2" creationId="{5D5E4146-4BD1-AF57-CC1A-539F23ADE55F}"/>
          </ac:picMkLst>
        </pc:picChg>
        <pc:picChg chg="del">
          <ac:chgData name="Ferry, Sherri L" userId="S::sferry@christianacare.org::3b9a7ee3-4f46-4359-9007-2dcf45e25578" providerId="AD" clId="Web-{B8CE2D8E-75A0-431A-845E-85AB4F6CCA7C}" dt="2023-12-06T17:47:46.108" v="9"/>
          <ac:picMkLst>
            <pc:docMk/>
            <pc:sldMk cId="3894782012" sldId="329"/>
            <ac:picMk id="1026" creationId="{95FF0099-DDDD-4B3E-3284-60CE199494DF}"/>
          </ac:picMkLst>
        </pc:picChg>
      </pc:sldChg>
    </pc:docChg>
  </pc:docChgLst>
  <pc:docChgLst>
    <pc:chgData name="Ferry, Sherri L" userId="S::sferry@christianacare.org::3b9a7ee3-4f46-4359-9007-2dcf45e25578" providerId="AD" clId="Web-{DDEBA70E-42B3-435F-AA78-71E63952AFF8}"/>
    <pc:docChg chg="addSld delSld modSld">
      <pc:chgData name="Ferry, Sherri L" userId="S::sferry@christianacare.org::3b9a7ee3-4f46-4359-9007-2dcf45e25578" providerId="AD" clId="Web-{DDEBA70E-42B3-435F-AA78-71E63952AFF8}" dt="2024-02-19T12:18:46.743" v="499" actId="1076"/>
      <pc:docMkLst>
        <pc:docMk/>
      </pc:docMkLst>
      <pc:sldChg chg="modSp">
        <pc:chgData name="Ferry, Sherri L" userId="S::sferry@christianacare.org::3b9a7ee3-4f46-4359-9007-2dcf45e25578" providerId="AD" clId="Web-{DDEBA70E-42B3-435F-AA78-71E63952AFF8}" dt="2024-02-19T10:49:40.953" v="154" actId="20577"/>
        <pc:sldMkLst>
          <pc:docMk/>
          <pc:sldMk cId="661765998" sldId="262"/>
        </pc:sldMkLst>
        <pc:spChg chg="mod">
          <ac:chgData name="Ferry, Sherri L" userId="S::sferry@christianacare.org::3b9a7ee3-4f46-4359-9007-2dcf45e25578" providerId="AD" clId="Web-{DDEBA70E-42B3-435F-AA78-71E63952AFF8}" dt="2024-02-19T10:49:40.953" v="154" actId="20577"/>
          <ac:spMkLst>
            <pc:docMk/>
            <pc:sldMk cId="661765998" sldId="262"/>
            <ac:spMk id="6" creationId="{52098271-BE23-4C73-8CD1-032F6F4F4198}"/>
          </ac:spMkLst>
        </pc:spChg>
      </pc:sldChg>
      <pc:sldChg chg="addSp delSp modSp">
        <pc:chgData name="Ferry, Sherri L" userId="S::sferry@christianacare.org::3b9a7ee3-4f46-4359-9007-2dcf45e25578" providerId="AD" clId="Web-{DDEBA70E-42B3-435F-AA78-71E63952AFF8}" dt="2024-02-19T12:15:13.107" v="474"/>
        <pc:sldMkLst>
          <pc:docMk/>
          <pc:sldMk cId="3894782012" sldId="329"/>
        </pc:sldMkLst>
        <pc:spChg chg="mod">
          <ac:chgData name="Ferry, Sherri L" userId="S::sferry@christianacare.org::3b9a7ee3-4f46-4359-9007-2dcf45e25578" providerId="AD" clId="Web-{DDEBA70E-42B3-435F-AA78-71E63952AFF8}" dt="2024-02-19T11:36:31.144" v="404" actId="20577"/>
          <ac:spMkLst>
            <pc:docMk/>
            <pc:sldMk cId="3894782012" sldId="329"/>
            <ac:spMk id="3" creationId="{DDE600AB-D159-B927-B191-E72CA6FFD56C}"/>
          </ac:spMkLst>
        </pc:spChg>
        <pc:picChg chg="del">
          <ac:chgData name="Ferry, Sherri L" userId="S::sferry@christianacare.org::3b9a7ee3-4f46-4359-9007-2dcf45e25578" providerId="AD" clId="Web-{DDEBA70E-42B3-435F-AA78-71E63952AFF8}" dt="2024-02-19T11:40:04.164" v="406"/>
          <ac:picMkLst>
            <pc:docMk/>
            <pc:sldMk cId="3894782012" sldId="329"/>
            <ac:picMk id="4" creationId="{E113A5F9-75AF-8A66-55AF-3FC162479BB8}"/>
          </ac:picMkLst>
        </pc:picChg>
        <pc:picChg chg="add mod">
          <ac:chgData name="Ferry, Sherri L" userId="S::sferry@christianacare.org::3b9a7ee3-4f46-4359-9007-2dcf45e25578" providerId="AD" clId="Web-{DDEBA70E-42B3-435F-AA78-71E63952AFF8}" dt="2024-02-19T12:15:13.107" v="474"/>
          <ac:picMkLst>
            <pc:docMk/>
            <pc:sldMk cId="3894782012" sldId="329"/>
            <ac:picMk id="5" creationId="{2AA96388-DC7F-A310-780B-658D727E3445}"/>
          </ac:picMkLst>
        </pc:picChg>
        <pc:picChg chg="mod">
          <ac:chgData name="Ferry, Sherri L" userId="S::sferry@christianacare.org::3b9a7ee3-4f46-4359-9007-2dcf45e25578" providerId="AD" clId="Web-{DDEBA70E-42B3-435F-AA78-71E63952AFF8}" dt="2024-02-19T12:14:18.885" v="468"/>
          <ac:picMkLst>
            <pc:docMk/>
            <pc:sldMk cId="3894782012" sldId="329"/>
            <ac:picMk id="2052" creationId="{613315ED-F046-4692-53F8-13BC4452F101}"/>
          </ac:picMkLst>
        </pc:picChg>
      </pc:sldChg>
      <pc:sldChg chg="addSp delSp modSp">
        <pc:chgData name="Ferry, Sherri L" userId="S::sferry@christianacare.org::3b9a7ee3-4f46-4359-9007-2dcf45e25578" providerId="AD" clId="Web-{DDEBA70E-42B3-435F-AA78-71E63952AFF8}" dt="2024-02-19T12:18:46.743" v="499" actId="1076"/>
        <pc:sldMkLst>
          <pc:docMk/>
          <pc:sldMk cId="3884308871" sldId="352"/>
        </pc:sldMkLst>
        <pc:spChg chg="del">
          <ac:chgData name="Ferry, Sherri L" userId="S::sferry@christianacare.org::3b9a7ee3-4f46-4359-9007-2dcf45e25578" providerId="AD" clId="Web-{DDEBA70E-42B3-435F-AA78-71E63952AFF8}" dt="2024-02-19T10:58:50.372" v="167"/>
          <ac:spMkLst>
            <pc:docMk/>
            <pc:sldMk cId="3884308871" sldId="352"/>
            <ac:spMk id="2" creationId="{B45241EF-3B33-AEFE-424C-BA0D3F4E8A03}"/>
          </ac:spMkLst>
        </pc:spChg>
        <pc:spChg chg="add del mod">
          <ac:chgData name="Ferry, Sherri L" userId="S::sferry@christianacare.org::3b9a7ee3-4f46-4359-9007-2dcf45e25578" providerId="AD" clId="Web-{DDEBA70E-42B3-435F-AA78-71E63952AFF8}" dt="2024-02-19T10:57:57.012" v="162"/>
          <ac:spMkLst>
            <pc:docMk/>
            <pc:sldMk cId="3884308871" sldId="352"/>
            <ac:spMk id="4" creationId="{40DC25D8-8EA6-0B5D-7D7C-04791D5AAA53}"/>
          </ac:spMkLst>
        </pc:spChg>
        <pc:spChg chg="add del mod">
          <ac:chgData name="Ferry, Sherri L" userId="S::sferry@christianacare.org::3b9a7ee3-4f46-4359-9007-2dcf45e25578" providerId="AD" clId="Web-{DDEBA70E-42B3-435F-AA78-71E63952AFF8}" dt="2024-02-19T10:58:28.278" v="164"/>
          <ac:spMkLst>
            <pc:docMk/>
            <pc:sldMk cId="3884308871" sldId="352"/>
            <ac:spMk id="7" creationId="{0B29E57F-59BF-A36A-355C-CF3896177EBC}"/>
          </ac:spMkLst>
        </pc:spChg>
        <pc:spChg chg="add del mod">
          <ac:chgData name="Ferry, Sherri L" userId="S::sferry@christianacare.org::3b9a7ee3-4f46-4359-9007-2dcf45e25578" providerId="AD" clId="Web-{DDEBA70E-42B3-435F-AA78-71E63952AFF8}" dt="2024-02-19T11:01:34.220" v="172"/>
          <ac:spMkLst>
            <pc:docMk/>
            <pc:sldMk cId="3884308871" sldId="352"/>
            <ac:spMk id="11" creationId="{4A9726F4-793B-D6AB-4AB2-4D19FA334A8B}"/>
          </ac:spMkLst>
        </pc:spChg>
        <pc:spChg chg="add mod ord">
          <ac:chgData name="Ferry, Sherri L" userId="S::sferry@christianacare.org::3b9a7ee3-4f46-4359-9007-2dcf45e25578" providerId="AD" clId="Web-{DDEBA70E-42B3-435F-AA78-71E63952AFF8}" dt="2024-02-19T12:17:49.834" v="488" actId="14100"/>
          <ac:spMkLst>
            <pc:docMk/>
            <pc:sldMk cId="3884308871" sldId="352"/>
            <ac:spMk id="12" creationId="{BC6CE61F-CFB8-4336-0228-A4473E2E9795}"/>
          </ac:spMkLst>
        </pc:spChg>
        <pc:spChg chg="add del mod">
          <ac:chgData name="Ferry, Sherri L" userId="S::sferry@christianacare.org::3b9a7ee3-4f46-4359-9007-2dcf45e25578" providerId="AD" clId="Web-{DDEBA70E-42B3-435F-AA78-71E63952AFF8}" dt="2024-02-19T11:15:02.583" v="257"/>
          <ac:spMkLst>
            <pc:docMk/>
            <pc:sldMk cId="3884308871" sldId="352"/>
            <ac:spMk id="14" creationId="{8CEA5FA1-6116-6922-0FCA-75B7ED0958FC}"/>
          </ac:spMkLst>
        </pc:spChg>
        <pc:spChg chg="add del">
          <ac:chgData name="Ferry, Sherri L" userId="S::sferry@christianacare.org::3b9a7ee3-4f46-4359-9007-2dcf45e25578" providerId="AD" clId="Web-{DDEBA70E-42B3-435F-AA78-71E63952AFF8}" dt="2024-02-19T11:11:40.922" v="254"/>
          <ac:spMkLst>
            <pc:docMk/>
            <pc:sldMk cId="3884308871" sldId="352"/>
            <ac:spMk id="16" creationId="{8950AD4C-6AF3-49F8-94E1-DBCAFB39478B}"/>
          </ac:spMkLst>
        </pc:spChg>
        <pc:spChg chg="add del">
          <ac:chgData name="Ferry, Sherri L" userId="S::sferry@christianacare.org::3b9a7ee3-4f46-4359-9007-2dcf45e25578" providerId="AD" clId="Web-{DDEBA70E-42B3-435F-AA78-71E63952AFF8}" dt="2024-02-19T11:11:40.922" v="254"/>
          <ac:spMkLst>
            <pc:docMk/>
            <pc:sldMk cId="3884308871" sldId="352"/>
            <ac:spMk id="18" creationId="{8DBEAE55-3EA1-41D7-A212-5F7D8986C1F2}"/>
          </ac:spMkLst>
        </pc:spChg>
        <pc:spChg chg="add del">
          <ac:chgData name="Ferry, Sherri L" userId="S::sferry@christianacare.org::3b9a7ee3-4f46-4359-9007-2dcf45e25578" providerId="AD" clId="Web-{DDEBA70E-42B3-435F-AA78-71E63952AFF8}" dt="2024-02-19T11:01:34.220" v="172"/>
          <ac:spMkLst>
            <pc:docMk/>
            <pc:sldMk cId="3884308871" sldId="352"/>
            <ac:spMk id="19" creationId="{37C89E4B-3C9F-44B9-8B86-D9E3D112D8EC}"/>
          </ac:spMkLst>
        </pc:spChg>
        <pc:spChg chg="add del">
          <ac:chgData name="Ferry, Sherri L" userId="S::sferry@christianacare.org::3b9a7ee3-4f46-4359-9007-2dcf45e25578" providerId="AD" clId="Web-{DDEBA70E-42B3-435F-AA78-71E63952AFF8}" dt="2024-02-19T11:11:40.922" v="254"/>
          <ac:spMkLst>
            <pc:docMk/>
            <pc:sldMk cId="3884308871" sldId="352"/>
            <ac:spMk id="22" creationId="{CFC5F0E7-644F-4101-BE72-12825CF537E7}"/>
          </ac:spMkLst>
        </pc:spChg>
        <pc:spChg chg="add del">
          <ac:chgData name="Ferry, Sherri L" userId="S::sferry@christianacare.org::3b9a7ee3-4f46-4359-9007-2dcf45e25578" providerId="AD" clId="Web-{DDEBA70E-42B3-435F-AA78-71E63952AFF8}" dt="2024-02-19T11:01:34.220" v="171"/>
          <ac:spMkLst>
            <pc:docMk/>
            <pc:sldMk cId="3884308871" sldId="352"/>
            <ac:spMk id="25" creationId="{06B83858-ED7D-57B6-6CAA-83168807C43C}"/>
          </ac:spMkLst>
        </pc:spChg>
        <pc:spChg chg="add del">
          <ac:chgData name="Ferry, Sherri L" userId="S::sferry@christianacare.org::3b9a7ee3-4f46-4359-9007-2dcf45e25578" providerId="AD" clId="Web-{DDEBA70E-42B3-435F-AA78-71E63952AFF8}" dt="2024-02-19T11:01:34.220" v="171"/>
          <ac:spMkLst>
            <pc:docMk/>
            <pc:sldMk cId="3884308871" sldId="352"/>
            <ac:spMk id="28" creationId="{4A9726F4-793B-D6AB-4AB2-4D19FA334A8B}"/>
          </ac:spMkLst>
        </pc:spChg>
        <pc:spChg chg="add del mod">
          <ac:chgData name="Ferry, Sherri L" userId="S::sferry@christianacare.org::3b9a7ee3-4f46-4359-9007-2dcf45e25578" providerId="AD" clId="Web-{DDEBA70E-42B3-435F-AA78-71E63952AFF8}" dt="2024-02-19T11:44:21.655" v="436"/>
          <ac:spMkLst>
            <pc:docMk/>
            <pc:sldMk cId="3884308871" sldId="352"/>
            <ac:spMk id="29" creationId="{7D462D0D-C275-08B7-E920-82C28D3296CF}"/>
          </ac:spMkLst>
        </pc:spChg>
        <pc:spChg chg="add del">
          <ac:chgData name="Ferry, Sherri L" userId="S::sferry@christianacare.org::3b9a7ee3-4f46-4359-9007-2dcf45e25578" providerId="AD" clId="Web-{DDEBA70E-42B3-435F-AA78-71E63952AFF8}" dt="2024-02-19T11:01:34.220" v="171"/>
          <ac:spMkLst>
            <pc:docMk/>
            <pc:sldMk cId="3884308871" sldId="352"/>
            <ac:spMk id="30" creationId="{D380959B-464C-9ED8-C9EB-AB6FC997C1B8}"/>
          </ac:spMkLst>
        </pc:spChg>
        <pc:spChg chg="add del">
          <ac:chgData name="Ferry, Sherri L" userId="S::sferry@christianacare.org::3b9a7ee3-4f46-4359-9007-2dcf45e25578" providerId="AD" clId="Web-{DDEBA70E-42B3-435F-AA78-71E63952AFF8}" dt="2024-02-19T11:01:34.220" v="171"/>
          <ac:spMkLst>
            <pc:docMk/>
            <pc:sldMk cId="3884308871" sldId="352"/>
            <ac:spMk id="33" creationId="{6D516D1B-71A4-69F7-918E-258C3545FB72}"/>
          </ac:spMkLst>
        </pc:spChg>
        <pc:spChg chg="add del">
          <ac:chgData name="Ferry, Sherri L" userId="S::sferry@christianacare.org::3b9a7ee3-4f46-4359-9007-2dcf45e25578" providerId="AD" clId="Web-{DDEBA70E-42B3-435F-AA78-71E63952AFF8}" dt="2024-02-19T11:01:34.220" v="171"/>
          <ac:spMkLst>
            <pc:docMk/>
            <pc:sldMk cId="3884308871" sldId="352"/>
            <ac:spMk id="34" creationId="{FF97FFD4-A8B9-3D4D-1623-7BE467E46A6A}"/>
          </ac:spMkLst>
        </pc:spChg>
        <pc:spChg chg="add del">
          <ac:chgData name="Ferry, Sherri L" userId="S::sferry@christianacare.org::3b9a7ee3-4f46-4359-9007-2dcf45e25578" providerId="AD" clId="Web-{DDEBA70E-42B3-435F-AA78-71E63952AFF8}" dt="2024-02-19T11:11:40.922" v="254"/>
          <ac:spMkLst>
            <pc:docMk/>
            <pc:sldMk cId="3884308871" sldId="352"/>
            <ac:spMk id="35" creationId="{B1F9B6B4-B0C4-45C6-A086-901C960D03E7}"/>
          </ac:spMkLst>
        </pc:spChg>
        <pc:spChg chg="add">
          <ac:chgData name="Ferry, Sherri L" userId="S::sferry@christianacare.org::3b9a7ee3-4f46-4359-9007-2dcf45e25578" providerId="AD" clId="Web-{DDEBA70E-42B3-435F-AA78-71E63952AFF8}" dt="2024-02-19T11:15:05.708" v="258"/>
          <ac:spMkLst>
            <pc:docMk/>
            <pc:sldMk cId="3884308871" sldId="352"/>
            <ac:spMk id="36" creationId="{42A4FC2C-047E-45A5-965D-8E1E3BF09BC6}"/>
          </ac:spMkLst>
        </pc:spChg>
        <pc:picChg chg="add del mod">
          <ac:chgData name="Ferry, Sherri L" userId="S::sferry@christianacare.org::3b9a7ee3-4f46-4359-9007-2dcf45e25578" providerId="AD" clId="Web-{DDEBA70E-42B3-435F-AA78-71E63952AFF8}" dt="2024-02-19T12:17:02.816" v="479"/>
          <ac:picMkLst>
            <pc:docMk/>
            <pc:sldMk cId="3884308871" sldId="352"/>
            <ac:picMk id="2" creationId="{85444461-5942-2036-E1FE-7DDC3612BB76}"/>
          </ac:picMkLst>
        </pc:picChg>
        <pc:picChg chg="add mod modCrop">
          <ac:chgData name="Ferry, Sherri L" userId="S::sferry@christianacare.org::3b9a7ee3-4f46-4359-9007-2dcf45e25578" providerId="AD" clId="Web-{DDEBA70E-42B3-435F-AA78-71E63952AFF8}" dt="2024-02-19T12:18:46.743" v="499" actId="1076"/>
          <ac:picMkLst>
            <pc:docMk/>
            <pc:sldMk cId="3884308871" sldId="352"/>
            <ac:picMk id="3" creationId="{A8E6849C-E668-DD73-5FC2-A631BCD17731}"/>
          </ac:picMkLst>
        </pc:picChg>
        <pc:picChg chg="add del mod ord">
          <ac:chgData name="Ferry, Sherri L" userId="S::sferry@christianacare.org::3b9a7ee3-4f46-4359-9007-2dcf45e25578" providerId="AD" clId="Web-{DDEBA70E-42B3-435F-AA78-71E63952AFF8}" dt="2024-02-19T10:58:02.637" v="163"/>
          <ac:picMkLst>
            <pc:docMk/>
            <pc:sldMk cId="3884308871" sldId="352"/>
            <ac:picMk id="5" creationId="{9DE89594-7AE6-27DA-C129-07756D64DC1F}"/>
          </ac:picMkLst>
        </pc:picChg>
        <pc:picChg chg="add del mod ord modCrop">
          <ac:chgData name="Ferry, Sherri L" userId="S::sferry@christianacare.org::3b9a7ee3-4f46-4359-9007-2dcf45e25578" providerId="AD" clId="Web-{DDEBA70E-42B3-435F-AA78-71E63952AFF8}" dt="2024-02-19T11:14:39.676" v="256"/>
          <ac:picMkLst>
            <pc:docMk/>
            <pc:sldMk cId="3884308871" sldId="352"/>
            <ac:picMk id="8" creationId="{4ADE7359-29AE-D198-9452-799E00A12D67}"/>
          </ac:picMkLst>
        </pc:picChg>
        <pc:picChg chg="del">
          <ac:chgData name="Ferry, Sherri L" userId="S::sferry@christianacare.org::3b9a7ee3-4f46-4359-9007-2dcf45e25578" providerId="AD" clId="Web-{DDEBA70E-42B3-435F-AA78-71E63952AFF8}" dt="2024-02-19T10:57:53.121" v="161"/>
          <ac:picMkLst>
            <pc:docMk/>
            <pc:sldMk cId="3884308871" sldId="352"/>
            <ac:picMk id="9" creationId="{77A06C48-566C-7679-22CC-2230D877C4A6}"/>
          </ac:picMkLst>
        </pc:picChg>
        <pc:picChg chg="add mod ord">
          <ac:chgData name="Ferry, Sherri L" userId="S::sferry@christianacare.org::3b9a7ee3-4f46-4359-9007-2dcf45e25578" providerId="AD" clId="Web-{DDEBA70E-42B3-435F-AA78-71E63952AFF8}" dt="2024-02-19T11:44:26.233" v="437" actId="1076"/>
          <ac:picMkLst>
            <pc:docMk/>
            <pc:sldMk cId="3884308871" sldId="352"/>
            <ac:picMk id="15" creationId="{65E2B90C-3926-1D1B-E3F4-CAEA48ADB97E}"/>
          </ac:picMkLst>
        </pc:picChg>
        <pc:picChg chg="add del mod">
          <ac:chgData name="Ferry, Sherri L" userId="S::sferry@christianacare.org::3b9a7ee3-4f46-4359-9007-2dcf45e25578" providerId="AD" clId="Web-{DDEBA70E-42B3-435F-AA78-71E63952AFF8}" dt="2024-02-19T11:42:23.152" v="421"/>
          <ac:picMkLst>
            <pc:docMk/>
            <pc:sldMk cId="3884308871" sldId="352"/>
            <ac:picMk id="17" creationId="{0FAF7DD1-113C-7933-2145-3E9046080337}"/>
          </ac:picMkLst>
        </pc:picChg>
        <pc:picChg chg="add del mod">
          <ac:chgData name="Ferry, Sherri L" userId="S::sferry@christianacare.org::3b9a7ee3-4f46-4359-9007-2dcf45e25578" providerId="AD" clId="Web-{DDEBA70E-42B3-435F-AA78-71E63952AFF8}" dt="2024-02-19T11:17:31.273" v="273"/>
          <ac:picMkLst>
            <pc:docMk/>
            <pc:sldMk cId="3884308871" sldId="352"/>
            <ac:picMk id="20" creationId="{15EAA384-7D83-80B9-C3C7-4043E0C1B419}"/>
          </ac:picMkLst>
        </pc:picChg>
        <pc:picChg chg="add del mod">
          <ac:chgData name="Ferry, Sherri L" userId="S::sferry@christianacare.org::3b9a7ee3-4f46-4359-9007-2dcf45e25578" providerId="AD" clId="Web-{DDEBA70E-42B3-435F-AA78-71E63952AFF8}" dt="2024-02-19T11:42:19.089" v="420"/>
          <ac:picMkLst>
            <pc:docMk/>
            <pc:sldMk cId="3884308871" sldId="352"/>
            <ac:picMk id="24" creationId="{B11796A8-3DD8-7A10-EF39-6AD9FD884C7D}"/>
          </ac:picMkLst>
        </pc:picChg>
        <pc:picChg chg="add del mod">
          <ac:chgData name="Ferry, Sherri L" userId="S::sferry@christianacare.org::3b9a7ee3-4f46-4359-9007-2dcf45e25578" providerId="AD" clId="Web-{DDEBA70E-42B3-435F-AA78-71E63952AFF8}" dt="2024-02-19T11:43:06.200" v="427"/>
          <ac:picMkLst>
            <pc:docMk/>
            <pc:sldMk cId="3884308871" sldId="352"/>
            <ac:picMk id="26" creationId="{B5D2BA82-CA27-A5FF-E977-3751B84822E1}"/>
          </ac:picMkLst>
        </pc:picChg>
        <pc:picChg chg="add del mod">
          <ac:chgData name="Ferry, Sherri L" userId="S::sferry@christianacare.org::3b9a7ee3-4f46-4359-9007-2dcf45e25578" providerId="AD" clId="Web-{DDEBA70E-42B3-435F-AA78-71E63952AFF8}" dt="2024-02-19T11:45:11.453" v="446"/>
          <ac:picMkLst>
            <pc:docMk/>
            <pc:sldMk cId="3884308871" sldId="352"/>
            <ac:picMk id="27" creationId="{A9C82C28-9BF4-9577-5877-8FACAA98DB50}"/>
          </ac:picMkLst>
        </pc:picChg>
        <pc:picChg chg="del">
          <ac:chgData name="Ferry, Sherri L" userId="S::sferry@christianacare.org::3b9a7ee3-4f46-4359-9007-2dcf45e25578" providerId="AD" clId="Web-{DDEBA70E-42B3-435F-AA78-71E63952AFF8}" dt="2024-02-19T10:58:41.513" v="166"/>
          <ac:picMkLst>
            <pc:docMk/>
            <pc:sldMk cId="3884308871" sldId="352"/>
            <ac:picMk id="31" creationId="{B17CAB85-A04C-A958-1741-674F90494E61}"/>
          </ac:picMkLst>
        </pc:picChg>
        <pc:picChg chg="del">
          <ac:chgData name="Ferry, Sherri L" userId="S::sferry@christianacare.org::3b9a7ee3-4f46-4359-9007-2dcf45e25578" providerId="AD" clId="Web-{DDEBA70E-42B3-435F-AA78-71E63952AFF8}" dt="2024-02-19T10:58:37.278" v="165"/>
          <ac:picMkLst>
            <pc:docMk/>
            <pc:sldMk cId="3884308871" sldId="352"/>
            <ac:picMk id="32" creationId="{0BB034AE-CF30-3C33-183B-42D5D0A21C3E}"/>
          </ac:picMkLst>
        </pc:picChg>
        <pc:picChg chg="add del mod">
          <ac:chgData name="Ferry, Sherri L" userId="S::sferry@christianacare.org::3b9a7ee3-4f46-4359-9007-2dcf45e25578" providerId="AD" clId="Web-{DDEBA70E-42B3-435F-AA78-71E63952AFF8}" dt="2024-02-19T11:46:28.939" v="454"/>
          <ac:picMkLst>
            <pc:docMk/>
            <pc:sldMk cId="3884308871" sldId="352"/>
            <ac:picMk id="38" creationId="{3679B526-8D0D-12E6-F5FD-AB7B538AB55B}"/>
          </ac:picMkLst>
        </pc:picChg>
        <pc:picChg chg="add del mod ord">
          <ac:chgData name="Ferry, Sherri L" userId="S::sferry@christianacare.org::3b9a7ee3-4f46-4359-9007-2dcf45e25578" providerId="AD" clId="Web-{DDEBA70E-42B3-435F-AA78-71E63952AFF8}" dt="2024-02-19T11:48:32.942" v="463"/>
          <ac:picMkLst>
            <pc:docMk/>
            <pc:sldMk cId="3884308871" sldId="352"/>
            <ac:picMk id="39" creationId="{A06D10D2-5F37-CD17-E9EA-CD434271A089}"/>
          </ac:picMkLst>
        </pc:picChg>
        <pc:picChg chg="add del mod">
          <ac:chgData name="Ferry, Sherri L" userId="S::sferry@christianacare.org::3b9a7ee3-4f46-4359-9007-2dcf45e25578" providerId="AD" clId="Web-{DDEBA70E-42B3-435F-AA78-71E63952AFF8}" dt="2024-02-19T11:49:14.802" v="465"/>
          <ac:picMkLst>
            <pc:docMk/>
            <pc:sldMk cId="3884308871" sldId="352"/>
            <ac:picMk id="40" creationId="{B0246331-606E-2EA6-927F-07DC6A340F07}"/>
          </ac:picMkLst>
        </pc:picChg>
        <pc:cxnChg chg="add del">
          <ac:chgData name="Ferry, Sherri L" userId="S::sferry@christianacare.org::3b9a7ee3-4f46-4359-9007-2dcf45e25578" providerId="AD" clId="Web-{DDEBA70E-42B3-435F-AA78-71E63952AFF8}" dt="2024-02-19T11:01:34.220" v="172"/>
          <ac:cxnSpMkLst>
            <pc:docMk/>
            <pc:sldMk cId="3884308871" sldId="352"/>
            <ac:cxnSpMk id="21" creationId="{AA2EAA10-076F-46BD-8F0F-B9A2FB77A85C}"/>
          </ac:cxnSpMkLst>
        </pc:cxnChg>
        <pc:cxnChg chg="add del">
          <ac:chgData name="Ferry, Sherri L" userId="S::sferry@christianacare.org::3b9a7ee3-4f46-4359-9007-2dcf45e25578" providerId="AD" clId="Web-{DDEBA70E-42B3-435F-AA78-71E63952AFF8}" dt="2024-02-19T11:01:34.220" v="172"/>
          <ac:cxnSpMkLst>
            <pc:docMk/>
            <pc:sldMk cId="3884308871" sldId="352"/>
            <ac:cxnSpMk id="23" creationId="{D891E407-403B-4764-86C9-33A56D3BCAA3}"/>
          </ac:cxnSpMkLst>
        </pc:cxnChg>
      </pc:sldChg>
      <pc:sldChg chg="del">
        <pc:chgData name="Ferry, Sherri L" userId="S::sferry@christianacare.org::3b9a7ee3-4f46-4359-9007-2dcf45e25578" providerId="AD" clId="Web-{DDEBA70E-42B3-435F-AA78-71E63952AFF8}" dt="2024-02-19T10:49:58.719" v="155"/>
        <pc:sldMkLst>
          <pc:docMk/>
          <pc:sldMk cId="570709104" sldId="353"/>
        </pc:sldMkLst>
      </pc:sldChg>
      <pc:sldChg chg="addSp delSp modSp new mod setBg">
        <pc:chgData name="Ferry, Sherri L" userId="S::sferry@christianacare.org::3b9a7ee3-4f46-4359-9007-2dcf45e25578" providerId="AD" clId="Web-{DDEBA70E-42B3-435F-AA78-71E63952AFF8}" dt="2024-02-19T11:34:49.063" v="355" actId="1076"/>
        <pc:sldMkLst>
          <pc:docMk/>
          <pc:sldMk cId="2378287567" sldId="353"/>
        </pc:sldMkLst>
        <pc:spChg chg="del">
          <ac:chgData name="Ferry, Sherri L" userId="S::sferry@christianacare.org::3b9a7ee3-4f46-4359-9007-2dcf45e25578" providerId="AD" clId="Web-{DDEBA70E-42B3-435F-AA78-71E63952AFF8}" dt="2024-02-19T11:27:13.787" v="286"/>
          <ac:spMkLst>
            <pc:docMk/>
            <pc:sldMk cId="2378287567" sldId="353"/>
            <ac:spMk id="2" creationId="{2495FE69-80DD-B376-DB78-B1280D225EAC}"/>
          </ac:spMkLst>
        </pc:spChg>
        <pc:spChg chg="del">
          <ac:chgData name="Ferry, Sherri L" userId="S::sferry@christianacare.org::3b9a7ee3-4f46-4359-9007-2dcf45e25578" providerId="AD" clId="Web-{DDEBA70E-42B3-435F-AA78-71E63952AFF8}" dt="2024-02-19T11:26:06.035" v="280"/>
          <ac:spMkLst>
            <pc:docMk/>
            <pc:sldMk cId="2378287567" sldId="353"/>
            <ac:spMk id="3" creationId="{40A3237F-0400-2532-7D2E-9788CCC4FD1C}"/>
          </ac:spMkLst>
        </pc:spChg>
        <pc:spChg chg="add mod">
          <ac:chgData name="Ferry, Sherri L" userId="S::sferry@christianacare.org::3b9a7ee3-4f46-4359-9007-2dcf45e25578" providerId="AD" clId="Web-{DDEBA70E-42B3-435F-AA78-71E63952AFF8}" dt="2024-02-19T11:34:49.063" v="355" actId="1076"/>
          <ac:spMkLst>
            <pc:docMk/>
            <pc:sldMk cId="2378287567" sldId="353"/>
            <ac:spMk id="8" creationId="{D74460D3-26E3-90B3-F66A-93B1433DC917}"/>
          </ac:spMkLst>
        </pc:spChg>
        <pc:spChg chg="add">
          <ac:chgData name="Ferry, Sherri L" userId="S::sferry@christianacare.org::3b9a7ee3-4f46-4359-9007-2dcf45e25578" providerId="AD" clId="Web-{DDEBA70E-42B3-435F-AA78-71E63952AFF8}" dt="2024-02-19T11:29:10.102" v="290"/>
          <ac:spMkLst>
            <pc:docMk/>
            <pc:sldMk cId="2378287567" sldId="353"/>
            <ac:spMk id="11" creationId="{C681C32C-7AFC-4BB3-9088-65CBDFC5D1C2}"/>
          </ac:spMkLst>
        </pc:spChg>
        <pc:spChg chg="add">
          <ac:chgData name="Ferry, Sherri L" userId="S::sferry@christianacare.org::3b9a7ee3-4f46-4359-9007-2dcf45e25578" providerId="AD" clId="Web-{DDEBA70E-42B3-435F-AA78-71E63952AFF8}" dt="2024-02-19T11:29:10.102" v="290"/>
          <ac:spMkLst>
            <pc:docMk/>
            <pc:sldMk cId="2378287567" sldId="353"/>
            <ac:spMk id="13" creationId="{199C0ED0-69DE-4C31-A5CF-E2A46FD30226}"/>
          </ac:spMkLst>
        </pc:spChg>
        <pc:spChg chg="add">
          <ac:chgData name="Ferry, Sherri L" userId="S::sferry@christianacare.org::3b9a7ee3-4f46-4359-9007-2dcf45e25578" providerId="AD" clId="Web-{DDEBA70E-42B3-435F-AA78-71E63952AFF8}" dt="2024-02-19T11:29:10.102" v="290"/>
          <ac:spMkLst>
            <pc:docMk/>
            <pc:sldMk cId="2378287567" sldId="353"/>
            <ac:spMk id="15" creationId="{8D42B8BD-40AF-488E-8A79-D7256C917229}"/>
          </ac:spMkLst>
        </pc:spChg>
        <pc:picChg chg="add del mod ord">
          <ac:chgData name="Ferry, Sherri L" userId="S::sferry@christianacare.org::3b9a7ee3-4f46-4359-9007-2dcf45e25578" providerId="AD" clId="Web-{DDEBA70E-42B3-435F-AA78-71E63952AFF8}" dt="2024-02-19T11:34:09.766" v="349"/>
          <ac:picMkLst>
            <pc:docMk/>
            <pc:sldMk cId="2378287567" sldId="353"/>
            <ac:picMk id="4" creationId="{A89A83A0-4069-8672-A139-863CE6B715CA}"/>
          </ac:picMkLst>
        </pc:picChg>
        <pc:picChg chg="add mod">
          <ac:chgData name="Ferry, Sherri L" userId="S::sferry@christianacare.org::3b9a7ee3-4f46-4359-9007-2dcf45e25578" providerId="AD" clId="Web-{DDEBA70E-42B3-435F-AA78-71E63952AFF8}" dt="2024-02-19T11:34:42.938" v="354" actId="1076"/>
          <ac:picMkLst>
            <pc:docMk/>
            <pc:sldMk cId="2378287567" sldId="353"/>
            <ac:picMk id="5" creationId="{E3A9C53A-48E3-D886-9353-93BF909C3E01}"/>
          </ac:picMkLst>
        </pc:picChg>
      </pc:sldChg>
      <pc:sldChg chg="del">
        <pc:chgData name="Ferry, Sherri L" userId="S::sferry@christianacare.org::3b9a7ee3-4f46-4359-9007-2dcf45e25578" providerId="AD" clId="Web-{DDEBA70E-42B3-435F-AA78-71E63952AFF8}" dt="2024-02-19T10:50:11.532" v="157"/>
        <pc:sldMkLst>
          <pc:docMk/>
          <pc:sldMk cId="791297621" sldId="354"/>
        </pc:sldMkLst>
      </pc:sldChg>
      <pc:sldChg chg="del">
        <pc:chgData name="Ferry, Sherri L" userId="S::sferry@christianacare.org::3b9a7ee3-4f46-4359-9007-2dcf45e25578" providerId="AD" clId="Web-{DDEBA70E-42B3-435F-AA78-71E63952AFF8}" dt="2024-02-19T10:50:35.017" v="160"/>
        <pc:sldMkLst>
          <pc:docMk/>
          <pc:sldMk cId="122276948" sldId="355"/>
        </pc:sldMkLst>
      </pc:sldChg>
      <pc:sldChg chg="del">
        <pc:chgData name="Ferry, Sherri L" userId="S::sferry@christianacare.org::3b9a7ee3-4f46-4359-9007-2dcf45e25578" providerId="AD" clId="Web-{DDEBA70E-42B3-435F-AA78-71E63952AFF8}" dt="2024-02-19T10:50:24.142" v="159"/>
        <pc:sldMkLst>
          <pc:docMk/>
          <pc:sldMk cId="163139801" sldId="356"/>
        </pc:sldMkLst>
      </pc:sldChg>
      <pc:sldChg chg="add del replId">
        <pc:chgData name="Ferry, Sherri L" userId="S::sferry@christianacare.org::3b9a7ee3-4f46-4359-9007-2dcf45e25578" providerId="AD" clId="Web-{DDEBA70E-42B3-435F-AA78-71E63952AFF8}" dt="2024-02-19T10:50:15.892" v="158"/>
        <pc:sldMkLst>
          <pc:docMk/>
          <pc:sldMk cId="94658800" sldId="357"/>
        </pc:sldMkLst>
      </pc:sldChg>
    </pc:docChg>
  </pc:docChgLst>
  <pc:docChgLst>
    <pc:chgData name="Ferry, Sherri L" userId="S::sferry@christianacare.org::3b9a7ee3-4f46-4359-9007-2dcf45e25578" providerId="AD" clId="Web-{DF4211DD-7BD0-4796-B4EE-5B3197428394}"/>
    <pc:docChg chg="modSld">
      <pc:chgData name="Ferry, Sherri L" userId="S::sferry@christianacare.org::3b9a7ee3-4f46-4359-9007-2dcf45e25578" providerId="AD" clId="Web-{DF4211DD-7BD0-4796-B4EE-5B3197428394}" dt="2023-12-07T14:24:28.003" v="15" actId="20577"/>
      <pc:docMkLst>
        <pc:docMk/>
      </pc:docMkLst>
      <pc:sldChg chg="addSp delSp modSp">
        <pc:chgData name="Ferry, Sherri L" userId="S::sferry@christianacare.org::3b9a7ee3-4f46-4359-9007-2dcf45e25578" providerId="AD" clId="Web-{DF4211DD-7BD0-4796-B4EE-5B3197428394}" dt="2023-12-07T14:24:28.003" v="15" actId="20577"/>
        <pc:sldMkLst>
          <pc:docMk/>
          <pc:sldMk cId="1828814918" sldId="352"/>
        </pc:sldMkLst>
        <pc:spChg chg="mod">
          <ac:chgData name="Ferry, Sherri L" userId="S::sferry@christianacare.org::3b9a7ee3-4f46-4359-9007-2dcf45e25578" providerId="AD" clId="Web-{DF4211DD-7BD0-4796-B4EE-5B3197428394}" dt="2023-12-07T14:24:28.003" v="15" actId="20577"/>
          <ac:spMkLst>
            <pc:docMk/>
            <pc:sldMk cId="1828814918" sldId="352"/>
            <ac:spMk id="6" creationId="{C1AC28EC-59A7-69A5-68E1-77595A7CABD8}"/>
          </ac:spMkLst>
        </pc:spChg>
        <pc:spChg chg="del">
          <ac:chgData name="Ferry, Sherri L" userId="S::sferry@christianacare.org::3b9a7ee3-4f46-4359-9007-2dcf45e25578" providerId="AD" clId="Web-{DF4211DD-7BD0-4796-B4EE-5B3197428394}" dt="2023-12-07T14:21:28.238" v="0"/>
          <ac:spMkLst>
            <pc:docMk/>
            <pc:sldMk cId="1828814918" sldId="352"/>
            <ac:spMk id="11" creationId="{1C41613C-CB8A-2367-35A9-9106466A2788}"/>
          </ac:spMkLst>
        </pc:spChg>
        <pc:spChg chg="del">
          <ac:chgData name="Ferry, Sherri L" userId="S::sferry@christianacare.org::3b9a7ee3-4f46-4359-9007-2dcf45e25578" providerId="AD" clId="Web-{DF4211DD-7BD0-4796-B4EE-5B3197428394}" dt="2023-12-07T14:21:53.410" v="1"/>
          <ac:spMkLst>
            <pc:docMk/>
            <pc:sldMk cId="1828814918" sldId="352"/>
            <ac:spMk id="3111" creationId="{8B089790-F4B6-46A7-BB28-7B74A9A9EFDC}"/>
          </ac:spMkLst>
        </pc:spChg>
        <pc:spChg chg="add del">
          <ac:chgData name="Ferry, Sherri L" userId="S::sferry@christianacare.org::3b9a7ee3-4f46-4359-9007-2dcf45e25578" providerId="AD" clId="Web-{DF4211DD-7BD0-4796-B4EE-5B3197428394}" dt="2023-12-07T14:24:16.144" v="11"/>
          <ac:spMkLst>
            <pc:docMk/>
            <pc:sldMk cId="1828814918" sldId="352"/>
            <ac:spMk id="3122" creationId="{6753252F-4873-4F63-801D-CC719279A7D5}"/>
          </ac:spMkLst>
        </pc:spChg>
        <pc:spChg chg="add del">
          <ac:chgData name="Ferry, Sherri L" userId="S::sferry@christianacare.org::3b9a7ee3-4f46-4359-9007-2dcf45e25578" providerId="AD" clId="Web-{DF4211DD-7BD0-4796-B4EE-5B3197428394}" dt="2023-12-07T14:24:16.144" v="11"/>
          <ac:spMkLst>
            <pc:docMk/>
            <pc:sldMk cId="1828814918" sldId="352"/>
            <ac:spMk id="3124" creationId="{047C8CCB-F95D-4249-92DD-651249D3535A}"/>
          </ac:spMkLst>
        </pc:spChg>
        <pc:spChg chg="add del">
          <ac:chgData name="Ferry, Sherri L" userId="S::sferry@christianacare.org::3b9a7ee3-4f46-4359-9007-2dcf45e25578" providerId="AD" clId="Web-{DF4211DD-7BD0-4796-B4EE-5B3197428394}" dt="2023-12-07T14:23:32.003" v="7"/>
          <ac:spMkLst>
            <pc:docMk/>
            <pc:sldMk cId="1828814918" sldId="352"/>
            <ac:spMk id="3129" creationId="{D4771268-CB57-404A-9271-370EB28F6090}"/>
          </ac:spMkLst>
        </pc:spChg>
        <pc:spChg chg="add del">
          <ac:chgData name="Ferry, Sherri L" userId="S::sferry@christianacare.org::3b9a7ee3-4f46-4359-9007-2dcf45e25578" providerId="AD" clId="Web-{DF4211DD-7BD0-4796-B4EE-5B3197428394}" dt="2023-12-07T14:23:55.503" v="9"/>
          <ac:spMkLst>
            <pc:docMk/>
            <pc:sldMk cId="1828814918" sldId="352"/>
            <ac:spMk id="3136" creationId="{870A1295-61BC-4214-AA3E-D396673024D0}"/>
          </ac:spMkLst>
        </pc:spChg>
        <pc:spChg chg="add del">
          <ac:chgData name="Ferry, Sherri L" userId="S::sferry@christianacare.org::3b9a7ee3-4f46-4359-9007-2dcf45e25578" providerId="AD" clId="Web-{DF4211DD-7BD0-4796-B4EE-5B3197428394}" dt="2023-12-07T14:24:16.144" v="11"/>
          <ac:spMkLst>
            <pc:docMk/>
            <pc:sldMk cId="1828814918" sldId="352"/>
            <ac:spMk id="3138" creationId="{0E91F5CA-B392-444C-88E3-BF5BAAEBDEB0}"/>
          </ac:spMkLst>
        </pc:spChg>
        <pc:spChg chg="add del">
          <ac:chgData name="Ferry, Sherri L" userId="S::sferry@christianacare.org::3b9a7ee3-4f46-4359-9007-2dcf45e25578" providerId="AD" clId="Web-{DF4211DD-7BD0-4796-B4EE-5B3197428394}" dt="2023-12-07T14:24:16.144" v="11"/>
          <ac:spMkLst>
            <pc:docMk/>
            <pc:sldMk cId="1828814918" sldId="352"/>
            <ac:spMk id="3139" creationId="{0459807F-B6FA-44D3-9A53-C55B6B56884A}"/>
          </ac:spMkLst>
        </pc:spChg>
        <pc:grpChg chg="del">
          <ac:chgData name="Ferry, Sherri L" userId="S::sferry@christianacare.org::3b9a7ee3-4f46-4359-9007-2dcf45e25578" providerId="AD" clId="Web-{DF4211DD-7BD0-4796-B4EE-5B3197428394}" dt="2023-12-07T14:21:53.410" v="1"/>
          <ac:grpSpMkLst>
            <pc:docMk/>
            <pc:sldMk cId="1828814918" sldId="352"/>
            <ac:grpSpMk id="3113" creationId="{9DE3F54D-33BC-4382-A2AB-5E002F0F1166}"/>
          </ac:grpSpMkLst>
        </pc:grpChg>
        <pc:grpChg chg="add del">
          <ac:chgData name="Ferry, Sherri L" userId="S::sferry@christianacare.org::3b9a7ee3-4f46-4359-9007-2dcf45e25578" providerId="AD" clId="Web-{DF4211DD-7BD0-4796-B4EE-5B3197428394}" dt="2023-12-07T14:23:55.503" v="9"/>
          <ac:grpSpMkLst>
            <pc:docMk/>
            <pc:sldMk cId="1828814918" sldId="352"/>
            <ac:grpSpMk id="3131" creationId="{0B139475-2B26-4CA9-9413-DE741E49F7BB}"/>
          </ac:grpSpMkLst>
        </pc:grpChg>
        <pc:picChg chg="mod ord">
          <ac:chgData name="Ferry, Sherri L" userId="S::sferry@christianacare.org::3b9a7ee3-4f46-4359-9007-2dcf45e25578" providerId="AD" clId="Web-{DF4211DD-7BD0-4796-B4EE-5B3197428394}" dt="2023-12-07T14:24:16.144" v="11"/>
          <ac:picMkLst>
            <pc:docMk/>
            <pc:sldMk cId="1828814918" sldId="352"/>
            <ac:picMk id="3082" creationId="{9DF926DA-7050-81F4-301B-D328973B72BD}"/>
          </ac:picMkLst>
        </pc:picChg>
      </pc:sldChg>
    </pc:docChg>
  </pc:docChgLst>
  <pc:docChgLst>
    <pc:chgData name="Ferry, Sherri L" userId="S::sferry@christianacare.org::3b9a7ee3-4f46-4359-9007-2dcf45e25578" providerId="AD" clId="Web-{9C6B348C-B936-4FD0-A0A5-69B1626C12BA}"/>
    <pc:docChg chg="modSld">
      <pc:chgData name="Ferry, Sherri L" userId="S::sferry@christianacare.org::3b9a7ee3-4f46-4359-9007-2dcf45e25578" providerId="AD" clId="Web-{9C6B348C-B936-4FD0-A0A5-69B1626C12BA}" dt="2023-08-16T16:02:23.062" v="3"/>
      <pc:docMkLst>
        <pc:docMk/>
      </pc:docMkLst>
      <pc:sldChg chg="addSp delSp modSp">
        <pc:chgData name="Ferry, Sherri L" userId="S::sferry@christianacare.org::3b9a7ee3-4f46-4359-9007-2dcf45e25578" providerId="AD" clId="Web-{9C6B348C-B936-4FD0-A0A5-69B1626C12BA}" dt="2023-08-16T16:02:23.062" v="3"/>
        <pc:sldMkLst>
          <pc:docMk/>
          <pc:sldMk cId="3894782012" sldId="329"/>
        </pc:sldMkLst>
        <pc:spChg chg="del">
          <ac:chgData name="Ferry, Sherri L" userId="S::sferry@christianacare.org::3b9a7ee3-4f46-4359-9007-2dcf45e25578" providerId="AD" clId="Web-{9C6B348C-B936-4FD0-A0A5-69B1626C12BA}" dt="2023-08-16T15:59:40.807" v="2"/>
          <ac:spMkLst>
            <pc:docMk/>
            <pc:sldMk cId="3894782012" sldId="329"/>
            <ac:spMk id="3" creationId="{DDE600AB-D159-B927-B191-E72CA6FFD56C}"/>
          </ac:spMkLst>
        </pc:spChg>
        <pc:picChg chg="del">
          <ac:chgData name="Ferry, Sherri L" userId="S::sferry@christianacare.org::3b9a7ee3-4f46-4359-9007-2dcf45e25578" providerId="AD" clId="Web-{9C6B348C-B936-4FD0-A0A5-69B1626C12BA}" dt="2023-08-16T15:59:35.838" v="1"/>
          <ac:picMkLst>
            <pc:docMk/>
            <pc:sldMk cId="3894782012" sldId="329"/>
            <ac:picMk id="2" creationId="{0DF27A3A-3C83-C6EF-E4FA-7C3E10D7EC58}"/>
          </ac:picMkLst>
        </pc:picChg>
        <pc:picChg chg="add mod">
          <ac:chgData name="Ferry, Sherri L" userId="S::sferry@christianacare.org::3b9a7ee3-4f46-4359-9007-2dcf45e25578" providerId="AD" clId="Web-{9C6B348C-B936-4FD0-A0A5-69B1626C12BA}" dt="2023-08-16T16:02:23.062" v="3"/>
          <ac:picMkLst>
            <pc:docMk/>
            <pc:sldMk cId="3894782012" sldId="329"/>
            <ac:picMk id="4" creationId="{D86BB06F-84ED-3760-6D6D-B2373F54FA86}"/>
          </ac:picMkLst>
        </pc:picChg>
        <pc:picChg chg="del">
          <ac:chgData name="Ferry, Sherri L" userId="S::sferry@christianacare.org::3b9a7ee3-4f46-4359-9007-2dcf45e25578" providerId="AD" clId="Web-{9C6B348C-B936-4FD0-A0A5-69B1626C12BA}" dt="2023-08-16T15:59:33.041" v="0"/>
          <ac:picMkLst>
            <pc:docMk/>
            <pc:sldMk cId="3894782012" sldId="329"/>
            <ac:picMk id="2052" creationId="{613315ED-F046-4692-53F8-13BC4452F101}"/>
          </ac:picMkLst>
        </pc:picChg>
      </pc:sldChg>
    </pc:docChg>
  </pc:docChgLst>
  <pc:docChgLst>
    <pc:chgData name="Ferry, Sherri L" userId="S::sferry@christianacare.org::3b9a7ee3-4f46-4359-9007-2dcf45e25578" providerId="AD" clId="Web-{3CA4C40A-236C-460D-BB44-ECB4F4C8C967}"/>
    <pc:docChg chg="modSld">
      <pc:chgData name="Ferry, Sherri L" userId="S::sferry@christianacare.org::3b9a7ee3-4f46-4359-9007-2dcf45e25578" providerId="AD" clId="Web-{3CA4C40A-236C-460D-BB44-ECB4F4C8C967}" dt="2023-10-17T11:28:00.476" v="2"/>
      <pc:docMkLst>
        <pc:docMk/>
      </pc:docMkLst>
      <pc:sldChg chg="delSp modSp">
        <pc:chgData name="Ferry, Sherri L" userId="S::sferry@christianacare.org::3b9a7ee3-4f46-4359-9007-2dcf45e25578" providerId="AD" clId="Web-{3CA4C40A-236C-460D-BB44-ECB4F4C8C967}" dt="2023-10-17T11:28:00.476" v="2"/>
        <pc:sldMkLst>
          <pc:docMk/>
          <pc:sldMk cId="415900586" sldId="340"/>
        </pc:sldMkLst>
        <pc:spChg chg="del mod">
          <ac:chgData name="Ferry, Sherri L" userId="S::sferry@christianacare.org::3b9a7ee3-4f46-4359-9007-2dcf45e25578" providerId="AD" clId="Web-{3CA4C40A-236C-460D-BB44-ECB4F4C8C967}" dt="2023-10-17T11:28:00.476" v="2"/>
          <ac:spMkLst>
            <pc:docMk/>
            <pc:sldMk cId="415900586" sldId="340"/>
            <ac:spMk id="12" creationId="{71841534-1382-2379-B452-895EA89598AE}"/>
          </ac:spMkLst>
        </pc:spChg>
      </pc:sldChg>
    </pc:docChg>
  </pc:docChgLst>
  <pc:docChgLst>
    <pc:chgData name="Ferry, Sherri L" userId="S::sferry@christianacare.org::3b9a7ee3-4f46-4359-9007-2dcf45e25578" providerId="AD" clId="Web-{1ACDA721-9A0B-41B0-8048-835977740A80}"/>
    <pc:docChg chg="addSld">
      <pc:chgData name="Ferry, Sherri L" userId="S::sferry@christianacare.org::3b9a7ee3-4f46-4359-9007-2dcf45e25578" providerId="AD" clId="Web-{1ACDA721-9A0B-41B0-8048-835977740A80}" dt="2024-01-24T13:10:58.793" v="0"/>
      <pc:docMkLst>
        <pc:docMk/>
      </pc:docMkLst>
      <pc:sldChg chg="new">
        <pc:chgData name="Ferry, Sherri L" userId="S::sferry@christianacare.org::3b9a7ee3-4f46-4359-9007-2dcf45e25578" providerId="AD" clId="Web-{1ACDA721-9A0B-41B0-8048-835977740A80}" dt="2024-01-24T13:10:58.793" v="0"/>
        <pc:sldMkLst>
          <pc:docMk/>
          <pc:sldMk cId="163139801" sldId="356"/>
        </pc:sldMkLst>
      </pc:sldChg>
    </pc:docChg>
  </pc:docChgLst>
  <pc:docChgLst>
    <pc:chgData name="Ferry, Sherri L" userId="3b9a7ee3-4f46-4359-9007-2dcf45e25578" providerId="ADAL" clId="{DD693D9D-4A0C-4027-9849-71B20893921A}"/>
    <pc:docChg chg="undo custSel addSld delSld modSld replTag delTag">
      <pc:chgData name="Ferry, Sherri L" userId="3b9a7ee3-4f46-4359-9007-2dcf45e25578" providerId="ADAL" clId="{DD693D9D-4A0C-4027-9849-71B20893921A}" dt="2024-04-26T11:28:56.957" v="4415" actId="208"/>
      <pc:docMkLst>
        <pc:docMk/>
      </pc:docMkLst>
      <pc:sldChg chg="replTag delTag">
        <pc:chgData name="Ferry, Sherri L" userId="3b9a7ee3-4f46-4359-9007-2dcf45e25578" providerId="ADAL" clId="{DD693D9D-4A0C-4027-9849-71B20893921A}" dt="2024-04-26T11:21:00.120" v="4331"/>
        <pc:sldMkLst>
          <pc:docMk/>
          <pc:sldMk cId="661765998" sldId="262"/>
        </pc:sldMkLst>
      </pc:sldChg>
      <pc:sldChg chg="replTag delTag">
        <pc:chgData name="Ferry, Sherri L" userId="3b9a7ee3-4f46-4359-9007-2dcf45e25578" providerId="ADAL" clId="{DD693D9D-4A0C-4027-9849-71B20893921A}" dt="2024-04-24T14:29:26.468" v="3147"/>
        <pc:sldMkLst>
          <pc:docMk/>
          <pc:sldMk cId="2851127434" sldId="290"/>
        </pc:sldMkLst>
      </pc:sldChg>
      <pc:sldChg chg="addSp delSp modSp replTag delTag">
        <pc:chgData name="Ferry, Sherri L" userId="3b9a7ee3-4f46-4359-9007-2dcf45e25578" providerId="ADAL" clId="{DD693D9D-4A0C-4027-9849-71B20893921A}" dt="2024-04-24T14:34:55.890" v="3153"/>
        <pc:sldMkLst>
          <pc:docMk/>
          <pc:sldMk cId="242236647" sldId="308"/>
        </pc:sldMkLst>
        <pc:picChg chg="add del mod">
          <ac:chgData name="Ferry, Sherri L" userId="3b9a7ee3-4f46-4359-9007-2dcf45e25578" providerId="ADAL" clId="{DD693D9D-4A0C-4027-9849-71B20893921A}" dt="2024-04-24T13:17:57.913" v="3031" actId="21"/>
          <ac:picMkLst>
            <pc:docMk/>
            <pc:sldMk cId="242236647" sldId="308"/>
            <ac:picMk id="2050" creationId="{AB058E56-5892-1545-1ABE-40337B6155A6}"/>
          </ac:picMkLst>
        </pc:picChg>
      </pc:sldChg>
      <pc:sldChg chg="addSp delSp modSp del mod replTag delTag">
        <pc:chgData name="Ferry, Sherri L" userId="3b9a7ee3-4f46-4359-9007-2dcf45e25578" providerId="ADAL" clId="{DD693D9D-4A0C-4027-9849-71B20893921A}" dt="2024-04-24T12:35:13.924" v="2285" actId="2696"/>
        <pc:sldMkLst>
          <pc:docMk/>
          <pc:sldMk cId="3894782012" sldId="329"/>
        </pc:sldMkLst>
        <pc:spChg chg="del mod">
          <ac:chgData name="Ferry, Sherri L" userId="3b9a7ee3-4f46-4359-9007-2dcf45e25578" providerId="ADAL" clId="{DD693D9D-4A0C-4027-9849-71B20893921A}" dt="2024-04-10T11:40:13.888" v="127" actId="21"/>
          <ac:spMkLst>
            <pc:docMk/>
            <pc:sldMk cId="3894782012" sldId="329"/>
            <ac:spMk id="2" creationId="{18257F2E-4C9A-F20A-1BCD-2C84D6493FD8}"/>
          </ac:spMkLst>
        </pc:spChg>
        <pc:spChg chg="del mod">
          <ac:chgData name="Ferry, Sherri L" userId="3b9a7ee3-4f46-4359-9007-2dcf45e25578" providerId="ADAL" clId="{DD693D9D-4A0C-4027-9849-71B20893921A}" dt="2024-04-23T17:36:12.705" v="1184" actId="21"/>
          <ac:spMkLst>
            <pc:docMk/>
            <pc:sldMk cId="3894782012" sldId="329"/>
            <ac:spMk id="3" creationId="{DDE600AB-D159-B927-B191-E72CA6FFD56C}"/>
          </ac:spMkLst>
        </pc:spChg>
        <pc:spChg chg="mod">
          <ac:chgData name="Ferry, Sherri L" userId="3b9a7ee3-4f46-4359-9007-2dcf45e25578" providerId="ADAL" clId="{DD693D9D-4A0C-4027-9849-71B20893921A}" dt="2024-04-10T11:41:45.361" v="140" actId="1076"/>
          <ac:spMkLst>
            <pc:docMk/>
            <pc:sldMk cId="3894782012" sldId="329"/>
            <ac:spMk id="12" creationId="{13DEDDB2-E471-C82A-C154-C80782639C5C}"/>
          </ac:spMkLst>
        </pc:spChg>
        <pc:picChg chg="del">
          <ac:chgData name="Ferry, Sherri L" userId="3b9a7ee3-4f46-4359-9007-2dcf45e25578" providerId="ADAL" clId="{DD693D9D-4A0C-4027-9849-71B20893921A}" dt="2024-04-24T11:58:42.292" v="1471" actId="21"/>
          <ac:picMkLst>
            <pc:docMk/>
            <pc:sldMk cId="3894782012" sldId="329"/>
            <ac:picMk id="7" creationId="{CB3280EC-474A-19EA-E67C-48F22DFFF370}"/>
          </ac:picMkLst>
        </pc:picChg>
        <pc:picChg chg="add del mod">
          <ac:chgData name="Ferry, Sherri L" userId="3b9a7ee3-4f46-4359-9007-2dcf45e25578" providerId="ADAL" clId="{DD693D9D-4A0C-4027-9849-71B20893921A}" dt="2024-04-16T17:49:01.625" v="1175" actId="21"/>
          <ac:picMkLst>
            <pc:docMk/>
            <pc:sldMk cId="3894782012" sldId="329"/>
            <ac:picMk id="1026" creationId="{3EA307B5-AFC3-5576-5FFF-AD5702C305B2}"/>
          </ac:picMkLst>
        </pc:picChg>
        <pc:picChg chg="del mod">
          <ac:chgData name="Ferry, Sherri L" userId="3b9a7ee3-4f46-4359-9007-2dcf45e25578" providerId="ADAL" clId="{DD693D9D-4A0C-4027-9849-71B20893921A}" dt="2024-04-10T11:41:38.262" v="139" actId="21"/>
          <ac:picMkLst>
            <pc:docMk/>
            <pc:sldMk cId="3894782012" sldId="329"/>
            <ac:picMk id="1026" creationId="{B66F794A-FECC-62D2-4566-FC0D7B7B7565}"/>
          </ac:picMkLst>
        </pc:picChg>
        <pc:picChg chg="add del">
          <ac:chgData name="Ferry, Sherri L" userId="3b9a7ee3-4f46-4359-9007-2dcf45e25578" providerId="ADAL" clId="{DD693D9D-4A0C-4027-9849-71B20893921A}" dt="2024-04-16T17:48:00.163" v="1174" actId="21"/>
          <ac:picMkLst>
            <pc:docMk/>
            <pc:sldMk cId="3894782012" sldId="329"/>
            <ac:picMk id="1028" creationId="{C9B60639-BEF5-72B6-1BED-BD5350A101FA}"/>
          </ac:picMkLst>
        </pc:picChg>
        <pc:picChg chg="mod">
          <ac:chgData name="Ferry, Sherri L" userId="3b9a7ee3-4f46-4359-9007-2dcf45e25578" providerId="ADAL" clId="{DD693D9D-4A0C-4027-9849-71B20893921A}" dt="2024-04-10T13:27:20.908" v="1128" actId="1076"/>
          <ac:picMkLst>
            <pc:docMk/>
            <pc:sldMk cId="3894782012" sldId="329"/>
            <ac:picMk id="2052" creationId="{613315ED-F046-4692-53F8-13BC4452F101}"/>
          </ac:picMkLst>
        </pc:picChg>
      </pc:sldChg>
      <pc:sldChg chg="del replTag delTag">
        <pc:chgData name="Ferry, Sherri L" userId="3b9a7ee3-4f46-4359-9007-2dcf45e25578" providerId="ADAL" clId="{DD693D9D-4A0C-4027-9849-71B20893921A}" dt="2024-04-10T12:17:47.322" v="494" actId="2696"/>
        <pc:sldMkLst>
          <pc:docMk/>
          <pc:sldMk cId="3884308871" sldId="352"/>
        </pc:sldMkLst>
      </pc:sldChg>
      <pc:sldChg chg="del replTag delTag">
        <pc:chgData name="Ferry, Sherri L" userId="3b9a7ee3-4f46-4359-9007-2dcf45e25578" providerId="ADAL" clId="{DD693D9D-4A0C-4027-9849-71B20893921A}" dt="2024-04-10T13:06:24.641" v="915" actId="2696"/>
        <pc:sldMkLst>
          <pc:docMk/>
          <pc:sldMk cId="3271397381" sldId="355"/>
        </pc:sldMkLst>
      </pc:sldChg>
      <pc:sldChg chg="del replTag delTag">
        <pc:chgData name="Ferry, Sherri L" userId="3b9a7ee3-4f46-4359-9007-2dcf45e25578" providerId="ADAL" clId="{DD693D9D-4A0C-4027-9849-71B20893921A}" dt="2024-04-10T13:22:20.910" v="1097" actId="2696"/>
        <pc:sldMkLst>
          <pc:docMk/>
          <pc:sldMk cId="3958296452" sldId="356"/>
        </pc:sldMkLst>
      </pc:sldChg>
      <pc:sldChg chg="addSp delSp modSp new mod setBg replTag delTag">
        <pc:chgData name="Ferry, Sherri L" userId="3b9a7ee3-4f46-4359-9007-2dcf45e25578" providerId="ADAL" clId="{DD693D9D-4A0C-4027-9849-71B20893921A}" dt="2024-04-26T11:28:02.320" v="4406"/>
        <pc:sldMkLst>
          <pc:docMk/>
          <pc:sldMk cId="2366128169" sldId="357"/>
        </pc:sldMkLst>
        <pc:spChg chg="add del mod ord">
          <ac:chgData name="Ferry, Sherri L" userId="3b9a7ee3-4f46-4359-9007-2dcf45e25578" providerId="ADAL" clId="{DD693D9D-4A0C-4027-9849-71B20893921A}" dt="2024-04-10T12:17:37.346" v="489" actId="1076"/>
          <ac:spMkLst>
            <pc:docMk/>
            <pc:sldMk cId="2366128169" sldId="357"/>
            <ac:spMk id="7" creationId="{6C47F170-765B-B218-B76B-8E7543715A7B}"/>
          </ac:spMkLst>
        </pc:spChg>
        <pc:spChg chg="add del">
          <ac:chgData name="Ferry, Sherri L" userId="3b9a7ee3-4f46-4359-9007-2dcf45e25578" providerId="ADAL" clId="{DD693D9D-4A0C-4027-9849-71B20893921A}" dt="2024-04-10T11:58:36.384" v="280" actId="26606"/>
          <ac:spMkLst>
            <pc:docMk/>
            <pc:sldMk cId="2366128169" sldId="357"/>
            <ac:spMk id="13" creationId="{2F19B711-C590-44D1-9AA8-9F143B0ED58A}"/>
          </ac:spMkLst>
        </pc:spChg>
        <pc:spChg chg="add del">
          <ac:chgData name="Ferry, Sherri L" userId="3b9a7ee3-4f46-4359-9007-2dcf45e25578" providerId="ADAL" clId="{DD693D9D-4A0C-4027-9849-71B20893921A}" dt="2024-04-10T11:58:36.384" v="280" actId="26606"/>
          <ac:spMkLst>
            <pc:docMk/>
            <pc:sldMk cId="2366128169" sldId="357"/>
            <ac:spMk id="15" creationId="{C0C79CF2-6A1C-4636-84CE-ABB2BE191D23}"/>
          </ac:spMkLst>
        </pc:spChg>
        <pc:spChg chg="add del">
          <ac:chgData name="Ferry, Sherri L" userId="3b9a7ee3-4f46-4359-9007-2dcf45e25578" providerId="ADAL" clId="{DD693D9D-4A0C-4027-9849-71B20893921A}" dt="2024-04-10T11:58:36.384" v="280" actId="26606"/>
          <ac:spMkLst>
            <pc:docMk/>
            <pc:sldMk cId="2366128169" sldId="357"/>
            <ac:spMk id="17" creationId="{7A5D17DF-AD65-402C-A95C-F13C770C9FCD}"/>
          </ac:spMkLst>
        </pc:spChg>
        <pc:spChg chg="add del">
          <ac:chgData name="Ferry, Sherri L" userId="3b9a7ee3-4f46-4359-9007-2dcf45e25578" providerId="ADAL" clId="{DD693D9D-4A0C-4027-9849-71B20893921A}" dt="2024-04-10T12:02:18.939" v="314" actId="26606"/>
          <ac:spMkLst>
            <pc:docMk/>
            <pc:sldMk cId="2366128169" sldId="357"/>
            <ac:spMk id="22" creationId="{8181FC64-B306-4821-98E2-780662EFC486}"/>
          </ac:spMkLst>
        </pc:spChg>
        <pc:spChg chg="add del">
          <ac:chgData name="Ferry, Sherri L" userId="3b9a7ee3-4f46-4359-9007-2dcf45e25578" providerId="ADAL" clId="{DD693D9D-4A0C-4027-9849-71B20893921A}" dt="2024-04-10T12:02:18.939" v="314" actId="26606"/>
          <ac:spMkLst>
            <pc:docMk/>
            <pc:sldMk cId="2366128169" sldId="357"/>
            <ac:spMk id="24" creationId="{CC0388A8-3200-42F9-A84D-3F5F72381F87}"/>
          </ac:spMkLst>
        </pc:spChg>
        <pc:spChg chg="add del">
          <ac:chgData name="Ferry, Sherri L" userId="3b9a7ee3-4f46-4359-9007-2dcf45e25578" providerId="ADAL" clId="{DD693D9D-4A0C-4027-9849-71B20893921A}" dt="2024-04-10T12:02:18.939" v="314" actId="26606"/>
          <ac:spMkLst>
            <pc:docMk/>
            <pc:sldMk cId="2366128169" sldId="357"/>
            <ac:spMk id="26" creationId="{BC0385E9-02B2-4941-889A-EAD43F5BB0A3}"/>
          </ac:spMkLst>
        </pc:spChg>
        <pc:spChg chg="add del">
          <ac:chgData name="Ferry, Sherri L" userId="3b9a7ee3-4f46-4359-9007-2dcf45e25578" providerId="ADAL" clId="{DD693D9D-4A0C-4027-9849-71B20893921A}" dt="2024-04-10T12:02:18.939" v="314" actId="26606"/>
          <ac:spMkLst>
            <pc:docMk/>
            <pc:sldMk cId="2366128169" sldId="357"/>
            <ac:spMk id="28" creationId="{829A1E2C-5AC8-40FC-99E9-832069D39792}"/>
          </ac:spMkLst>
        </pc:spChg>
        <pc:spChg chg="add del">
          <ac:chgData name="Ferry, Sherri L" userId="3b9a7ee3-4f46-4359-9007-2dcf45e25578" providerId="ADAL" clId="{DD693D9D-4A0C-4027-9849-71B20893921A}" dt="2024-04-10T12:07:47.361" v="400" actId="26606"/>
          <ac:spMkLst>
            <pc:docMk/>
            <pc:sldMk cId="2366128169" sldId="357"/>
            <ac:spMk id="33" creationId="{61293230-B0F6-45B1-96D1-13D18E242995}"/>
          </ac:spMkLst>
        </pc:spChg>
        <pc:spChg chg="add del">
          <ac:chgData name="Ferry, Sherri L" userId="3b9a7ee3-4f46-4359-9007-2dcf45e25578" providerId="ADAL" clId="{DD693D9D-4A0C-4027-9849-71B20893921A}" dt="2024-04-10T12:07:47.361" v="400" actId="26606"/>
          <ac:spMkLst>
            <pc:docMk/>
            <pc:sldMk cId="2366128169" sldId="357"/>
            <ac:spMk id="35" creationId="{F1E8018D-D29A-4B9D-BF9C-9F4D7BA12343}"/>
          </ac:spMkLst>
        </pc:spChg>
        <pc:spChg chg="add del">
          <ac:chgData name="Ferry, Sherri L" userId="3b9a7ee3-4f46-4359-9007-2dcf45e25578" providerId="ADAL" clId="{DD693D9D-4A0C-4027-9849-71B20893921A}" dt="2024-04-10T12:13:01.806" v="438" actId="26606"/>
          <ac:spMkLst>
            <pc:docMk/>
            <pc:sldMk cId="2366128169" sldId="357"/>
            <ac:spMk id="40" creationId="{8F7AFB9A-7364-478C-B48B-8523CDD9AE8D}"/>
          </ac:spMkLst>
        </pc:spChg>
        <pc:spChg chg="add del">
          <ac:chgData name="Ferry, Sherri L" userId="3b9a7ee3-4f46-4359-9007-2dcf45e25578" providerId="ADAL" clId="{DD693D9D-4A0C-4027-9849-71B20893921A}" dt="2024-04-10T12:13:01.806" v="438" actId="26606"/>
          <ac:spMkLst>
            <pc:docMk/>
            <pc:sldMk cId="2366128169" sldId="357"/>
            <ac:spMk id="42" creationId="{36678033-86B6-40E6-BE90-78D8ED4E3A31}"/>
          </ac:spMkLst>
        </pc:spChg>
        <pc:spChg chg="add del">
          <ac:chgData name="Ferry, Sherri L" userId="3b9a7ee3-4f46-4359-9007-2dcf45e25578" providerId="ADAL" clId="{DD693D9D-4A0C-4027-9849-71B20893921A}" dt="2024-04-10T12:13:01.806" v="438" actId="26606"/>
          <ac:spMkLst>
            <pc:docMk/>
            <pc:sldMk cId="2366128169" sldId="357"/>
            <ac:spMk id="44" creationId="{D2542E1A-076E-4A34-BB67-2BF961754E0C}"/>
          </ac:spMkLst>
        </pc:spChg>
        <pc:spChg chg="add del">
          <ac:chgData name="Ferry, Sherri L" userId="3b9a7ee3-4f46-4359-9007-2dcf45e25578" providerId="ADAL" clId="{DD693D9D-4A0C-4027-9849-71B20893921A}" dt="2024-04-10T12:13:01.806" v="438" actId="26606"/>
          <ac:spMkLst>
            <pc:docMk/>
            <pc:sldMk cId="2366128169" sldId="357"/>
            <ac:spMk id="46" creationId="{75C56826-D4E5-42ED-8529-079651CB3005}"/>
          </ac:spMkLst>
        </pc:spChg>
        <pc:spChg chg="add del">
          <ac:chgData name="Ferry, Sherri L" userId="3b9a7ee3-4f46-4359-9007-2dcf45e25578" providerId="ADAL" clId="{DD693D9D-4A0C-4027-9849-71B20893921A}" dt="2024-04-10T12:13:01.806" v="438" actId="26606"/>
          <ac:spMkLst>
            <pc:docMk/>
            <pc:sldMk cId="2366128169" sldId="357"/>
            <ac:spMk id="48" creationId="{82095FCE-EF05-4443-B97A-85DEE3A5CA17}"/>
          </ac:spMkLst>
        </pc:spChg>
        <pc:spChg chg="add">
          <ac:chgData name="Ferry, Sherri L" userId="3b9a7ee3-4f46-4359-9007-2dcf45e25578" providerId="ADAL" clId="{DD693D9D-4A0C-4027-9849-71B20893921A}" dt="2024-04-10T12:13:01.806" v="438" actId="26606"/>
          <ac:spMkLst>
            <pc:docMk/>
            <pc:sldMk cId="2366128169" sldId="357"/>
            <ac:spMk id="53" creationId="{9B47378D-AD27-45D0-8C1C-5B1098DCC068}"/>
          </ac:spMkLst>
        </pc:spChg>
        <pc:graphicFrameChg chg="add del mod modGraphic">
          <ac:chgData name="Ferry, Sherri L" userId="3b9a7ee3-4f46-4359-9007-2dcf45e25578" providerId="ADAL" clId="{DD693D9D-4A0C-4027-9849-71B20893921A}" dt="2024-04-10T11:57:35.640" v="272" actId="21"/>
          <ac:graphicFrameMkLst>
            <pc:docMk/>
            <pc:sldMk cId="2366128169" sldId="357"/>
            <ac:graphicFrameMk id="6" creationId="{9806DEE3-3437-D5B1-342A-1FD45A7BA44C}"/>
          </ac:graphicFrameMkLst>
        </pc:graphicFrameChg>
        <pc:picChg chg="add mod ord">
          <ac:chgData name="Ferry, Sherri L" userId="3b9a7ee3-4f46-4359-9007-2dcf45e25578" providerId="ADAL" clId="{DD693D9D-4A0C-4027-9849-71B20893921A}" dt="2024-04-10T12:14:44.050" v="466" actId="14100"/>
          <ac:picMkLst>
            <pc:docMk/>
            <pc:sldMk cId="2366128169" sldId="357"/>
            <ac:picMk id="3" creationId="{C955AAE3-F287-F282-3A71-3B74931BB857}"/>
          </ac:picMkLst>
        </pc:picChg>
        <pc:picChg chg="add mod ord modCrop">
          <ac:chgData name="Ferry, Sherri L" userId="3b9a7ee3-4f46-4359-9007-2dcf45e25578" providerId="ADAL" clId="{DD693D9D-4A0C-4027-9849-71B20893921A}" dt="2024-04-10T12:17:32.347" v="488" actId="1076"/>
          <ac:picMkLst>
            <pc:docMk/>
            <pc:sldMk cId="2366128169" sldId="357"/>
            <ac:picMk id="5" creationId="{BCA71D8C-DC4C-BEAF-C3AD-9102001C2DB3}"/>
          </ac:picMkLst>
        </pc:picChg>
        <pc:picChg chg="add del mod modCrop">
          <ac:chgData name="Ferry, Sherri L" userId="3b9a7ee3-4f46-4359-9007-2dcf45e25578" providerId="ADAL" clId="{DD693D9D-4A0C-4027-9849-71B20893921A}" dt="2024-04-10T12:11:58.544" v="432" actId="21"/>
          <ac:picMkLst>
            <pc:docMk/>
            <pc:sldMk cId="2366128169" sldId="357"/>
            <ac:picMk id="10" creationId="{20B718CC-B439-FC8C-2918-EC8A442CB67B}"/>
          </ac:picMkLst>
        </pc:picChg>
        <pc:picChg chg="add mod ord">
          <ac:chgData name="Ferry, Sherri L" userId="3b9a7ee3-4f46-4359-9007-2dcf45e25578" providerId="ADAL" clId="{DD693D9D-4A0C-4027-9849-71B20893921A}" dt="2024-04-10T12:16:04.599" v="478" actId="1076"/>
          <ac:picMkLst>
            <pc:docMk/>
            <pc:sldMk cId="2366128169" sldId="357"/>
            <ac:picMk id="12" creationId="{1B67C3BF-C198-CD42-8A85-01E86570C84C}"/>
          </ac:picMkLst>
        </pc:picChg>
        <pc:cxnChg chg="add del">
          <ac:chgData name="Ferry, Sherri L" userId="3b9a7ee3-4f46-4359-9007-2dcf45e25578" providerId="ADAL" clId="{DD693D9D-4A0C-4027-9849-71B20893921A}" dt="2024-04-10T11:53:30.597" v="161" actId="26606"/>
          <ac:cxnSpMkLst>
            <pc:docMk/>
            <pc:sldMk cId="2366128169" sldId="357"/>
            <ac:cxnSpMk id="8" creationId="{E12350F3-DB83-413A-980B-1CEB92498664}"/>
          </ac:cxnSpMkLst>
        </pc:cxnChg>
      </pc:sldChg>
      <pc:sldChg chg="addSp delSp modSp new mod setBg replTag delTag">
        <pc:chgData name="Ferry, Sherri L" userId="3b9a7ee3-4f46-4359-9007-2dcf45e25578" providerId="ADAL" clId="{DD693D9D-4A0C-4027-9849-71B20893921A}" dt="2024-04-26T11:28:04.215" v="4408"/>
        <pc:sldMkLst>
          <pc:docMk/>
          <pc:sldMk cId="1359705538" sldId="358"/>
        </pc:sldMkLst>
        <pc:spChg chg="add del">
          <ac:chgData name="Ferry, Sherri L" userId="3b9a7ee3-4f46-4359-9007-2dcf45e25578" providerId="ADAL" clId="{DD693D9D-4A0C-4027-9849-71B20893921A}" dt="2024-04-10T12:29:38.601" v="528" actId="26606"/>
          <ac:spMkLst>
            <pc:docMk/>
            <pc:sldMk cId="1359705538" sldId="358"/>
            <ac:spMk id="7" creationId="{8950AD4C-6AF3-49F8-94E1-DBCAFB39478B}"/>
          </ac:spMkLst>
        </pc:spChg>
        <pc:spChg chg="add del">
          <ac:chgData name="Ferry, Sherri L" userId="3b9a7ee3-4f46-4359-9007-2dcf45e25578" providerId="ADAL" clId="{DD693D9D-4A0C-4027-9849-71B20893921A}" dt="2024-04-10T12:25:04.032" v="508" actId="26606"/>
          <ac:spMkLst>
            <pc:docMk/>
            <pc:sldMk cId="1359705538" sldId="358"/>
            <ac:spMk id="8" creationId="{8950AD4C-6AF3-49F8-94E1-DBCAFB39478B}"/>
          </ac:spMkLst>
        </pc:spChg>
        <pc:spChg chg="add del">
          <ac:chgData name="Ferry, Sherri L" userId="3b9a7ee3-4f46-4359-9007-2dcf45e25578" providerId="ADAL" clId="{DD693D9D-4A0C-4027-9849-71B20893921A}" dt="2024-04-10T12:29:38.601" v="528" actId="26606"/>
          <ac:spMkLst>
            <pc:docMk/>
            <pc:sldMk cId="1359705538" sldId="358"/>
            <ac:spMk id="9" creationId="{8DBEAE55-3EA1-41D7-A212-5F7D8986C1F2}"/>
          </ac:spMkLst>
        </pc:spChg>
        <pc:spChg chg="add del">
          <ac:chgData name="Ferry, Sherri L" userId="3b9a7ee3-4f46-4359-9007-2dcf45e25578" providerId="ADAL" clId="{DD693D9D-4A0C-4027-9849-71B20893921A}" dt="2024-04-10T12:25:04.032" v="508" actId="26606"/>
          <ac:spMkLst>
            <pc:docMk/>
            <pc:sldMk cId="1359705538" sldId="358"/>
            <ac:spMk id="10" creationId="{0ACBD85E-A404-45CB-B532-1039E479D4C6}"/>
          </ac:spMkLst>
        </pc:spChg>
        <pc:spChg chg="add del">
          <ac:chgData name="Ferry, Sherri L" userId="3b9a7ee3-4f46-4359-9007-2dcf45e25578" providerId="ADAL" clId="{DD693D9D-4A0C-4027-9849-71B20893921A}" dt="2024-04-10T12:29:38.601" v="528" actId="26606"/>
          <ac:spMkLst>
            <pc:docMk/>
            <pc:sldMk cId="1359705538" sldId="358"/>
            <ac:spMk id="11" creationId="{CFC5F0E7-644F-4101-BE72-12825CF537E7}"/>
          </ac:spMkLst>
        </pc:spChg>
        <pc:spChg chg="add del">
          <ac:chgData name="Ferry, Sherri L" userId="3b9a7ee3-4f46-4359-9007-2dcf45e25578" providerId="ADAL" clId="{DD693D9D-4A0C-4027-9849-71B20893921A}" dt="2024-04-10T12:25:04.032" v="508" actId="26606"/>
          <ac:spMkLst>
            <pc:docMk/>
            <pc:sldMk cId="1359705538" sldId="358"/>
            <ac:spMk id="12" creationId="{DB1626B1-BAC7-4893-A5AC-620597685187}"/>
          </ac:spMkLst>
        </pc:spChg>
        <pc:spChg chg="add del">
          <ac:chgData name="Ferry, Sherri L" userId="3b9a7ee3-4f46-4359-9007-2dcf45e25578" providerId="ADAL" clId="{DD693D9D-4A0C-4027-9849-71B20893921A}" dt="2024-04-10T12:29:38.601" v="528" actId="26606"/>
          <ac:spMkLst>
            <pc:docMk/>
            <pc:sldMk cId="1359705538" sldId="358"/>
            <ac:spMk id="13" creationId="{B1F9B6B4-B0C4-45C6-A086-901C960D03E7}"/>
          </ac:spMkLst>
        </pc:spChg>
        <pc:spChg chg="add del">
          <ac:chgData name="Ferry, Sherri L" userId="3b9a7ee3-4f46-4359-9007-2dcf45e25578" providerId="ADAL" clId="{DD693D9D-4A0C-4027-9849-71B20893921A}" dt="2024-04-10T12:25:04.032" v="508" actId="26606"/>
          <ac:spMkLst>
            <pc:docMk/>
            <pc:sldMk cId="1359705538" sldId="358"/>
            <ac:spMk id="14" creationId="{D64E9910-51FE-45BF-973D-9D2401FD3C63}"/>
          </ac:spMkLst>
        </pc:spChg>
        <pc:spChg chg="add del">
          <ac:chgData name="Ferry, Sherri L" userId="3b9a7ee3-4f46-4359-9007-2dcf45e25578" providerId="ADAL" clId="{DD693D9D-4A0C-4027-9849-71B20893921A}" dt="2024-04-10T12:33:42.775" v="538" actId="26606"/>
          <ac:spMkLst>
            <pc:docMk/>
            <pc:sldMk cId="1359705538" sldId="358"/>
            <ac:spMk id="15" creationId="{E559D998-AB6C-46E1-B394-118E9A1E2D62}"/>
          </ac:spMkLst>
        </pc:spChg>
        <pc:spChg chg="add del">
          <ac:chgData name="Ferry, Sherri L" userId="3b9a7ee3-4f46-4359-9007-2dcf45e25578" providerId="ADAL" clId="{DD693D9D-4A0C-4027-9849-71B20893921A}" dt="2024-04-10T12:25:50.470" v="513" actId="26606"/>
          <ac:spMkLst>
            <pc:docMk/>
            <pc:sldMk cId="1359705538" sldId="358"/>
            <ac:spMk id="16" creationId="{B94BF6D8-BAB7-4EB4-9B19-BB8B2F0F700E}"/>
          </ac:spMkLst>
        </pc:spChg>
        <pc:spChg chg="add del">
          <ac:chgData name="Ferry, Sherri L" userId="3b9a7ee3-4f46-4359-9007-2dcf45e25578" providerId="ADAL" clId="{DD693D9D-4A0C-4027-9849-71B20893921A}" dt="2024-04-10T12:25:50.470" v="513" actId="26606"/>
          <ac:spMkLst>
            <pc:docMk/>
            <pc:sldMk cId="1359705538" sldId="358"/>
            <ac:spMk id="17" creationId="{B233FAAD-5E0A-4FBB-9800-1DAEE5039AF6}"/>
          </ac:spMkLst>
        </pc:spChg>
        <pc:spChg chg="add del">
          <ac:chgData name="Ferry, Sherri L" userId="3b9a7ee3-4f46-4359-9007-2dcf45e25578" providerId="ADAL" clId="{DD693D9D-4A0C-4027-9849-71B20893921A}" dt="2024-04-10T12:25:50.470" v="513" actId="26606"/>
          <ac:spMkLst>
            <pc:docMk/>
            <pc:sldMk cId="1359705538" sldId="358"/>
            <ac:spMk id="18" creationId="{8276E914-D126-4153-AEBF-1B9B6361C2B7}"/>
          </ac:spMkLst>
        </pc:spChg>
        <pc:spChg chg="add del">
          <ac:chgData name="Ferry, Sherri L" userId="3b9a7ee3-4f46-4359-9007-2dcf45e25578" providerId="ADAL" clId="{DD693D9D-4A0C-4027-9849-71B20893921A}" dt="2024-04-10T12:53:55.626" v="669" actId="26606"/>
          <ac:spMkLst>
            <pc:docMk/>
            <pc:sldMk cId="1359705538" sldId="358"/>
            <ac:spMk id="22" creationId="{8B089790-F4B6-46A7-BB28-7B74A9A9EFDC}"/>
          </ac:spMkLst>
        </pc:spChg>
        <pc:spChg chg="add del">
          <ac:chgData name="Ferry, Sherri L" userId="3b9a7ee3-4f46-4359-9007-2dcf45e25578" providerId="ADAL" clId="{DD693D9D-4A0C-4027-9849-71B20893921A}" dt="2024-04-10T12:28:06.124" v="520" actId="26606"/>
          <ac:spMkLst>
            <pc:docMk/>
            <pc:sldMk cId="1359705538" sldId="358"/>
            <ac:spMk id="23" creationId="{D153EDB2-4AAD-43F4-AE78-4D326C813369}"/>
          </ac:spMkLst>
        </pc:spChg>
        <pc:spChg chg="add del">
          <ac:chgData name="Ferry, Sherri L" userId="3b9a7ee3-4f46-4359-9007-2dcf45e25578" providerId="ADAL" clId="{DD693D9D-4A0C-4027-9849-71B20893921A}" dt="2024-04-10T12:28:06.117" v="519" actId="26606"/>
          <ac:spMkLst>
            <pc:docMk/>
            <pc:sldMk cId="1359705538" sldId="358"/>
            <ac:spMk id="35" creationId="{854ECEBE-9353-406C-9313-02A517A310EF}"/>
          </ac:spMkLst>
        </pc:spChg>
        <pc:spChg chg="add del mod">
          <ac:chgData name="Ferry, Sherri L" userId="3b9a7ee3-4f46-4359-9007-2dcf45e25578" providerId="ADAL" clId="{DD693D9D-4A0C-4027-9849-71B20893921A}" dt="2024-04-10T12:55:48.925" v="687" actId="26606"/>
          <ac:spMkLst>
            <pc:docMk/>
            <pc:sldMk cId="1359705538" sldId="358"/>
            <ac:spMk id="36" creationId="{FF188CD9-B62C-7A2C-F425-771230C43AEE}"/>
          </ac:spMkLst>
        </pc:spChg>
        <pc:spChg chg="add del">
          <ac:chgData name="Ferry, Sherri L" userId="3b9a7ee3-4f46-4359-9007-2dcf45e25578" providerId="ADAL" clId="{DD693D9D-4A0C-4027-9849-71B20893921A}" dt="2024-04-10T12:28:06.117" v="519" actId="26606"/>
          <ac:spMkLst>
            <pc:docMk/>
            <pc:sldMk cId="1359705538" sldId="358"/>
            <ac:spMk id="37" creationId="{86806086-A782-4311-A63B-1A68574D8067}"/>
          </ac:spMkLst>
        </pc:spChg>
        <pc:spChg chg="add del mod">
          <ac:chgData name="Ferry, Sherri L" userId="3b9a7ee3-4f46-4359-9007-2dcf45e25578" providerId="ADAL" clId="{DD693D9D-4A0C-4027-9849-71B20893921A}" dt="2024-04-10T12:41:23.300" v="575" actId="21"/>
          <ac:spMkLst>
            <pc:docMk/>
            <pc:sldMk cId="1359705538" sldId="358"/>
            <ac:spMk id="38" creationId="{A6890570-D17B-FB97-4D3C-FD53A326CB36}"/>
          </ac:spMkLst>
        </pc:spChg>
        <pc:spChg chg="add del">
          <ac:chgData name="Ferry, Sherri L" userId="3b9a7ee3-4f46-4359-9007-2dcf45e25578" providerId="ADAL" clId="{DD693D9D-4A0C-4027-9849-71B20893921A}" dt="2024-04-10T12:28:06.117" v="519" actId="26606"/>
          <ac:spMkLst>
            <pc:docMk/>
            <pc:sldMk cId="1359705538" sldId="358"/>
            <ac:spMk id="39" creationId="{CE71458B-DF80-43DF-9693-2EC3878ACAB5}"/>
          </ac:spMkLst>
        </pc:spChg>
        <pc:spChg chg="add del">
          <ac:chgData name="Ferry, Sherri L" userId="3b9a7ee3-4f46-4359-9007-2dcf45e25578" providerId="ADAL" clId="{DD693D9D-4A0C-4027-9849-71B20893921A}" dt="2024-04-10T12:28:06.117" v="519" actId="26606"/>
          <ac:spMkLst>
            <pc:docMk/>
            <pc:sldMk cId="1359705538" sldId="358"/>
            <ac:spMk id="41" creationId="{DE1994AC-22D1-4B48-9EDA-BE373E704567}"/>
          </ac:spMkLst>
        </pc:spChg>
        <pc:spChg chg="add del">
          <ac:chgData name="Ferry, Sherri L" userId="3b9a7ee3-4f46-4359-9007-2dcf45e25578" providerId="ADAL" clId="{DD693D9D-4A0C-4027-9849-71B20893921A}" dt="2024-04-10T12:28:06.117" v="519" actId="26606"/>
          <ac:spMkLst>
            <pc:docMk/>
            <pc:sldMk cId="1359705538" sldId="358"/>
            <ac:spMk id="43" creationId="{22220111-5018-4EB7-A38B-79BD37F7C095}"/>
          </ac:spMkLst>
        </pc:spChg>
        <pc:spChg chg="add del">
          <ac:chgData name="Ferry, Sherri L" userId="3b9a7ee3-4f46-4359-9007-2dcf45e25578" providerId="ADAL" clId="{DD693D9D-4A0C-4027-9849-71B20893921A}" dt="2024-04-10T12:28:33.624" v="523" actId="26606"/>
          <ac:spMkLst>
            <pc:docMk/>
            <pc:sldMk cId="1359705538" sldId="358"/>
            <ac:spMk id="45" creationId="{E8558839-0873-4376-AE92-C48699D22FE2}"/>
          </ac:spMkLst>
        </pc:spChg>
        <pc:spChg chg="add mod">
          <ac:chgData name="Ferry, Sherri L" userId="3b9a7ee3-4f46-4359-9007-2dcf45e25578" providerId="ADAL" clId="{DD693D9D-4A0C-4027-9849-71B20893921A}" dt="2024-04-10T13:24:11.547" v="1107" actId="13926"/>
          <ac:spMkLst>
            <pc:docMk/>
            <pc:sldMk cId="1359705538" sldId="358"/>
            <ac:spMk id="55" creationId="{AFC9E39B-8E4A-8259-33F5-55C8AF1F192A}"/>
          </ac:spMkLst>
        </pc:spChg>
        <pc:spChg chg="add mod">
          <ac:chgData name="Ferry, Sherri L" userId="3b9a7ee3-4f46-4359-9007-2dcf45e25578" providerId="ADAL" clId="{DD693D9D-4A0C-4027-9849-71B20893921A}" dt="2024-04-10T13:13:18.225" v="926"/>
          <ac:spMkLst>
            <pc:docMk/>
            <pc:sldMk cId="1359705538" sldId="358"/>
            <ac:spMk id="57" creationId="{A66A9EC6-38E7-28B1-C312-77B4FB4D05E1}"/>
          </ac:spMkLst>
        </pc:spChg>
        <pc:spChg chg="add mod">
          <ac:chgData name="Ferry, Sherri L" userId="3b9a7ee3-4f46-4359-9007-2dcf45e25578" providerId="ADAL" clId="{DD693D9D-4A0C-4027-9849-71B20893921A}" dt="2024-04-10T13:24:27.732" v="1108" actId="1076"/>
          <ac:spMkLst>
            <pc:docMk/>
            <pc:sldMk cId="1359705538" sldId="358"/>
            <ac:spMk id="58" creationId="{211A5153-5C97-6F31-81DB-41B6726AFFE0}"/>
          </ac:spMkLst>
        </pc:spChg>
        <pc:spChg chg="add del">
          <ac:chgData name="Ferry, Sherri L" userId="3b9a7ee3-4f46-4359-9007-2dcf45e25578" providerId="ADAL" clId="{DD693D9D-4A0C-4027-9849-71B20893921A}" dt="2024-04-10T12:54:20.093" v="674" actId="26606"/>
          <ac:spMkLst>
            <pc:docMk/>
            <pc:sldMk cId="1359705538" sldId="358"/>
            <ac:spMk id="59" creationId="{69AB23CA-CF96-42B0-847F-37A181DEBFA5}"/>
          </ac:spMkLst>
        </pc:spChg>
        <pc:spChg chg="add del">
          <ac:chgData name="Ferry, Sherri L" userId="3b9a7ee3-4f46-4359-9007-2dcf45e25578" providerId="ADAL" clId="{DD693D9D-4A0C-4027-9849-71B20893921A}" dt="2024-04-10T12:54:20.093" v="674" actId="26606"/>
          <ac:spMkLst>
            <pc:docMk/>
            <pc:sldMk cId="1359705538" sldId="358"/>
            <ac:spMk id="61" creationId="{A45FD7F6-BF7B-4588-AE38-90035891A149}"/>
          </ac:spMkLst>
        </pc:spChg>
        <pc:spChg chg="add del">
          <ac:chgData name="Ferry, Sherri L" userId="3b9a7ee3-4f46-4359-9007-2dcf45e25578" providerId="ADAL" clId="{DD693D9D-4A0C-4027-9849-71B20893921A}" dt="2024-04-10T12:54:20.093" v="674" actId="26606"/>
          <ac:spMkLst>
            <pc:docMk/>
            <pc:sldMk cId="1359705538" sldId="358"/>
            <ac:spMk id="63" creationId="{2F05AAE2-453E-4EDA-8961-D9B319978159}"/>
          </ac:spMkLst>
        </pc:spChg>
        <pc:spChg chg="add del">
          <ac:chgData name="Ferry, Sherri L" userId="3b9a7ee3-4f46-4359-9007-2dcf45e25578" providerId="ADAL" clId="{DD693D9D-4A0C-4027-9849-71B20893921A}" dt="2024-04-10T12:54:20.093" v="674" actId="26606"/>
          <ac:spMkLst>
            <pc:docMk/>
            <pc:sldMk cId="1359705538" sldId="358"/>
            <ac:spMk id="65" creationId="{CE2CF453-4871-4F22-8746-957F757DAAF8}"/>
          </ac:spMkLst>
        </pc:spChg>
        <pc:spChg chg="add del">
          <ac:chgData name="Ferry, Sherri L" userId="3b9a7ee3-4f46-4359-9007-2dcf45e25578" providerId="ADAL" clId="{DD693D9D-4A0C-4027-9849-71B20893921A}" dt="2024-04-10T12:54:20.093" v="674" actId="26606"/>
          <ac:spMkLst>
            <pc:docMk/>
            <pc:sldMk cId="1359705538" sldId="358"/>
            <ac:spMk id="67" creationId="{6A0E0FAE-D6BC-43D5-ACA6-8CDE484777BC}"/>
          </ac:spMkLst>
        </pc:spChg>
        <pc:spChg chg="add del">
          <ac:chgData name="Ferry, Sherri L" userId="3b9a7ee3-4f46-4359-9007-2dcf45e25578" providerId="ADAL" clId="{DD693D9D-4A0C-4027-9849-71B20893921A}" dt="2024-04-10T12:58:43.144" v="702" actId="26606"/>
          <ac:spMkLst>
            <pc:docMk/>
            <pc:sldMk cId="1359705538" sldId="358"/>
            <ac:spMk id="72" creationId="{69AB23CA-CF96-42B0-847F-37A181DEBFA5}"/>
          </ac:spMkLst>
        </pc:spChg>
        <pc:spChg chg="add del">
          <ac:chgData name="Ferry, Sherri L" userId="3b9a7ee3-4f46-4359-9007-2dcf45e25578" providerId="ADAL" clId="{DD693D9D-4A0C-4027-9849-71B20893921A}" dt="2024-04-10T12:58:43.144" v="702" actId="26606"/>
          <ac:spMkLst>
            <pc:docMk/>
            <pc:sldMk cId="1359705538" sldId="358"/>
            <ac:spMk id="74" creationId="{A45FD7F6-BF7B-4588-AE38-90035891A149}"/>
          </ac:spMkLst>
        </pc:spChg>
        <pc:spChg chg="add del">
          <ac:chgData name="Ferry, Sherri L" userId="3b9a7ee3-4f46-4359-9007-2dcf45e25578" providerId="ADAL" clId="{DD693D9D-4A0C-4027-9849-71B20893921A}" dt="2024-04-10T12:58:43.144" v="702" actId="26606"/>
          <ac:spMkLst>
            <pc:docMk/>
            <pc:sldMk cId="1359705538" sldId="358"/>
            <ac:spMk id="76" creationId="{2F05AAE2-453E-4EDA-8961-D9B319978159}"/>
          </ac:spMkLst>
        </pc:spChg>
        <pc:spChg chg="add del">
          <ac:chgData name="Ferry, Sherri L" userId="3b9a7ee3-4f46-4359-9007-2dcf45e25578" providerId="ADAL" clId="{DD693D9D-4A0C-4027-9849-71B20893921A}" dt="2024-04-10T12:58:43.144" v="702" actId="26606"/>
          <ac:spMkLst>
            <pc:docMk/>
            <pc:sldMk cId="1359705538" sldId="358"/>
            <ac:spMk id="78" creationId="{CE2CF453-4871-4F22-8746-957F757DAAF8}"/>
          </ac:spMkLst>
        </pc:spChg>
        <pc:spChg chg="add del">
          <ac:chgData name="Ferry, Sherri L" userId="3b9a7ee3-4f46-4359-9007-2dcf45e25578" providerId="ADAL" clId="{DD693D9D-4A0C-4027-9849-71B20893921A}" dt="2024-04-10T12:58:43.144" v="702" actId="26606"/>
          <ac:spMkLst>
            <pc:docMk/>
            <pc:sldMk cId="1359705538" sldId="358"/>
            <ac:spMk id="80" creationId="{6A0E0FAE-D6BC-43D5-ACA6-8CDE484777BC}"/>
          </ac:spMkLst>
        </pc:spChg>
        <pc:spChg chg="add">
          <ac:chgData name="Ferry, Sherri L" userId="3b9a7ee3-4f46-4359-9007-2dcf45e25578" providerId="ADAL" clId="{DD693D9D-4A0C-4027-9849-71B20893921A}" dt="2024-04-10T12:58:43.144" v="702" actId="26606"/>
          <ac:spMkLst>
            <pc:docMk/>
            <pc:sldMk cId="1359705538" sldId="358"/>
            <ac:spMk id="87" creationId="{C9B9F33B-F0CC-4410-85D0-1B957DF4351C}"/>
          </ac:spMkLst>
        </pc:spChg>
        <pc:spChg chg="add">
          <ac:chgData name="Ferry, Sherri L" userId="3b9a7ee3-4f46-4359-9007-2dcf45e25578" providerId="ADAL" clId="{DD693D9D-4A0C-4027-9849-71B20893921A}" dt="2024-04-10T12:58:43.144" v="702" actId="26606"/>
          <ac:spMkLst>
            <pc:docMk/>
            <pc:sldMk cId="1359705538" sldId="358"/>
            <ac:spMk id="89" creationId="{55CB1B7E-4B0B-4E99-9560-9667270DA7A6}"/>
          </ac:spMkLst>
        </pc:spChg>
        <pc:spChg chg="add">
          <ac:chgData name="Ferry, Sherri L" userId="3b9a7ee3-4f46-4359-9007-2dcf45e25578" providerId="ADAL" clId="{DD693D9D-4A0C-4027-9849-71B20893921A}" dt="2024-04-10T12:58:43.144" v="702" actId="26606"/>
          <ac:spMkLst>
            <pc:docMk/>
            <pc:sldMk cId="1359705538" sldId="358"/>
            <ac:spMk id="91" creationId="{C924DBCE-E731-4B22-8181-A39C1D86276C}"/>
          </ac:spMkLst>
        </pc:spChg>
        <pc:spChg chg="add">
          <ac:chgData name="Ferry, Sherri L" userId="3b9a7ee3-4f46-4359-9007-2dcf45e25578" providerId="ADAL" clId="{DD693D9D-4A0C-4027-9849-71B20893921A}" dt="2024-04-10T12:58:43.144" v="702" actId="26606"/>
          <ac:spMkLst>
            <pc:docMk/>
            <pc:sldMk cId="1359705538" sldId="358"/>
            <ac:spMk id="93" creationId="{196DE3D2-178D-4017-842D-87C88CE92E13}"/>
          </ac:spMkLst>
        </pc:spChg>
        <pc:spChg chg="add">
          <ac:chgData name="Ferry, Sherri L" userId="3b9a7ee3-4f46-4359-9007-2dcf45e25578" providerId="ADAL" clId="{DD693D9D-4A0C-4027-9849-71B20893921A}" dt="2024-04-10T12:58:43.144" v="702" actId="26606"/>
          <ac:spMkLst>
            <pc:docMk/>
            <pc:sldMk cId="1359705538" sldId="358"/>
            <ac:spMk id="97" creationId="{034ACCCC-54D4-4F78-9B85-4A34FEBAA995}"/>
          </ac:spMkLst>
        </pc:spChg>
        <pc:spChg chg="add">
          <ac:chgData name="Ferry, Sherri L" userId="3b9a7ee3-4f46-4359-9007-2dcf45e25578" providerId="ADAL" clId="{DD693D9D-4A0C-4027-9849-71B20893921A}" dt="2024-04-10T12:58:43.144" v="702" actId="26606"/>
          <ac:spMkLst>
            <pc:docMk/>
            <pc:sldMk cId="1359705538" sldId="358"/>
            <ac:spMk id="99" creationId="{72413CFE-8B8A-45C9-B7BA-CF49986D4818}"/>
          </ac:spMkLst>
        </pc:spChg>
        <pc:grpChg chg="add del">
          <ac:chgData name="Ferry, Sherri L" userId="3b9a7ee3-4f46-4359-9007-2dcf45e25578" providerId="ADAL" clId="{DD693D9D-4A0C-4027-9849-71B20893921A}" dt="2024-04-10T12:53:55.626" v="669" actId="26606"/>
          <ac:grpSpMkLst>
            <pc:docMk/>
            <pc:sldMk cId="1359705538" sldId="358"/>
            <ac:grpSpMk id="24" creationId="{9DE3F54D-33BC-4382-A2AB-5E002F0F1166}"/>
          </ac:grpSpMkLst>
        </pc:grpChg>
        <pc:grpChg chg="add del">
          <ac:chgData name="Ferry, Sherri L" userId="3b9a7ee3-4f46-4359-9007-2dcf45e25578" providerId="ADAL" clId="{DD693D9D-4A0C-4027-9849-71B20893921A}" dt="2024-04-10T12:28:06.124" v="520" actId="26606"/>
          <ac:grpSpMkLst>
            <pc:docMk/>
            <pc:sldMk cId="1359705538" sldId="358"/>
            <ac:grpSpMk id="25" creationId="{A3CB7779-72E2-4E92-AE18-6BBC335DD881}"/>
          </ac:grpSpMkLst>
        </pc:grpChg>
        <pc:grpChg chg="add mod">
          <ac:chgData name="Ferry, Sherri L" userId="3b9a7ee3-4f46-4359-9007-2dcf45e25578" providerId="ADAL" clId="{DD693D9D-4A0C-4027-9849-71B20893921A}" dt="2024-04-10T13:13:20.958" v="927" actId="1076"/>
          <ac:grpSpMkLst>
            <pc:docMk/>
            <pc:sldMk cId="1359705538" sldId="358"/>
            <ac:grpSpMk id="56" creationId="{2B9E4AC4-EE11-2E61-DD28-693ACBCBE8FF}"/>
          </ac:grpSpMkLst>
        </pc:grpChg>
        <pc:graphicFrameChg chg="add del mod modGraphic">
          <ac:chgData name="Ferry, Sherri L" userId="3b9a7ee3-4f46-4359-9007-2dcf45e25578" providerId="ADAL" clId="{DD693D9D-4A0C-4027-9849-71B20893921A}" dt="2024-04-10T13:13:29" v="929" actId="21"/>
          <ac:graphicFrameMkLst>
            <pc:docMk/>
            <pc:sldMk cId="1359705538" sldId="358"/>
            <ac:graphicFrameMk id="82" creationId="{3115B4F9-8109-33A0-A1C2-879D93D11768}"/>
          </ac:graphicFrameMkLst>
        </pc:graphicFrameChg>
        <pc:picChg chg="add del mod ord modCrop">
          <ac:chgData name="Ferry, Sherri L" userId="3b9a7ee3-4f46-4359-9007-2dcf45e25578" providerId="ADAL" clId="{DD693D9D-4A0C-4027-9849-71B20893921A}" dt="2024-04-10T12:29:06.936" v="526" actId="21"/>
          <ac:picMkLst>
            <pc:docMk/>
            <pc:sldMk cId="1359705538" sldId="358"/>
            <ac:picMk id="3" creationId="{41EB518B-E44C-3262-9078-E234ABB2C633}"/>
          </ac:picMkLst>
        </pc:picChg>
        <pc:picChg chg="add del mod ord">
          <ac:chgData name="Ferry, Sherri L" userId="3b9a7ee3-4f46-4359-9007-2dcf45e25578" providerId="ADAL" clId="{DD693D9D-4A0C-4027-9849-71B20893921A}" dt="2024-04-10T12:32:25.497" v="532" actId="21"/>
          <ac:picMkLst>
            <pc:docMk/>
            <pc:sldMk cId="1359705538" sldId="358"/>
            <ac:picMk id="5" creationId="{F8469430-2AD9-4642-F35B-77439BDFB469}"/>
          </ac:picMkLst>
        </pc:picChg>
        <pc:picChg chg="add del mod">
          <ac:chgData name="Ferry, Sherri L" userId="3b9a7ee3-4f46-4359-9007-2dcf45e25578" providerId="ADAL" clId="{DD693D9D-4A0C-4027-9849-71B20893921A}" dt="2024-04-10T12:32:31.052" v="534" actId="21"/>
          <ac:picMkLst>
            <pc:docMk/>
            <pc:sldMk cId="1359705538" sldId="358"/>
            <ac:picMk id="6" creationId="{4242DF21-C696-8A9D-65F4-2D682E4BC639}"/>
          </ac:picMkLst>
        </pc:picChg>
        <pc:picChg chg="add mod ord modCrop">
          <ac:chgData name="Ferry, Sherri L" userId="3b9a7ee3-4f46-4359-9007-2dcf45e25578" providerId="ADAL" clId="{DD693D9D-4A0C-4027-9849-71B20893921A}" dt="2024-04-10T12:58:59.610" v="705" actId="1076"/>
          <ac:picMkLst>
            <pc:docMk/>
            <pc:sldMk cId="1359705538" sldId="358"/>
            <ac:picMk id="20" creationId="{79C59E81-A171-CC72-EC53-34E5B693B379}"/>
          </ac:picMkLst>
        </pc:picChg>
        <pc:picChg chg="add del mod modCrop">
          <ac:chgData name="Ferry, Sherri L" userId="3b9a7ee3-4f46-4359-9007-2dcf45e25578" providerId="ADAL" clId="{DD693D9D-4A0C-4027-9849-71B20893921A}" dt="2024-04-10T12:47:41.052" v="594" actId="21"/>
          <ac:picMkLst>
            <pc:docMk/>
            <pc:sldMk cId="1359705538" sldId="358"/>
            <ac:picMk id="42" creationId="{3CBBC7A4-D636-7B00-1293-3A8B4B049276}"/>
          </ac:picMkLst>
        </pc:picChg>
        <pc:picChg chg="add del mod">
          <ac:chgData name="Ferry, Sherri L" userId="3b9a7ee3-4f46-4359-9007-2dcf45e25578" providerId="ADAL" clId="{DD693D9D-4A0C-4027-9849-71B20893921A}" dt="2024-04-10T12:50:05.779" v="611" actId="21"/>
          <ac:picMkLst>
            <pc:docMk/>
            <pc:sldMk cId="1359705538" sldId="358"/>
            <ac:picMk id="46" creationId="{12E6D951-FCE4-795B-E084-58A056FD229B}"/>
          </ac:picMkLst>
        </pc:picChg>
        <pc:picChg chg="add del mod">
          <ac:chgData name="Ferry, Sherri L" userId="3b9a7ee3-4f46-4359-9007-2dcf45e25578" providerId="ADAL" clId="{DD693D9D-4A0C-4027-9849-71B20893921A}" dt="2024-04-10T12:49:03.510" v="601" actId="21"/>
          <ac:picMkLst>
            <pc:docMk/>
            <pc:sldMk cId="1359705538" sldId="358"/>
            <ac:picMk id="48" creationId="{79931A47-F6EE-CB4E-77F6-C9401ED868DC}"/>
          </ac:picMkLst>
        </pc:picChg>
        <pc:picChg chg="add del mod">
          <ac:chgData name="Ferry, Sherri L" userId="3b9a7ee3-4f46-4359-9007-2dcf45e25578" providerId="ADAL" clId="{DD693D9D-4A0C-4027-9849-71B20893921A}" dt="2024-04-10T12:49:37.304" v="607" actId="21"/>
          <ac:picMkLst>
            <pc:docMk/>
            <pc:sldMk cId="1359705538" sldId="358"/>
            <ac:picMk id="49" creationId="{460C6545-E854-EC4F-E5BB-0E8FB41EF284}"/>
          </ac:picMkLst>
        </pc:picChg>
        <pc:picChg chg="add del mod">
          <ac:chgData name="Ferry, Sherri L" userId="3b9a7ee3-4f46-4359-9007-2dcf45e25578" providerId="ADAL" clId="{DD693D9D-4A0C-4027-9849-71B20893921A}" dt="2024-04-10T12:51:18.847" v="648" actId="21"/>
          <ac:picMkLst>
            <pc:docMk/>
            <pc:sldMk cId="1359705538" sldId="358"/>
            <ac:picMk id="51" creationId="{1436DBE4-44CA-A73C-101B-AAA731B71BD6}"/>
          </ac:picMkLst>
        </pc:picChg>
        <pc:picChg chg="add del mod">
          <ac:chgData name="Ferry, Sherri L" userId="3b9a7ee3-4f46-4359-9007-2dcf45e25578" providerId="ADAL" clId="{DD693D9D-4A0C-4027-9849-71B20893921A}" dt="2024-04-10T12:53:45.307" v="668" actId="21"/>
          <ac:picMkLst>
            <pc:docMk/>
            <pc:sldMk cId="1359705538" sldId="358"/>
            <ac:picMk id="52" creationId="{53A7FC6C-2961-3979-5093-480931981EF7}"/>
          </ac:picMkLst>
        </pc:picChg>
        <pc:picChg chg="add mod">
          <ac:chgData name="Ferry, Sherri L" userId="3b9a7ee3-4f46-4359-9007-2dcf45e25578" providerId="ADAL" clId="{DD693D9D-4A0C-4027-9849-71B20893921A}" dt="2024-04-10T12:58:43.144" v="702" actId="26606"/>
          <ac:picMkLst>
            <pc:docMk/>
            <pc:sldMk cId="1359705538" sldId="358"/>
            <ac:picMk id="54" creationId="{8DB6CE7A-4E36-0C09-4F93-67583236343F}"/>
          </ac:picMkLst>
        </pc:picChg>
        <pc:cxnChg chg="add">
          <ac:chgData name="Ferry, Sherri L" userId="3b9a7ee3-4f46-4359-9007-2dcf45e25578" providerId="ADAL" clId="{DD693D9D-4A0C-4027-9849-71B20893921A}" dt="2024-04-10T12:58:43.144" v="702" actId="26606"/>
          <ac:cxnSpMkLst>
            <pc:docMk/>
            <pc:sldMk cId="1359705538" sldId="358"/>
            <ac:cxnSpMk id="95" creationId="{43621FD4-D14D-45D5-9A57-9A2DE5EA59C0}"/>
          </ac:cxnSpMkLst>
        </pc:cxnChg>
      </pc:sldChg>
      <pc:sldChg chg="addSp modSp new mod setBg replTag delTag">
        <pc:chgData name="Ferry, Sherri L" userId="3b9a7ee3-4f46-4359-9007-2dcf45e25578" providerId="ADAL" clId="{DD693D9D-4A0C-4027-9849-71B20893921A}" dt="2024-04-26T11:28:21.529" v="4410"/>
        <pc:sldMkLst>
          <pc:docMk/>
          <pc:sldMk cId="2105837521" sldId="359"/>
        </pc:sldMkLst>
        <pc:spChg chg="add mod ord">
          <ac:chgData name="Ferry, Sherri L" userId="3b9a7ee3-4f46-4359-9007-2dcf45e25578" providerId="ADAL" clId="{DD693D9D-4A0C-4027-9849-71B20893921A}" dt="2024-04-10T13:22:09.177" v="1094" actId="1076"/>
          <ac:spMkLst>
            <pc:docMk/>
            <pc:sldMk cId="2105837521" sldId="359"/>
            <ac:spMk id="3" creationId="{EFE2D233-23D8-598C-2EA1-7639CE1FB997}"/>
          </ac:spMkLst>
        </pc:spChg>
        <pc:spChg chg="add">
          <ac:chgData name="Ferry, Sherri L" userId="3b9a7ee3-4f46-4359-9007-2dcf45e25578" providerId="ADAL" clId="{DD693D9D-4A0C-4027-9849-71B20893921A}" dt="2024-04-10T13:16:22.512" v="948" actId="26606"/>
          <ac:spMkLst>
            <pc:docMk/>
            <pc:sldMk cId="2105837521" sldId="359"/>
            <ac:spMk id="2055" creationId="{B210AC1D-4063-4C6E-9528-FA9C4C0C18E6}"/>
          </ac:spMkLst>
        </pc:spChg>
        <pc:spChg chg="add">
          <ac:chgData name="Ferry, Sherri L" userId="3b9a7ee3-4f46-4359-9007-2dcf45e25578" providerId="ADAL" clId="{DD693D9D-4A0C-4027-9849-71B20893921A}" dt="2024-04-10T13:16:22.512" v="948" actId="26606"/>
          <ac:spMkLst>
            <pc:docMk/>
            <pc:sldMk cId="2105837521" sldId="359"/>
            <ac:spMk id="2057" creationId="{02F8C595-E68C-4306-AED8-DC7826A0A506}"/>
          </ac:spMkLst>
        </pc:spChg>
        <pc:picChg chg="add mod modCrop">
          <ac:chgData name="Ferry, Sherri L" userId="3b9a7ee3-4f46-4359-9007-2dcf45e25578" providerId="ADAL" clId="{DD693D9D-4A0C-4027-9849-71B20893921A}" dt="2024-04-10T13:21:56.694" v="1091" actId="1076"/>
          <ac:picMkLst>
            <pc:docMk/>
            <pc:sldMk cId="2105837521" sldId="359"/>
            <ac:picMk id="5" creationId="{B0412960-3B8F-8570-1034-0F63CA6EE970}"/>
          </ac:picMkLst>
        </pc:picChg>
        <pc:picChg chg="add mod">
          <ac:chgData name="Ferry, Sherri L" userId="3b9a7ee3-4f46-4359-9007-2dcf45e25578" providerId="ADAL" clId="{DD693D9D-4A0C-4027-9849-71B20893921A}" dt="2024-04-10T13:16:22.512" v="948" actId="26606"/>
          <ac:picMkLst>
            <pc:docMk/>
            <pc:sldMk cId="2105837521" sldId="359"/>
            <ac:picMk id="2050" creationId="{6FCE49C6-D897-B7DB-4871-1642BB81FAE9}"/>
          </ac:picMkLst>
        </pc:picChg>
      </pc:sldChg>
      <pc:sldChg chg="addSp delSp modSp new del mod setBg replTag delTag">
        <pc:chgData name="Ferry, Sherri L" userId="3b9a7ee3-4f46-4359-9007-2dcf45e25578" providerId="ADAL" clId="{DD693D9D-4A0C-4027-9849-71B20893921A}" dt="2024-04-23T17:53:32.044" v="1246" actId="2696"/>
        <pc:sldMkLst>
          <pc:docMk/>
          <pc:sldMk cId="970187536" sldId="360"/>
        </pc:sldMkLst>
        <pc:spChg chg="add">
          <ac:chgData name="Ferry, Sherri L" userId="3b9a7ee3-4f46-4359-9007-2dcf45e25578" providerId="ADAL" clId="{DD693D9D-4A0C-4027-9849-71B20893921A}" dt="2024-04-23T17:38:28.176" v="1198" actId="26606"/>
          <ac:spMkLst>
            <pc:docMk/>
            <pc:sldMk cId="970187536" sldId="360"/>
            <ac:spMk id="1031" creationId="{42A4FC2C-047E-45A5-965D-8E1E3BF09BC6}"/>
          </ac:spMkLst>
        </pc:spChg>
        <pc:picChg chg="add del mod">
          <ac:chgData name="Ferry, Sherri L" userId="3b9a7ee3-4f46-4359-9007-2dcf45e25578" providerId="ADAL" clId="{DD693D9D-4A0C-4027-9849-71B20893921A}" dt="2024-04-23T17:46:19.357" v="1212" actId="21"/>
          <ac:picMkLst>
            <pc:docMk/>
            <pc:sldMk cId="970187536" sldId="360"/>
            <ac:picMk id="1026" creationId="{DC0D43CE-7545-F5C1-4B72-572FC2C18F9E}"/>
          </ac:picMkLst>
        </pc:picChg>
        <pc:picChg chg="add mod">
          <ac:chgData name="Ferry, Sherri L" userId="3b9a7ee3-4f46-4359-9007-2dcf45e25578" providerId="ADAL" clId="{DD693D9D-4A0C-4027-9849-71B20893921A}" dt="2024-04-23T17:52:20.086" v="1243" actId="1076"/>
          <ac:picMkLst>
            <pc:docMk/>
            <pc:sldMk cId="970187536" sldId="360"/>
            <ac:picMk id="1028" creationId="{BA87EC84-F6DA-ACE0-D003-88002B2CE777}"/>
          </ac:picMkLst>
        </pc:picChg>
        <pc:picChg chg="add del mod">
          <ac:chgData name="Ferry, Sherri L" userId="3b9a7ee3-4f46-4359-9007-2dcf45e25578" providerId="ADAL" clId="{DD693D9D-4A0C-4027-9849-71B20893921A}" dt="2024-04-23T17:46:19.357" v="1212" actId="21"/>
          <ac:picMkLst>
            <pc:docMk/>
            <pc:sldMk cId="970187536" sldId="360"/>
            <ac:picMk id="1030" creationId="{28415BD5-1D9E-9BC6-B6EC-EAB3C614E8AB}"/>
          </ac:picMkLst>
        </pc:picChg>
        <pc:picChg chg="add mod">
          <ac:chgData name="Ferry, Sherri L" userId="3b9a7ee3-4f46-4359-9007-2dcf45e25578" providerId="ADAL" clId="{DD693D9D-4A0C-4027-9849-71B20893921A}" dt="2024-04-23T17:52:01.515" v="1239" actId="688"/>
          <ac:picMkLst>
            <pc:docMk/>
            <pc:sldMk cId="970187536" sldId="360"/>
            <ac:picMk id="1032" creationId="{F64223BA-BC5B-4445-79F8-FD104AC2DEEF}"/>
          </ac:picMkLst>
        </pc:picChg>
      </pc:sldChg>
      <pc:sldChg chg="addSp delSp modSp new del mod replTag delTag">
        <pc:chgData name="Ferry, Sherri L" userId="3b9a7ee3-4f46-4359-9007-2dcf45e25578" providerId="ADAL" clId="{DD693D9D-4A0C-4027-9849-71B20893921A}" dt="2024-04-24T12:35:26.776" v="2292" actId="2696"/>
        <pc:sldMkLst>
          <pc:docMk/>
          <pc:sldMk cId="2194140092" sldId="360"/>
        </pc:sldMkLst>
        <pc:spChg chg="add mod">
          <ac:chgData name="Ferry, Sherri L" userId="3b9a7ee3-4f46-4359-9007-2dcf45e25578" providerId="ADAL" clId="{DD693D9D-4A0C-4027-9849-71B20893921A}" dt="2024-04-24T11:57:54.665" v="1464" actId="20577"/>
          <ac:spMkLst>
            <pc:docMk/>
            <pc:sldMk cId="2194140092" sldId="360"/>
            <ac:spMk id="2" creationId="{9FFD2B81-04CB-5FD6-E655-CEB011B5D74A}"/>
          </ac:spMkLst>
        </pc:spChg>
        <pc:spChg chg="add del mod">
          <ac:chgData name="Ferry, Sherri L" userId="3b9a7ee3-4f46-4359-9007-2dcf45e25578" providerId="ADAL" clId="{DD693D9D-4A0C-4027-9849-71B20893921A}" dt="2024-04-23T18:00:18.254" v="1278" actId="21"/>
          <ac:spMkLst>
            <pc:docMk/>
            <pc:sldMk cId="2194140092" sldId="360"/>
            <ac:spMk id="3" creationId="{7F40B21B-E8F3-04E2-4BC4-7C35BB571891}"/>
          </ac:spMkLst>
        </pc:spChg>
        <pc:spChg chg="add del mod">
          <ac:chgData name="Ferry, Sherri L" userId="3b9a7ee3-4f46-4359-9007-2dcf45e25578" providerId="ADAL" clId="{DD693D9D-4A0C-4027-9849-71B20893921A}" dt="2024-04-24T11:55:07.841" v="1420" actId="21"/>
          <ac:spMkLst>
            <pc:docMk/>
            <pc:sldMk cId="2194140092" sldId="360"/>
            <ac:spMk id="4" creationId="{4E2C2659-4378-8DB4-C41B-1BA043370566}"/>
          </ac:spMkLst>
        </pc:spChg>
        <pc:picChg chg="add del mod">
          <ac:chgData name="Ferry, Sherri L" userId="3b9a7ee3-4f46-4359-9007-2dcf45e25578" providerId="ADAL" clId="{DD693D9D-4A0C-4027-9849-71B20893921A}" dt="2024-04-23T18:00:13.558" v="1277" actId="21"/>
          <ac:picMkLst>
            <pc:docMk/>
            <pc:sldMk cId="2194140092" sldId="360"/>
            <ac:picMk id="2" creationId="{25457D58-E17E-5891-8AA2-01D5C8720D73}"/>
          </ac:picMkLst>
        </pc:picChg>
        <pc:picChg chg="add del mod">
          <ac:chgData name="Ferry, Sherri L" userId="3b9a7ee3-4f46-4359-9007-2dcf45e25578" providerId="ADAL" clId="{DD693D9D-4A0C-4027-9849-71B20893921A}" dt="2024-04-24T11:55:19.353" v="1423" actId="21"/>
          <ac:picMkLst>
            <pc:docMk/>
            <pc:sldMk cId="2194140092" sldId="360"/>
            <ac:picMk id="1026" creationId="{C5E7E7CF-2A92-7563-2EBD-7C32B9C6680F}"/>
          </ac:picMkLst>
        </pc:picChg>
        <pc:picChg chg="add mod">
          <ac:chgData name="Ferry, Sherri L" userId="3b9a7ee3-4f46-4359-9007-2dcf45e25578" providerId="ADAL" clId="{DD693D9D-4A0C-4027-9849-71B20893921A}" dt="2024-04-24T11:57:16.355" v="1451" actId="1440"/>
          <ac:picMkLst>
            <pc:docMk/>
            <pc:sldMk cId="2194140092" sldId="360"/>
            <ac:picMk id="2050" creationId="{85F897BF-443D-F63F-825E-76BEC3C37669}"/>
          </ac:picMkLst>
        </pc:picChg>
        <pc:picChg chg="add del">
          <ac:chgData name="Ferry, Sherri L" userId="3b9a7ee3-4f46-4359-9007-2dcf45e25578" providerId="ADAL" clId="{DD693D9D-4A0C-4027-9849-71B20893921A}" dt="2024-04-23T18:01:55.329" v="1281" actId="21"/>
          <ac:picMkLst>
            <pc:docMk/>
            <pc:sldMk cId="2194140092" sldId="360"/>
            <ac:picMk id="2052" creationId="{7EDEEF5C-D596-611F-CA3C-9DB7B21D37D2}"/>
          </ac:picMkLst>
        </pc:picChg>
      </pc:sldChg>
      <pc:sldChg chg="new del replTag delTag">
        <pc:chgData name="Ferry, Sherri L" userId="3b9a7ee3-4f46-4359-9007-2dcf45e25578" providerId="ADAL" clId="{DD693D9D-4A0C-4027-9849-71B20893921A}" dt="2024-04-10T13:25:26.746" v="1115" actId="2696"/>
        <pc:sldMkLst>
          <pc:docMk/>
          <pc:sldMk cId="2308245409" sldId="360"/>
        </pc:sldMkLst>
      </pc:sldChg>
      <pc:sldChg chg="addSp delSp modSp new mod setBg replTag delTag addCm delCm modCm">
        <pc:chgData name="Ferry, Sherri L" userId="3b9a7ee3-4f46-4359-9007-2dcf45e25578" providerId="ADAL" clId="{DD693D9D-4A0C-4027-9849-71B20893921A}" dt="2024-04-26T11:24:12.669" v="4381" actId="20577"/>
        <pc:sldMkLst>
          <pc:docMk/>
          <pc:sldMk cId="331089160" sldId="361"/>
        </pc:sldMkLst>
        <pc:spChg chg="add mod">
          <ac:chgData name="Ferry, Sherri L" userId="3b9a7ee3-4f46-4359-9007-2dcf45e25578" providerId="ADAL" clId="{DD693D9D-4A0C-4027-9849-71B20893921A}" dt="2024-04-24T16:17:43.169" v="4176" actId="20577"/>
          <ac:spMkLst>
            <pc:docMk/>
            <pc:sldMk cId="331089160" sldId="361"/>
            <ac:spMk id="2" creationId="{CE77AA49-6271-602B-370A-F48B1AC8AB78}"/>
          </ac:spMkLst>
        </pc:spChg>
        <pc:spChg chg="add mod">
          <ac:chgData name="Ferry, Sherri L" userId="3b9a7ee3-4f46-4359-9007-2dcf45e25578" providerId="ADAL" clId="{DD693D9D-4A0C-4027-9849-71B20893921A}" dt="2024-04-25T18:41:30.144" v="4204" actId="14100"/>
          <ac:spMkLst>
            <pc:docMk/>
            <pc:sldMk cId="331089160" sldId="361"/>
            <ac:spMk id="3" creationId="{B0989455-F516-B6EA-D972-6E2FF7567B42}"/>
          </ac:spMkLst>
        </pc:spChg>
        <pc:spChg chg="add mod">
          <ac:chgData name="Ferry, Sherri L" userId="3b9a7ee3-4f46-4359-9007-2dcf45e25578" providerId="ADAL" clId="{DD693D9D-4A0C-4027-9849-71B20893921A}" dt="2024-04-24T14:12:50.164" v="3139" actId="1076"/>
          <ac:spMkLst>
            <pc:docMk/>
            <pc:sldMk cId="331089160" sldId="361"/>
            <ac:spMk id="4" creationId="{E6398233-7F92-6125-C19C-17386114EBFF}"/>
          </ac:spMkLst>
        </pc:spChg>
        <pc:spChg chg="add del mod">
          <ac:chgData name="Ferry, Sherri L" userId="3b9a7ee3-4f46-4359-9007-2dcf45e25578" providerId="ADAL" clId="{DD693D9D-4A0C-4027-9849-71B20893921A}" dt="2024-04-24T13:17:27.985" v="3024" actId="21"/>
          <ac:spMkLst>
            <pc:docMk/>
            <pc:sldMk cId="331089160" sldId="361"/>
            <ac:spMk id="5" creationId="{3874FE6C-E315-E476-633F-B470952016C1}"/>
          </ac:spMkLst>
        </pc:spChg>
        <pc:spChg chg="add del mod">
          <ac:chgData name="Ferry, Sherri L" userId="3b9a7ee3-4f46-4359-9007-2dcf45e25578" providerId="ADAL" clId="{DD693D9D-4A0C-4027-9849-71B20893921A}" dt="2024-04-24T12:21:07.311" v="1799"/>
          <ac:spMkLst>
            <pc:docMk/>
            <pc:sldMk cId="331089160" sldId="361"/>
            <ac:spMk id="5" creationId="{735AC694-A805-2EDB-F217-3E082B976134}"/>
          </ac:spMkLst>
        </pc:spChg>
        <pc:spChg chg="add del mod">
          <ac:chgData name="Ferry, Sherri L" userId="3b9a7ee3-4f46-4359-9007-2dcf45e25578" providerId="ADAL" clId="{DD693D9D-4A0C-4027-9849-71B20893921A}" dt="2024-04-24T12:32:43.487" v="2263" actId="21"/>
          <ac:spMkLst>
            <pc:docMk/>
            <pc:sldMk cId="331089160" sldId="361"/>
            <ac:spMk id="6" creationId="{ADCD62B4-542A-2968-173F-55A9A5906C15}"/>
          </ac:spMkLst>
        </pc:spChg>
        <pc:spChg chg="add mod">
          <ac:chgData name="Ferry, Sherri L" userId="3b9a7ee3-4f46-4359-9007-2dcf45e25578" providerId="ADAL" clId="{DD693D9D-4A0C-4027-9849-71B20893921A}" dt="2024-04-26T11:24:12.669" v="4381" actId="20577"/>
          <ac:spMkLst>
            <pc:docMk/>
            <pc:sldMk cId="331089160" sldId="361"/>
            <ac:spMk id="7" creationId="{C9280071-EC9D-A6B1-6D58-1B40EB495025}"/>
          </ac:spMkLst>
        </pc:spChg>
        <pc:spChg chg="add mod">
          <ac:chgData name="Ferry, Sherri L" userId="3b9a7ee3-4f46-4359-9007-2dcf45e25578" providerId="ADAL" clId="{DD693D9D-4A0C-4027-9849-71B20893921A}" dt="2024-04-24T16:17:59.360" v="4177" actId="1076"/>
          <ac:spMkLst>
            <pc:docMk/>
            <pc:sldMk cId="331089160" sldId="361"/>
            <ac:spMk id="8" creationId="{89C9FFDC-2C32-C4BF-107B-EE8A981005F9}"/>
          </ac:spMkLst>
        </pc:spChg>
        <pc:spChg chg="add del mod">
          <ac:chgData name="Ferry, Sherri L" userId="3b9a7ee3-4f46-4359-9007-2dcf45e25578" providerId="ADAL" clId="{DD693D9D-4A0C-4027-9849-71B20893921A}" dt="2024-04-24T12:52:40.772" v="2706" actId="21"/>
          <ac:spMkLst>
            <pc:docMk/>
            <pc:sldMk cId="331089160" sldId="361"/>
            <ac:spMk id="11" creationId="{A615837E-B4E7-75D4-6008-246C15C850DE}"/>
          </ac:spMkLst>
        </pc:spChg>
        <pc:spChg chg="add">
          <ac:chgData name="Ferry, Sherri L" userId="3b9a7ee3-4f46-4359-9007-2dcf45e25578" providerId="ADAL" clId="{DD693D9D-4A0C-4027-9849-71B20893921A}" dt="2024-04-24T11:59:14.665" v="1479" actId="26606"/>
          <ac:spMkLst>
            <pc:docMk/>
            <pc:sldMk cId="331089160" sldId="361"/>
            <ac:spMk id="2055" creationId="{42A4FC2C-047E-45A5-965D-8E1E3BF09BC6}"/>
          </ac:spMkLst>
        </pc:spChg>
        <pc:picChg chg="add del mod">
          <ac:chgData name="Ferry, Sherri L" userId="3b9a7ee3-4f46-4359-9007-2dcf45e25578" providerId="ADAL" clId="{DD693D9D-4A0C-4027-9849-71B20893921A}" dt="2024-04-24T13:17:34.498" v="3026" actId="21"/>
          <ac:picMkLst>
            <pc:docMk/>
            <pc:sldMk cId="331089160" sldId="361"/>
            <ac:picMk id="6" creationId="{A7CBC62E-7EBE-6195-882D-0155F0F52392}"/>
          </ac:picMkLst>
        </pc:picChg>
        <pc:picChg chg="add del mod">
          <ac:chgData name="Ferry, Sherri L" userId="3b9a7ee3-4f46-4359-9007-2dcf45e25578" providerId="ADAL" clId="{DD693D9D-4A0C-4027-9849-71B20893921A}" dt="2024-04-24T12:35:11.065" v="2282" actId="21"/>
          <ac:picMkLst>
            <pc:docMk/>
            <pc:sldMk cId="331089160" sldId="361"/>
            <ac:picMk id="8" creationId="{3F2AD963-ADA5-F6B3-D27B-432CF42E5739}"/>
          </ac:picMkLst>
        </pc:picChg>
        <pc:picChg chg="add del mod">
          <ac:chgData name="Ferry, Sherri L" userId="3b9a7ee3-4f46-4359-9007-2dcf45e25578" providerId="ADAL" clId="{DD693D9D-4A0C-4027-9849-71B20893921A}" dt="2024-04-24T12:49:28.436" v="2545" actId="21"/>
          <ac:picMkLst>
            <pc:docMk/>
            <pc:sldMk cId="331089160" sldId="361"/>
            <ac:picMk id="10" creationId="{EFDFBC17-D0E6-0CB9-25D5-F93635FAB873}"/>
          </ac:picMkLst>
        </pc:picChg>
        <pc:picChg chg="add del mod">
          <ac:chgData name="Ferry, Sherri L" userId="3b9a7ee3-4f46-4359-9007-2dcf45e25578" providerId="ADAL" clId="{DD693D9D-4A0C-4027-9849-71B20893921A}" dt="2024-04-24T13:17:07.774" v="3010"/>
          <ac:picMkLst>
            <pc:docMk/>
            <pc:sldMk cId="331089160" sldId="361"/>
            <ac:picMk id="1026" creationId="{6882DFAE-5BFC-E637-4524-8094B7453E8F}"/>
          </ac:picMkLst>
        </pc:picChg>
        <pc:picChg chg="add del mod">
          <ac:chgData name="Ferry, Sherri L" userId="3b9a7ee3-4f46-4359-9007-2dcf45e25578" providerId="ADAL" clId="{DD693D9D-4A0C-4027-9849-71B20893921A}" dt="2024-04-24T13:20:03.568" v="3083" actId="14100"/>
          <ac:picMkLst>
            <pc:docMk/>
            <pc:sldMk cId="331089160" sldId="361"/>
            <ac:picMk id="2050" creationId="{4EC9E9AB-7732-90EB-9505-4B110D9D9C3D}"/>
          </ac:picMkLst>
        </pc:picChg>
        <pc:extLst>
          <p:ext xmlns:p="http://schemas.openxmlformats.org/presentationml/2006/main" uri="{D6D511B9-2390-475A-947B-AFAB55BFBCF1}">
            <pc226:cmChg xmlns:pc226="http://schemas.microsoft.com/office/powerpoint/2022/06/main/command" chg="add del mod">
              <pc226:chgData name="Ferry, Sherri L" userId="3b9a7ee3-4f46-4359-9007-2dcf45e25578" providerId="ADAL" clId="{DD693D9D-4A0C-4027-9849-71B20893921A}" dt="2024-04-26T10:49:42.104" v="4240"/>
              <pc2:cmMkLst xmlns:pc2="http://schemas.microsoft.com/office/powerpoint/2019/9/main/command">
                <pc:docMk/>
                <pc:sldMk cId="331089160" sldId="361"/>
                <pc2:cmMk id="{40ABBE50-F67E-482C-A3CC-FFAC76649259}"/>
              </pc2:cmMkLst>
            </pc226:cmChg>
          </p:ext>
        </pc:extLst>
      </pc:sldChg>
      <pc:sldChg chg="addSp delSp modSp new mod setBg replTag delTag delDesignElem chgLayout">
        <pc:chgData name="Ferry, Sherri L" userId="3b9a7ee3-4f46-4359-9007-2dcf45e25578" providerId="ADAL" clId="{DD693D9D-4A0C-4027-9849-71B20893921A}" dt="2024-04-26T11:28:56.957" v="4415" actId="208"/>
        <pc:sldMkLst>
          <pc:docMk/>
          <pc:sldMk cId="3069043763" sldId="362"/>
        </pc:sldMkLst>
        <pc:spChg chg="add del">
          <ac:chgData name="Ferry, Sherri L" userId="3b9a7ee3-4f46-4359-9007-2dcf45e25578" providerId="ADAL" clId="{DD693D9D-4A0C-4027-9849-71B20893921A}" dt="2024-04-26T10:55:00.738" v="4261" actId="21"/>
          <ac:spMkLst>
            <pc:docMk/>
            <pc:sldMk cId="3069043763" sldId="362"/>
            <ac:spMk id="6" creationId="{74D015B8-38FF-1F1A-3F41-B07AECEDBCBC}"/>
          </ac:spMkLst>
        </pc:spChg>
        <pc:spChg chg="add del">
          <ac:chgData name="Ferry, Sherri L" userId="3b9a7ee3-4f46-4359-9007-2dcf45e25578" providerId="ADAL" clId="{DD693D9D-4A0C-4027-9849-71B20893921A}" dt="2024-04-26T10:55:14.270" v="4263" actId="21"/>
          <ac:spMkLst>
            <pc:docMk/>
            <pc:sldMk cId="3069043763" sldId="362"/>
            <ac:spMk id="7" creationId="{4B524FB0-9493-8A79-676A-CF7D0A2BA966}"/>
          </ac:spMkLst>
        </pc:spChg>
        <pc:spChg chg="add mod">
          <ac:chgData name="Ferry, Sherri L" userId="3b9a7ee3-4f46-4359-9007-2dcf45e25578" providerId="ADAL" clId="{DD693D9D-4A0C-4027-9849-71B20893921A}" dt="2024-04-26T11:27:01.355" v="4395" actId="14100"/>
          <ac:spMkLst>
            <pc:docMk/>
            <pc:sldMk cId="3069043763" sldId="362"/>
            <ac:spMk id="8" creationId="{CCC37A8D-A276-8945-743A-97C50EDE612D}"/>
          </ac:spMkLst>
        </pc:spChg>
        <pc:spChg chg="add del">
          <ac:chgData name="Ferry, Sherri L" userId="3b9a7ee3-4f46-4359-9007-2dcf45e25578" providerId="ADAL" clId="{DD693D9D-4A0C-4027-9849-71B20893921A}" dt="2024-04-26T11:22:48.534" v="4340" actId="700"/>
          <ac:spMkLst>
            <pc:docMk/>
            <pc:sldMk cId="3069043763" sldId="362"/>
            <ac:spMk id="10" creationId="{2D2B266D-3625-4584-A5C3-7D3F672CFF30}"/>
          </ac:spMkLst>
        </pc:spChg>
        <pc:spChg chg="add del">
          <ac:chgData name="Ferry, Sherri L" userId="3b9a7ee3-4f46-4359-9007-2dcf45e25578" providerId="ADAL" clId="{DD693D9D-4A0C-4027-9849-71B20893921A}" dt="2024-04-26T11:22:48.534" v="4340" actId="700"/>
          <ac:spMkLst>
            <pc:docMk/>
            <pc:sldMk cId="3069043763" sldId="362"/>
            <ac:spMk id="12" creationId="{C463B99A-73EE-4FBB-B7C4-F9F9BCC25C65}"/>
          </ac:spMkLst>
        </pc:spChg>
        <pc:spChg chg="add del">
          <ac:chgData name="Ferry, Sherri L" userId="3b9a7ee3-4f46-4359-9007-2dcf45e25578" providerId="ADAL" clId="{DD693D9D-4A0C-4027-9849-71B20893921A}" dt="2024-04-26T11:22:48.534" v="4340" actId="700"/>
          <ac:spMkLst>
            <pc:docMk/>
            <pc:sldMk cId="3069043763" sldId="362"/>
            <ac:spMk id="14" creationId="{A5D2A5D1-BA0D-47D3-B051-DA7743C46E28}"/>
          </ac:spMkLst>
        </pc:spChg>
        <pc:spChg chg="add del">
          <ac:chgData name="Ferry, Sherri L" userId="3b9a7ee3-4f46-4359-9007-2dcf45e25578" providerId="ADAL" clId="{DD693D9D-4A0C-4027-9849-71B20893921A}" dt="2024-04-26T10:58:14.971" v="4317" actId="26606"/>
          <ac:spMkLst>
            <pc:docMk/>
            <pc:sldMk cId="3069043763" sldId="362"/>
            <ac:spMk id="19" creationId="{C73035C9-93C9-4A1C-B191-8129054EC5ED}"/>
          </ac:spMkLst>
        </pc:spChg>
        <pc:spChg chg="add del">
          <ac:chgData name="Ferry, Sherri L" userId="3b9a7ee3-4f46-4359-9007-2dcf45e25578" providerId="ADAL" clId="{DD693D9D-4A0C-4027-9849-71B20893921A}" dt="2024-04-26T10:58:14.971" v="4317" actId="26606"/>
          <ac:spMkLst>
            <pc:docMk/>
            <pc:sldMk cId="3069043763" sldId="362"/>
            <ac:spMk id="21" creationId="{EED8D03E-F375-4E67-B932-FF9B007BB420}"/>
          </ac:spMkLst>
        </pc:spChg>
        <pc:picChg chg="add del mod">
          <ac:chgData name="Ferry, Sherri L" userId="3b9a7ee3-4f46-4359-9007-2dcf45e25578" providerId="ADAL" clId="{DD693D9D-4A0C-4027-9849-71B20893921A}" dt="2024-04-26T10:51:47.480" v="4251" actId="21"/>
          <ac:picMkLst>
            <pc:docMk/>
            <pc:sldMk cId="3069043763" sldId="362"/>
            <ac:picMk id="3" creationId="{663B1976-A09D-345C-960D-F97907C3FD52}"/>
          </ac:picMkLst>
        </pc:picChg>
        <pc:picChg chg="add mod ord modCrop">
          <ac:chgData name="Ferry, Sherri L" userId="3b9a7ee3-4f46-4359-9007-2dcf45e25578" providerId="ADAL" clId="{DD693D9D-4A0C-4027-9849-71B20893921A}" dt="2024-04-26T11:28:56.957" v="4415" actId="208"/>
          <ac:picMkLst>
            <pc:docMk/>
            <pc:sldMk cId="3069043763" sldId="362"/>
            <ac:picMk id="5" creationId="{D067C3E1-0FB7-57CC-B88B-17B9F5A371BD}"/>
          </ac:picMkLst>
        </pc:picChg>
      </pc:sldChg>
    </pc:docChg>
  </pc:docChgLst>
  <pc:docChgLst>
    <pc:chgData name="Ferry, Sherri L" userId="S::sferry@christianacare.org::3b9a7ee3-4f46-4359-9007-2dcf45e25578" providerId="AD" clId="Web-{D0ADDABE-299B-4733-9CA8-335A9E6F9603}"/>
    <pc:docChg chg="delSld modSld">
      <pc:chgData name="Ferry, Sherri L" userId="S::sferry@christianacare.org::3b9a7ee3-4f46-4359-9007-2dcf45e25578" providerId="AD" clId="Web-{D0ADDABE-299B-4733-9CA8-335A9E6F9603}" dt="2024-03-13T13:34:17.204" v="18"/>
      <pc:docMkLst>
        <pc:docMk/>
      </pc:docMkLst>
      <pc:sldChg chg="modSp">
        <pc:chgData name="Ferry, Sherri L" userId="S::sferry@christianacare.org::3b9a7ee3-4f46-4359-9007-2dcf45e25578" providerId="AD" clId="Web-{D0ADDABE-299B-4733-9CA8-335A9E6F9603}" dt="2024-03-13T13:34:05.344" v="17" actId="20577"/>
        <pc:sldMkLst>
          <pc:docMk/>
          <pc:sldMk cId="661765998" sldId="262"/>
        </pc:sldMkLst>
        <pc:spChg chg="mod">
          <ac:chgData name="Ferry, Sherri L" userId="S::sferry@christianacare.org::3b9a7ee3-4f46-4359-9007-2dcf45e25578" providerId="AD" clId="Web-{D0ADDABE-299B-4733-9CA8-335A9E6F9603}" dt="2024-03-13T13:34:05.344" v="17" actId="20577"/>
          <ac:spMkLst>
            <pc:docMk/>
            <pc:sldMk cId="661765998" sldId="262"/>
            <ac:spMk id="6" creationId="{52098271-BE23-4C73-8CD1-032F6F4F4198}"/>
          </ac:spMkLst>
        </pc:spChg>
      </pc:sldChg>
      <pc:sldChg chg="del">
        <pc:chgData name="Ferry, Sherri L" userId="S::sferry@christianacare.org::3b9a7ee3-4f46-4359-9007-2dcf45e25578" providerId="AD" clId="Web-{D0ADDABE-299B-4733-9CA8-335A9E6F9603}" dt="2024-03-13T13:34:17.204" v="18"/>
        <pc:sldMkLst>
          <pc:docMk/>
          <pc:sldMk cId="3432927919" sldId="354"/>
        </pc:sldMkLst>
      </pc:sldChg>
    </pc:docChg>
  </pc:docChgLst>
  <pc:docChgLst>
    <pc:chgData name="Halbert DO, Caitlin A" userId="daa880d8-bcec-4e26-9e1c-aa7f84bed059" providerId="ADAL" clId="{3F292327-09D2-452C-9334-9F733924D03A}"/>
    <pc:docChg chg="undo custSel modSld sldOrd">
      <pc:chgData name="Halbert DO, Caitlin A" userId="daa880d8-bcec-4e26-9e1c-aa7f84bed059" providerId="ADAL" clId="{3F292327-09D2-452C-9334-9F733924D03A}" dt="2023-10-02T21:23:47.363" v="180" actId="33524"/>
      <pc:docMkLst>
        <pc:docMk/>
      </pc:docMkLst>
      <pc:sldChg chg="modSp mod ord setBg addCm modCm modNotesTx">
        <pc:chgData name="Halbert DO, Caitlin A" userId="daa880d8-bcec-4e26-9e1c-aa7f84bed059" providerId="ADAL" clId="{3F292327-09D2-452C-9334-9F733924D03A}" dt="2023-09-19T14:56:04.772" v="165" actId="1076"/>
        <pc:sldMkLst>
          <pc:docMk/>
          <pc:sldMk cId="3334062880" sldId="256"/>
        </pc:sldMkLst>
        <pc:spChg chg="mod ord">
          <ac:chgData name="Halbert DO, Caitlin A" userId="daa880d8-bcec-4e26-9e1c-aa7f84bed059" providerId="ADAL" clId="{3F292327-09D2-452C-9334-9F733924D03A}" dt="2023-09-19T14:56:04.772" v="165" actId="1076"/>
          <ac:spMkLst>
            <pc:docMk/>
            <pc:sldMk cId="3334062880" sldId="256"/>
            <ac:spMk id="2" creationId="{773EEB71-0EE6-AF18-5C55-B33C0C520269}"/>
          </ac:spMkLst>
        </pc:spChg>
        <pc:picChg chg="mod ord">
          <ac:chgData name="Halbert DO, Caitlin A" userId="daa880d8-bcec-4e26-9e1c-aa7f84bed059" providerId="ADAL" clId="{3F292327-09D2-452C-9334-9F733924D03A}" dt="2023-09-19T14:52:51.569" v="118" actId="1076"/>
          <ac:picMkLst>
            <pc:docMk/>
            <pc:sldMk cId="3334062880" sldId="256"/>
            <ac:picMk id="4" creationId="{2B31A688-EBC2-644F-6E74-FEAA63E08218}"/>
          </ac:picMkLst>
        </pc:picChg>
      </pc:sldChg>
      <pc:sldChg chg="modSp mod">
        <pc:chgData name="Halbert DO, Caitlin A" userId="daa880d8-bcec-4e26-9e1c-aa7f84bed059" providerId="ADAL" clId="{3F292327-09D2-452C-9334-9F733924D03A}" dt="2023-09-19T14:55:26.927" v="161" actId="114"/>
        <pc:sldMkLst>
          <pc:docMk/>
          <pc:sldMk cId="2851127434" sldId="290"/>
        </pc:sldMkLst>
        <pc:spChg chg="mod">
          <ac:chgData name="Halbert DO, Caitlin A" userId="daa880d8-bcec-4e26-9e1c-aa7f84bed059" providerId="ADAL" clId="{3F292327-09D2-452C-9334-9F733924D03A}" dt="2023-09-19T14:55:26.927" v="161" actId="114"/>
          <ac:spMkLst>
            <pc:docMk/>
            <pc:sldMk cId="2851127434" sldId="290"/>
            <ac:spMk id="9" creationId="{57D53E82-670D-4C03-B639-6AA5CF44D07E}"/>
          </ac:spMkLst>
        </pc:spChg>
      </pc:sldChg>
      <pc:sldChg chg="modSp mod">
        <pc:chgData name="Halbert DO, Caitlin A" userId="daa880d8-bcec-4e26-9e1c-aa7f84bed059" providerId="ADAL" clId="{3F292327-09D2-452C-9334-9F733924D03A}" dt="2023-09-19T14:54:33.709" v="155" actId="1076"/>
        <pc:sldMkLst>
          <pc:docMk/>
          <pc:sldMk cId="2113689922" sldId="291"/>
        </pc:sldMkLst>
        <pc:spChg chg="mod">
          <ac:chgData name="Halbert DO, Caitlin A" userId="daa880d8-bcec-4e26-9e1c-aa7f84bed059" providerId="ADAL" clId="{3F292327-09D2-452C-9334-9F733924D03A}" dt="2023-09-19T14:54:33.709" v="155" actId="1076"/>
          <ac:spMkLst>
            <pc:docMk/>
            <pc:sldMk cId="2113689922" sldId="291"/>
            <ac:spMk id="30" creationId="{9464C078-AFAE-EE8D-D4C6-C36E68E058DD}"/>
          </ac:spMkLst>
        </pc:spChg>
      </pc:sldChg>
      <pc:sldChg chg="modSp mod">
        <pc:chgData name="Halbert DO, Caitlin A" userId="daa880d8-bcec-4e26-9e1c-aa7f84bed059" providerId="ADAL" clId="{3F292327-09D2-452C-9334-9F733924D03A}" dt="2023-09-19T14:51:26.305" v="65" actId="403"/>
        <pc:sldMkLst>
          <pc:docMk/>
          <pc:sldMk cId="242236647" sldId="308"/>
        </pc:sldMkLst>
        <pc:spChg chg="mod">
          <ac:chgData name="Halbert DO, Caitlin A" userId="daa880d8-bcec-4e26-9e1c-aa7f84bed059" providerId="ADAL" clId="{3F292327-09D2-452C-9334-9F733924D03A}" dt="2023-09-19T14:51:26.305" v="65" actId="403"/>
          <ac:spMkLst>
            <pc:docMk/>
            <pc:sldMk cId="242236647" sldId="308"/>
            <ac:spMk id="4" creationId="{92389422-DFD8-4374-BEB6-431976EBDC6E}"/>
          </ac:spMkLst>
        </pc:spChg>
      </pc:sldChg>
      <pc:sldChg chg="modSp mod">
        <pc:chgData name="Halbert DO, Caitlin A" userId="daa880d8-bcec-4e26-9e1c-aa7f84bed059" providerId="ADAL" clId="{3F292327-09D2-452C-9334-9F733924D03A}" dt="2023-10-02T21:23:47.363" v="180" actId="33524"/>
        <pc:sldMkLst>
          <pc:docMk/>
          <pc:sldMk cId="2016940247" sldId="327"/>
        </pc:sldMkLst>
        <pc:spChg chg="mod">
          <ac:chgData name="Halbert DO, Caitlin A" userId="daa880d8-bcec-4e26-9e1c-aa7f84bed059" providerId="ADAL" clId="{3F292327-09D2-452C-9334-9F733924D03A}" dt="2023-10-02T21:23:47.363" v="180" actId="33524"/>
          <ac:spMkLst>
            <pc:docMk/>
            <pc:sldMk cId="2016940247" sldId="327"/>
            <ac:spMk id="5" creationId="{11E469CF-F19A-8404-8E31-9A28BEB199AE}"/>
          </ac:spMkLst>
        </pc:spChg>
      </pc:sldChg>
      <pc:sldChg chg="ord">
        <pc:chgData name="Halbert DO, Caitlin A" userId="daa880d8-bcec-4e26-9e1c-aa7f84bed059" providerId="ADAL" clId="{3F292327-09D2-452C-9334-9F733924D03A}" dt="2023-09-19T14:51:47.656" v="67"/>
        <pc:sldMkLst>
          <pc:docMk/>
          <pc:sldMk cId="2716150224" sldId="331"/>
        </pc:sldMkLst>
      </pc:sldChg>
      <pc:sldChg chg="modSp mod">
        <pc:chgData name="Halbert DO, Caitlin A" userId="daa880d8-bcec-4e26-9e1c-aa7f84bed059" providerId="ADAL" clId="{3F292327-09D2-452C-9334-9F733924D03A}" dt="2023-09-19T14:55:05.578" v="160" actId="1076"/>
        <pc:sldMkLst>
          <pc:docMk/>
          <pc:sldMk cId="3291441069" sldId="332"/>
        </pc:sldMkLst>
        <pc:spChg chg="mod">
          <ac:chgData name="Halbert DO, Caitlin A" userId="daa880d8-bcec-4e26-9e1c-aa7f84bed059" providerId="ADAL" clId="{3F292327-09D2-452C-9334-9F733924D03A}" dt="2023-09-19T14:54:59.119" v="158" actId="1076"/>
          <ac:spMkLst>
            <pc:docMk/>
            <pc:sldMk cId="3291441069" sldId="332"/>
            <ac:spMk id="2" creationId="{D6925E96-232B-1C06-02BD-9B150003532A}"/>
          </ac:spMkLst>
        </pc:spChg>
        <pc:spChg chg="mod">
          <ac:chgData name="Halbert DO, Caitlin A" userId="daa880d8-bcec-4e26-9e1c-aa7f84bed059" providerId="ADAL" clId="{3F292327-09D2-452C-9334-9F733924D03A}" dt="2023-09-19T14:54:56.476" v="157" actId="1076"/>
          <ac:spMkLst>
            <pc:docMk/>
            <pc:sldMk cId="3291441069" sldId="332"/>
            <ac:spMk id="14" creationId="{AC72EF6D-1961-4762-E7C9-21136DA460DC}"/>
          </ac:spMkLst>
        </pc:spChg>
        <pc:spChg chg="mod">
          <ac:chgData name="Halbert DO, Caitlin A" userId="daa880d8-bcec-4e26-9e1c-aa7f84bed059" providerId="ADAL" clId="{3F292327-09D2-452C-9334-9F733924D03A}" dt="2023-09-19T14:54:51.296" v="156" actId="1076"/>
          <ac:spMkLst>
            <pc:docMk/>
            <pc:sldMk cId="3291441069" sldId="332"/>
            <ac:spMk id="18" creationId="{DA472410-E0D4-CF9B-BC86-1C4A8F427CEB}"/>
          </ac:spMkLst>
        </pc:spChg>
        <pc:picChg chg="mod">
          <ac:chgData name="Halbert DO, Caitlin A" userId="daa880d8-bcec-4e26-9e1c-aa7f84bed059" providerId="ADAL" clId="{3F292327-09D2-452C-9334-9F733924D03A}" dt="2023-09-19T14:55:05.578" v="160" actId="1076"/>
          <ac:picMkLst>
            <pc:docMk/>
            <pc:sldMk cId="3291441069" sldId="332"/>
            <ac:picMk id="10" creationId="{89D39896-80F5-CD1C-8708-4EC87D49FB61}"/>
          </ac:picMkLst>
        </pc:picChg>
        <pc:picChg chg="mod">
          <ac:chgData name="Halbert DO, Caitlin A" userId="daa880d8-bcec-4e26-9e1c-aa7f84bed059" providerId="ADAL" clId="{3F292327-09D2-452C-9334-9F733924D03A}" dt="2023-09-19T14:55:01.368" v="159" actId="1076"/>
          <ac:picMkLst>
            <pc:docMk/>
            <pc:sldMk cId="3291441069" sldId="332"/>
            <ac:picMk id="13" creationId="{24D5A096-AC6E-619B-8BB9-F88681BC56E3}"/>
          </ac:picMkLst>
        </pc:picChg>
      </pc:sldChg>
      <pc:sldChg chg="modSp mod">
        <pc:chgData name="Halbert DO, Caitlin A" userId="daa880d8-bcec-4e26-9e1c-aa7f84bed059" providerId="ADAL" clId="{3F292327-09D2-452C-9334-9F733924D03A}" dt="2023-09-19T14:48:59.394" v="17" actId="20577"/>
        <pc:sldMkLst>
          <pc:docMk/>
          <pc:sldMk cId="415900586" sldId="340"/>
        </pc:sldMkLst>
        <pc:spChg chg="mod">
          <ac:chgData name="Halbert DO, Caitlin A" userId="daa880d8-bcec-4e26-9e1c-aa7f84bed059" providerId="ADAL" clId="{3F292327-09D2-452C-9334-9F733924D03A}" dt="2023-09-19T14:48:59.394" v="17" actId="20577"/>
          <ac:spMkLst>
            <pc:docMk/>
            <pc:sldMk cId="415900586" sldId="340"/>
            <ac:spMk id="5" creationId="{D145D48B-7833-2809-51DB-DF5757761607}"/>
          </ac:spMkLst>
        </pc:spChg>
        <pc:picChg chg="mod">
          <ac:chgData name="Halbert DO, Caitlin A" userId="daa880d8-bcec-4e26-9e1c-aa7f84bed059" providerId="ADAL" clId="{3F292327-09D2-452C-9334-9F733924D03A}" dt="2023-09-19T14:48:40.864" v="13" actId="14100"/>
          <ac:picMkLst>
            <pc:docMk/>
            <pc:sldMk cId="415900586" sldId="340"/>
            <ac:picMk id="4" creationId="{EDA0F948-301D-2507-8571-E336806262F5}"/>
          </ac:picMkLst>
        </pc:picChg>
      </pc:sldChg>
      <pc:sldChg chg="addSp delSp modSp mod">
        <pc:chgData name="Halbert DO, Caitlin A" userId="daa880d8-bcec-4e26-9e1c-aa7f84bed059" providerId="ADAL" clId="{3F292327-09D2-452C-9334-9F733924D03A}" dt="2023-10-02T21:22:27.257" v="178" actId="478"/>
        <pc:sldMkLst>
          <pc:docMk/>
          <pc:sldMk cId="455619465" sldId="345"/>
        </pc:sldMkLst>
        <pc:spChg chg="del">
          <ac:chgData name="Halbert DO, Caitlin A" userId="daa880d8-bcec-4e26-9e1c-aa7f84bed059" providerId="ADAL" clId="{3F292327-09D2-452C-9334-9F733924D03A}" dt="2023-10-02T21:21:37.081" v="168" actId="478"/>
          <ac:spMkLst>
            <pc:docMk/>
            <pc:sldMk cId="455619465" sldId="345"/>
            <ac:spMk id="29" creationId="{26E651F4-93C7-3540-D69F-FCE955C38813}"/>
          </ac:spMkLst>
        </pc:spChg>
        <pc:spChg chg="del">
          <ac:chgData name="Halbert DO, Caitlin A" userId="daa880d8-bcec-4e26-9e1c-aa7f84bed059" providerId="ADAL" clId="{3F292327-09D2-452C-9334-9F733924D03A}" dt="2023-10-02T21:21:35.954" v="167" actId="478"/>
          <ac:spMkLst>
            <pc:docMk/>
            <pc:sldMk cId="455619465" sldId="345"/>
            <ac:spMk id="30" creationId="{C744ED0D-AFEE-3622-8D23-B6EAAAF3D3E7}"/>
          </ac:spMkLst>
        </pc:spChg>
        <pc:picChg chg="add del mod modCrop">
          <ac:chgData name="Halbert DO, Caitlin A" userId="daa880d8-bcec-4e26-9e1c-aa7f84bed059" providerId="ADAL" clId="{3F292327-09D2-452C-9334-9F733924D03A}" dt="2023-10-02T21:22:27.257" v="178" actId="478"/>
          <ac:picMkLst>
            <pc:docMk/>
            <pc:sldMk cId="455619465" sldId="345"/>
            <ac:picMk id="2" creationId="{2CC55C0A-29AD-94D8-6A93-522D32F5DC82}"/>
          </ac:picMkLst>
        </pc:picChg>
        <pc:picChg chg="mod modCrop">
          <ac:chgData name="Halbert DO, Caitlin A" userId="daa880d8-bcec-4e26-9e1c-aa7f84bed059" providerId="ADAL" clId="{3F292327-09D2-452C-9334-9F733924D03A}" dt="2023-10-02T21:21:43.833" v="169" actId="1076"/>
          <ac:picMkLst>
            <pc:docMk/>
            <pc:sldMk cId="455619465" sldId="345"/>
            <ac:picMk id="19" creationId="{F04B5A95-CC9F-5B7E-F3C2-95F4AE1ABB16}"/>
          </ac:picMkLst>
        </pc:picChg>
      </pc:sldChg>
    </pc:docChg>
  </pc:docChgLst>
  <pc:docChgLst>
    <pc:chgData name="Ferry, Sherri L" userId="S::sferry@christianacare.org::3b9a7ee3-4f46-4359-9007-2dcf45e25578" providerId="AD" clId="Web-{708B7985-D876-44BB-9A0E-0BB0C9BC5135}"/>
    <pc:docChg chg="modSld">
      <pc:chgData name="Ferry, Sherri L" userId="S::sferry@christianacare.org::3b9a7ee3-4f46-4359-9007-2dcf45e25578" providerId="AD" clId="Web-{708B7985-D876-44BB-9A0E-0BB0C9BC5135}" dt="2024-04-01T12:00:04.649" v="16" actId="20577"/>
      <pc:docMkLst>
        <pc:docMk/>
      </pc:docMkLst>
      <pc:sldChg chg="modSp">
        <pc:chgData name="Ferry, Sherri L" userId="S::sferry@christianacare.org::3b9a7ee3-4f46-4359-9007-2dcf45e25578" providerId="AD" clId="Web-{708B7985-D876-44BB-9A0E-0BB0C9BC5135}" dt="2024-04-01T11:52:31.289" v="8"/>
        <pc:sldMkLst>
          <pc:docMk/>
          <pc:sldMk cId="3894782012" sldId="329"/>
        </pc:sldMkLst>
        <pc:spChg chg="mod">
          <ac:chgData name="Ferry, Sherri L" userId="S::sferry@christianacare.org::3b9a7ee3-4f46-4359-9007-2dcf45e25578" providerId="AD" clId="Web-{708B7985-D876-44BB-9A0E-0BB0C9BC5135}" dt="2024-04-01T11:51:57.225" v="5" actId="1076"/>
          <ac:spMkLst>
            <pc:docMk/>
            <pc:sldMk cId="3894782012" sldId="329"/>
            <ac:spMk id="12" creationId="{13DEDDB2-E471-C82A-C154-C80782639C5C}"/>
          </ac:spMkLst>
        </pc:spChg>
        <pc:picChg chg="mod modCrop">
          <ac:chgData name="Ferry, Sherri L" userId="S::sferry@christianacare.org::3b9a7ee3-4f46-4359-9007-2dcf45e25578" providerId="AD" clId="Web-{708B7985-D876-44BB-9A0E-0BB0C9BC5135}" dt="2024-04-01T11:52:31.289" v="8"/>
          <ac:picMkLst>
            <pc:docMk/>
            <pc:sldMk cId="3894782012" sldId="329"/>
            <ac:picMk id="1026" creationId="{B66F794A-FECC-62D2-4566-FC0D7B7B7565}"/>
          </ac:picMkLst>
        </pc:picChg>
      </pc:sldChg>
      <pc:sldChg chg="modSp">
        <pc:chgData name="Ferry, Sherri L" userId="S::sferry@christianacare.org::3b9a7ee3-4f46-4359-9007-2dcf45e25578" providerId="AD" clId="Web-{708B7985-D876-44BB-9A0E-0BB0C9BC5135}" dt="2024-04-01T11:57:17.283" v="14"/>
        <pc:sldMkLst>
          <pc:docMk/>
          <pc:sldMk cId="3271397381" sldId="355"/>
        </pc:sldMkLst>
        <pc:picChg chg="mod modCrop">
          <ac:chgData name="Ferry, Sherri L" userId="S::sferry@christianacare.org::3b9a7ee3-4f46-4359-9007-2dcf45e25578" providerId="AD" clId="Web-{708B7985-D876-44BB-9A0E-0BB0C9BC5135}" dt="2024-04-01T11:57:17.283" v="14"/>
          <ac:picMkLst>
            <pc:docMk/>
            <pc:sldMk cId="3271397381" sldId="355"/>
            <ac:picMk id="12" creationId="{2143E8F9-F824-F8AE-5512-B680CFAB9178}"/>
          </ac:picMkLst>
        </pc:picChg>
      </pc:sldChg>
      <pc:sldChg chg="modSp">
        <pc:chgData name="Ferry, Sherri L" userId="S::sferry@christianacare.org::3b9a7ee3-4f46-4359-9007-2dcf45e25578" providerId="AD" clId="Web-{708B7985-D876-44BB-9A0E-0BB0C9BC5135}" dt="2024-04-01T12:00:04.649" v="16" actId="20577"/>
        <pc:sldMkLst>
          <pc:docMk/>
          <pc:sldMk cId="3958296452" sldId="356"/>
        </pc:sldMkLst>
        <pc:spChg chg="mod">
          <ac:chgData name="Ferry, Sherri L" userId="S::sferry@christianacare.org::3b9a7ee3-4f46-4359-9007-2dcf45e25578" providerId="AD" clId="Web-{708B7985-D876-44BB-9A0E-0BB0C9BC5135}" dt="2024-04-01T12:00:04.649" v="16" actId="20577"/>
          <ac:spMkLst>
            <pc:docMk/>
            <pc:sldMk cId="3958296452" sldId="356"/>
            <ac:spMk id="15" creationId="{2AEC8BC0-CA0B-7680-B8A3-694B10D0CB7A}"/>
          </ac:spMkLst>
        </pc:spChg>
      </pc:sldChg>
    </pc:docChg>
  </pc:docChgLst>
  <pc:docChgLst>
    <pc:chgData name="Ferry, Sherri L" userId="S::sferry@christianacare.org::3b9a7ee3-4f46-4359-9007-2dcf45e25578" providerId="AD" clId="Web-{98FC622F-2F9A-44E8-B573-2ED70B1923E3}"/>
    <pc:docChg chg="modSld">
      <pc:chgData name="Ferry, Sherri L" userId="S::sferry@christianacare.org::3b9a7ee3-4f46-4359-9007-2dcf45e25578" providerId="AD" clId="Web-{98FC622F-2F9A-44E8-B573-2ED70B1923E3}" dt="2023-06-22T17:43:29.993" v="9" actId="1076"/>
      <pc:docMkLst>
        <pc:docMk/>
      </pc:docMkLst>
      <pc:sldChg chg="addSp delSp modSp">
        <pc:chgData name="Ferry, Sherri L" userId="S::sferry@christianacare.org::3b9a7ee3-4f46-4359-9007-2dcf45e25578" providerId="AD" clId="Web-{98FC622F-2F9A-44E8-B573-2ED70B1923E3}" dt="2023-06-22T17:43:29.993" v="9" actId="1076"/>
        <pc:sldMkLst>
          <pc:docMk/>
          <pc:sldMk cId="2016940247" sldId="327"/>
        </pc:sldMkLst>
        <pc:picChg chg="add mod">
          <ac:chgData name="Ferry, Sherri L" userId="S::sferry@christianacare.org::3b9a7ee3-4f46-4359-9007-2dcf45e25578" providerId="AD" clId="Web-{98FC622F-2F9A-44E8-B573-2ED70B1923E3}" dt="2023-06-22T17:43:28.306" v="8" actId="1076"/>
          <ac:picMkLst>
            <pc:docMk/>
            <pc:sldMk cId="2016940247" sldId="327"/>
            <ac:picMk id="5" creationId="{3E3DE279-2E98-2266-4855-31E58A6D654F}"/>
          </ac:picMkLst>
        </pc:picChg>
        <pc:picChg chg="add del mod">
          <ac:chgData name="Ferry, Sherri L" userId="S::sferry@christianacare.org::3b9a7ee3-4f46-4359-9007-2dcf45e25578" providerId="AD" clId="Web-{98FC622F-2F9A-44E8-B573-2ED70B1923E3}" dt="2023-06-22T17:42:07.725" v="5"/>
          <ac:picMkLst>
            <pc:docMk/>
            <pc:sldMk cId="2016940247" sldId="327"/>
            <ac:picMk id="6" creationId="{7BEC2C99-EB89-51E6-6A37-03903643CB38}"/>
          </ac:picMkLst>
        </pc:picChg>
        <pc:picChg chg="add mod">
          <ac:chgData name="Ferry, Sherri L" userId="S::sferry@christianacare.org::3b9a7ee3-4f46-4359-9007-2dcf45e25578" providerId="AD" clId="Web-{98FC622F-2F9A-44E8-B573-2ED70B1923E3}" dt="2023-06-22T17:43:29.993" v="9" actId="1076"/>
          <ac:picMkLst>
            <pc:docMk/>
            <pc:sldMk cId="2016940247" sldId="327"/>
            <ac:picMk id="7" creationId="{8B6B1597-1B4D-B921-779E-33239DD6EFE5}"/>
          </ac:picMkLst>
        </pc:picChg>
      </pc:sldChg>
    </pc:docChg>
  </pc:docChgLst>
  <pc:docChgLst>
    <pc:chgData name="Ferry, Sherri L" userId="S::sferry@christianacare.org::3b9a7ee3-4f46-4359-9007-2dcf45e25578" providerId="AD" clId="Web-{7E8884FC-6428-486C-B1A5-026F64C200CC}"/>
    <pc:docChg chg="modSld">
      <pc:chgData name="Ferry, Sherri L" userId="S::sferry@christianacare.org::3b9a7ee3-4f46-4359-9007-2dcf45e25578" providerId="AD" clId="Web-{7E8884FC-6428-486C-B1A5-026F64C200CC}" dt="2023-08-02T11:15:32.141" v="2" actId="1076"/>
      <pc:docMkLst>
        <pc:docMk/>
      </pc:docMkLst>
      <pc:sldChg chg="addSp modSp">
        <pc:chgData name="Ferry, Sherri L" userId="S::sferry@christianacare.org::3b9a7ee3-4f46-4359-9007-2dcf45e25578" providerId="AD" clId="Web-{7E8884FC-6428-486C-B1A5-026F64C200CC}" dt="2023-08-02T11:15:32.141" v="2" actId="1076"/>
        <pc:sldMkLst>
          <pc:docMk/>
          <pc:sldMk cId="2016940247" sldId="327"/>
        </pc:sldMkLst>
        <pc:spChg chg="mod">
          <ac:chgData name="Ferry, Sherri L" userId="S::sferry@christianacare.org::3b9a7ee3-4f46-4359-9007-2dcf45e25578" providerId="AD" clId="Web-{7E8884FC-6428-486C-B1A5-026F64C200CC}" dt="2023-08-02T11:13:55.466" v="0" actId="20577"/>
          <ac:spMkLst>
            <pc:docMk/>
            <pc:sldMk cId="2016940247" sldId="327"/>
            <ac:spMk id="2" creationId="{B05D540D-1D1E-512B-A4E0-D4C780C79C34}"/>
          </ac:spMkLst>
        </pc:spChg>
        <pc:picChg chg="add mod">
          <ac:chgData name="Ferry, Sherri L" userId="S::sferry@christianacare.org::3b9a7ee3-4f46-4359-9007-2dcf45e25578" providerId="AD" clId="Web-{7E8884FC-6428-486C-B1A5-026F64C200CC}" dt="2023-08-02T11:15:32.141" v="2" actId="1076"/>
          <ac:picMkLst>
            <pc:docMk/>
            <pc:sldMk cId="2016940247" sldId="327"/>
            <ac:picMk id="5" creationId="{CAD35760-C3BC-1EB8-787E-2477DB79851A}"/>
          </ac:picMkLst>
        </pc:picChg>
      </pc:sldChg>
    </pc:docChg>
  </pc:docChgLst>
  <pc:docChgLst>
    <pc:chgData name="Ferry, Sherri L" userId="3b9a7ee3-4f46-4359-9007-2dcf45e25578" providerId="ADAL" clId="{527EB905-0ED7-4C83-AE65-09F5B94EEE1B}"/>
    <pc:docChg chg="undo custSel addSld delSld modSld replTag delTag">
      <pc:chgData name="Ferry, Sherri L" userId="3b9a7ee3-4f46-4359-9007-2dcf45e25578" providerId="ADAL" clId="{527EB905-0ED7-4C83-AE65-09F5B94EEE1B}" dt="2023-06-29T12:49:14.715" v="1784" actId="33524"/>
      <pc:docMkLst>
        <pc:docMk/>
      </pc:docMkLst>
      <pc:sldChg chg="addSp delSp modSp mod setBg replTag delTag">
        <pc:chgData name="Ferry, Sherri L" userId="3b9a7ee3-4f46-4359-9007-2dcf45e25578" providerId="ADAL" clId="{527EB905-0ED7-4C83-AE65-09F5B94EEE1B}" dt="2023-06-29T12:49:05.213" v="1779"/>
        <pc:sldMkLst>
          <pc:docMk/>
          <pc:sldMk cId="661765998" sldId="262"/>
        </pc:sldMkLst>
        <pc:spChg chg="del ord">
          <ac:chgData name="Ferry, Sherri L" userId="3b9a7ee3-4f46-4359-9007-2dcf45e25578" providerId="ADAL" clId="{527EB905-0ED7-4C83-AE65-09F5B94EEE1B}" dt="2023-05-31T11:40:08.845" v="279" actId="21"/>
          <ac:spMkLst>
            <pc:docMk/>
            <pc:sldMk cId="661765998" sldId="262"/>
            <ac:spMk id="2" creationId="{2F5DCAFD-5D07-496A-BD17-481309A67C22}"/>
          </ac:spMkLst>
        </pc:spChg>
        <pc:spChg chg="mod ord">
          <ac:chgData name="Ferry, Sherri L" userId="3b9a7ee3-4f46-4359-9007-2dcf45e25578" providerId="ADAL" clId="{527EB905-0ED7-4C83-AE65-09F5B94EEE1B}" dt="2023-06-12T18:14:10.899" v="1504" actId="27636"/>
          <ac:spMkLst>
            <pc:docMk/>
            <pc:sldMk cId="661765998" sldId="262"/>
            <ac:spMk id="6" creationId="{52098271-BE23-4C73-8CD1-032F6F4F4198}"/>
          </ac:spMkLst>
        </pc:spChg>
        <pc:spChg chg="add del">
          <ac:chgData name="Ferry, Sherri L" userId="3b9a7ee3-4f46-4359-9007-2dcf45e25578" providerId="ADAL" clId="{527EB905-0ED7-4C83-AE65-09F5B94EEE1B}" dt="2023-05-31T11:34:34.320" v="241" actId="26606"/>
          <ac:spMkLst>
            <pc:docMk/>
            <pc:sldMk cId="661765998" sldId="262"/>
            <ac:spMk id="13" creationId="{6057E0BB-58EB-465F-AD1E-92692B4B6870}"/>
          </ac:spMkLst>
        </pc:spChg>
        <pc:spChg chg="add del">
          <ac:chgData name="Ferry, Sherri L" userId="3b9a7ee3-4f46-4359-9007-2dcf45e25578" providerId="ADAL" clId="{527EB905-0ED7-4C83-AE65-09F5B94EEE1B}" dt="2023-05-31T11:34:34.320" v="241" actId="26606"/>
          <ac:spMkLst>
            <pc:docMk/>
            <pc:sldMk cId="661765998" sldId="262"/>
            <ac:spMk id="15" creationId="{284A8429-F65A-490D-96E4-1158D3E8A026}"/>
          </ac:spMkLst>
        </pc:spChg>
        <pc:spChg chg="add del">
          <ac:chgData name="Ferry, Sherri L" userId="3b9a7ee3-4f46-4359-9007-2dcf45e25578" providerId="ADAL" clId="{527EB905-0ED7-4C83-AE65-09F5B94EEE1B}" dt="2023-05-31T11:34:34.320" v="241" actId="26606"/>
          <ac:spMkLst>
            <pc:docMk/>
            <pc:sldMk cId="661765998" sldId="262"/>
            <ac:spMk id="17" creationId="{0F022291-A82B-4D23-A1E0-5F9BD684669E}"/>
          </ac:spMkLst>
        </pc:spChg>
        <pc:spChg chg="add del">
          <ac:chgData name="Ferry, Sherri L" userId="3b9a7ee3-4f46-4359-9007-2dcf45e25578" providerId="ADAL" clId="{527EB905-0ED7-4C83-AE65-09F5B94EEE1B}" dt="2023-05-31T11:35:42.053" v="250" actId="26606"/>
          <ac:spMkLst>
            <pc:docMk/>
            <pc:sldMk cId="661765998" sldId="262"/>
            <ac:spMk id="22" creationId="{62245F03-66D5-45EC-A0B5-90E656B114D0}"/>
          </ac:spMkLst>
        </pc:spChg>
        <pc:spChg chg="add del">
          <ac:chgData name="Ferry, Sherri L" userId="3b9a7ee3-4f46-4359-9007-2dcf45e25578" providerId="ADAL" clId="{527EB905-0ED7-4C83-AE65-09F5B94EEE1B}" dt="2023-05-31T11:35:42.053" v="250" actId="26606"/>
          <ac:spMkLst>
            <pc:docMk/>
            <pc:sldMk cId="661765998" sldId="262"/>
            <ac:spMk id="24" creationId="{EB2DCC78-9962-49FE-9691-A391B5AA8258}"/>
          </ac:spMkLst>
        </pc:spChg>
        <pc:spChg chg="add del">
          <ac:chgData name="Ferry, Sherri L" userId="3b9a7ee3-4f46-4359-9007-2dcf45e25578" providerId="ADAL" clId="{527EB905-0ED7-4C83-AE65-09F5B94EEE1B}" dt="2023-05-31T11:38:22.887" v="262" actId="26606"/>
          <ac:spMkLst>
            <pc:docMk/>
            <pc:sldMk cId="661765998" sldId="262"/>
            <ac:spMk id="29" creationId="{CF3053AE-0161-4486-ADEF-A7650B7A06E4}"/>
          </ac:spMkLst>
        </pc:spChg>
        <pc:spChg chg="add del">
          <ac:chgData name="Ferry, Sherri L" userId="3b9a7ee3-4f46-4359-9007-2dcf45e25578" providerId="ADAL" clId="{527EB905-0ED7-4C83-AE65-09F5B94EEE1B}" dt="2023-05-31T11:48:03.198" v="317" actId="26606"/>
          <ac:spMkLst>
            <pc:docMk/>
            <pc:sldMk cId="661765998" sldId="262"/>
            <ac:spMk id="34" creationId="{932495F0-C5CB-4823-AE70-EED61EBAB1BD}"/>
          </ac:spMkLst>
        </pc:spChg>
        <pc:spChg chg="add del">
          <ac:chgData name="Ferry, Sherri L" userId="3b9a7ee3-4f46-4359-9007-2dcf45e25578" providerId="ADAL" clId="{527EB905-0ED7-4C83-AE65-09F5B94EEE1B}" dt="2023-05-31T11:48:03.198" v="317" actId="26606"/>
          <ac:spMkLst>
            <pc:docMk/>
            <pc:sldMk cId="661765998" sldId="262"/>
            <ac:spMk id="36" creationId="{CB8B9C25-D80D-48EC-B83A-231219A80C3F}"/>
          </ac:spMkLst>
        </pc:spChg>
        <pc:spChg chg="add del">
          <ac:chgData name="Ferry, Sherri L" userId="3b9a7ee3-4f46-4359-9007-2dcf45e25578" providerId="ADAL" clId="{527EB905-0ED7-4C83-AE65-09F5B94EEE1B}" dt="2023-05-31T11:48:03.198" v="317" actId="26606"/>
          <ac:spMkLst>
            <pc:docMk/>
            <pc:sldMk cId="661765998" sldId="262"/>
            <ac:spMk id="38" creationId="{601CC70B-8875-45A1-8AFD-7D546E3C0C16}"/>
          </ac:spMkLst>
        </pc:spChg>
        <pc:spChg chg="add del">
          <ac:chgData name="Ferry, Sherri L" userId="3b9a7ee3-4f46-4359-9007-2dcf45e25578" providerId="ADAL" clId="{527EB905-0ED7-4C83-AE65-09F5B94EEE1B}" dt="2023-05-31T11:56:08.903" v="362" actId="26606"/>
          <ac:spMkLst>
            <pc:docMk/>
            <pc:sldMk cId="661765998" sldId="262"/>
            <ac:spMk id="40" creationId="{99ED5833-B85B-4103-8A3B-CAB0308E6C15}"/>
          </ac:spMkLst>
        </pc:spChg>
        <pc:spChg chg="add del">
          <ac:chgData name="Ferry, Sherri L" userId="3b9a7ee3-4f46-4359-9007-2dcf45e25578" providerId="ADAL" clId="{527EB905-0ED7-4C83-AE65-09F5B94EEE1B}" dt="2023-05-31T11:50:43.409" v="345" actId="26606"/>
          <ac:spMkLst>
            <pc:docMk/>
            <pc:sldMk cId="661765998" sldId="262"/>
            <ac:spMk id="42" creationId="{352BEC0E-22F8-46D0-9632-375DB541B06C}"/>
          </ac:spMkLst>
        </pc:spChg>
        <pc:spChg chg="add del">
          <ac:chgData name="Ferry, Sherri L" userId="3b9a7ee3-4f46-4359-9007-2dcf45e25578" providerId="ADAL" clId="{527EB905-0ED7-4C83-AE65-09F5B94EEE1B}" dt="2023-05-31T11:39:45.450" v="275" actId="26606"/>
          <ac:spMkLst>
            <pc:docMk/>
            <pc:sldMk cId="661765998" sldId="262"/>
            <ac:spMk id="43" creationId="{62245F03-66D5-45EC-A0B5-90E656B114D0}"/>
          </ac:spMkLst>
        </pc:spChg>
        <pc:spChg chg="add">
          <ac:chgData name="Ferry, Sherri L" userId="3b9a7ee3-4f46-4359-9007-2dcf45e25578" providerId="ADAL" clId="{527EB905-0ED7-4C83-AE65-09F5B94EEE1B}" dt="2023-05-31T11:56:08.903" v="362" actId="26606"/>
          <ac:spMkLst>
            <pc:docMk/>
            <pc:sldMk cId="661765998" sldId="262"/>
            <ac:spMk id="44" creationId="{1022CA72-2A63-428F-B586-37BA5AB6D265}"/>
          </ac:spMkLst>
        </pc:spChg>
        <pc:spChg chg="add del">
          <ac:chgData name="Ferry, Sherri L" userId="3b9a7ee3-4f46-4359-9007-2dcf45e25578" providerId="ADAL" clId="{527EB905-0ED7-4C83-AE65-09F5B94EEE1B}" dt="2023-05-31T11:39:45.450" v="275" actId="26606"/>
          <ac:spMkLst>
            <pc:docMk/>
            <pc:sldMk cId="661765998" sldId="262"/>
            <ac:spMk id="45" creationId="{EB2DCC78-9962-49FE-9691-A391B5AA8258}"/>
          </ac:spMkLst>
        </pc:spChg>
        <pc:spChg chg="add">
          <ac:chgData name="Ferry, Sherri L" userId="3b9a7ee3-4f46-4359-9007-2dcf45e25578" providerId="ADAL" clId="{527EB905-0ED7-4C83-AE65-09F5B94EEE1B}" dt="2023-05-31T11:56:08.903" v="362" actId="26606"/>
          <ac:spMkLst>
            <pc:docMk/>
            <pc:sldMk cId="661765998" sldId="262"/>
            <ac:spMk id="46" creationId="{95C8260E-968F-44E8-A823-ABB431311926}"/>
          </ac:spMkLst>
        </pc:spChg>
        <pc:spChg chg="add del">
          <ac:chgData name="Ferry, Sherri L" userId="3b9a7ee3-4f46-4359-9007-2dcf45e25578" providerId="ADAL" clId="{527EB905-0ED7-4C83-AE65-09F5B94EEE1B}" dt="2023-05-31T11:50:43.409" v="345" actId="26606"/>
          <ac:spMkLst>
            <pc:docMk/>
            <pc:sldMk cId="661765998" sldId="262"/>
            <ac:spMk id="47" creationId="{3FCFB1DE-0B7E-48CC-BA90-B2AB0889F9D6}"/>
          </ac:spMkLst>
        </pc:spChg>
        <pc:spChg chg="add">
          <ac:chgData name="Ferry, Sherri L" userId="3b9a7ee3-4f46-4359-9007-2dcf45e25578" providerId="ADAL" clId="{527EB905-0ED7-4C83-AE65-09F5B94EEE1B}" dt="2023-05-31T11:56:08.903" v="362" actId="26606"/>
          <ac:spMkLst>
            <pc:docMk/>
            <pc:sldMk cId="661765998" sldId="262"/>
            <ac:spMk id="49" creationId="{2C1BBA94-3F40-40AA-8BB9-E69E25E537C1}"/>
          </ac:spMkLst>
        </pc:spChg>
        <pc:spChg chg="add">
          <ac:chgData name="Ferry, Sherri L" userId="3b9a7ee3-4f46-4359-9007-2dcf45e25578" providerId="ADAL" clId="{527EB905-0ED7-4C83-AE65-09F5B94EEE1B}" dt="2023-05-31T11:56:08.903" v="362" actId="26606"/>
          <ac:spMkLst>
            <pc:docMk/>
            <pc:sldMk cId="661765998" sldId="262"/>
            <ac:spMk id="51" creationId="{FE43805F-24A6-46A4-B19B-54F28347355C}"/>
          </ac:spMkLst>
        </pc:spChg>
        <pc:picChg chg="mod ord">
          <ac:chgData name="Ferry, Sherri L" userId="3b9a7ee3-4f46-4359-9007-2dcf45e25578" providerId="ADAL" clId="{527EB905-0ED7-4C83-AE65-09F5B94EEE1B}" dt="2023-05-31T11:56:19.377" v="364" actId="1076"/>
          <ac:picMkLst>
            <pc:docMk/>
            <pc:sldMk cId="661765998" sldId="262"/>
            <ac:picMk id="4" creationId="{5950BF7B-92CC-4194-A967-ECFC6E45256B}"/>
          </ac:picMkLst>
        </pc:picChg>
        <pc:picChg chg="add del mod">
          <ac:chgData name="Ferry, Sherri L" userId="3b9a7ee3-4f46-4359-9007-2dcf45e25578" providerId="ADAL" clId="{527EB905-0ED7-4C83-AE65-09F5B94EEE1B}" dt="2023-05-31T11:28:52.383" v="231" actId="21"/>
          <ac:picMkLst>
            <pc:docMk/>
            <pc:sldMk cId="661765998" sldId="262"/>
            <ac:picMk id="5" creationId="{310B06A2-C101-3558-387D-B38ABDA8C02E}"/>
          </ac:picMkLst>
        </pc:picChg>
        <pc:picChg chg="add del mod ord">
          <ac:chgData name="Ferry, Sherri L" userId="3b9a7ee3-4f46-4359-9007-2dcf45e25578" providerId="ADAL" clId="{527EB905-0ED7-4C83-AE65-09F5B94EEE1B}" dt="2023-05-31T11:47:31.186" v="316" actId="21"/>
          <ac:picMkLst>
            <pc:docMk/>
            <pc:sldMk cId="661765998" sldId="262"/>
            <ac:picMk id="8" creationId="{7E019A69-4B71-0EA2-AE50-CFD30433D072}"/>
          </ac:picMkLst>
        </pc:picChg>
        <pc:picChg chg="add del mod modCrop">
          <ac:chgData name="Ferry, Sherri L" userId="3b9a7ee3-4f46-4359-9007-2dcf45e25578" providerId="ADAL" clId="{527EB905-0ED7-4C83-AE65-09F5B94EEE1B}" dt="2023-05-31T11:42:11.870" v="288" actId="21"/>
          <ac:picMkLst>
            <pc:docMk/>
            <pc:sldMk cId="661765998" sldId="262"/>
            <ac:picMk id="10" creationId="{E786EC28-12CD-3E01-8877-00D57B0F475A}"/>
          </ac:picMkLst>
        </pc:picChg>
        <pc:picChg chg="add del mod">
          <ac:chgData name="Ferry, Sherri L" userId="3b9a7ee3-4f46-4359-9007-2dcf45e25578" providerId="ADAL" clId="{527EB905-0ED7-4C83-AE65-09F5B94EEE1B}" dt="2023-05-31T11:43:06.025" v="295" actId="21"/>
          <ac:picMkLst>
            <pc:docMk/>
            <pc:sldMk cId="661765998" sldId="262"/>
            <ac:picMk id="12" creationId="{3A5EA8B5-AE4B-3C95-B7FA-09A7751AA104}"/>
          </ac:picMkLst>
        </pc:picChg>
        <pc:picChg chg="add del mod">
          <ac:chgData name="Ferry, Sherri L" userId="3b9a7ee3-4f46-4359-9007-2dcf45e25578" providerId="ADAL" clId="{527EB905-0ED7-4C83-AE65-09F5B94EEE1B}" dt="2023-05-31T11:52:09.332" v="346" actId="21"/>
          <ac:picMkLst>
            <pc:docMk/>
            <pc:sldMk cId="661765998" sldId="262"/>
            <ac:picMk id="16" creationId="{4177C425-89E5-BF88-8453-D018A6419FD2}"/>
          </ac:picMkLst>
        </pc:picChg>
        <pc:picChg chg="add mod">
          <ac:chgData name="Ferry, Sherri L" userId="3b9a7ee3-4f46-4359-9007-2dcf45e25578" providerId="ADAL" clId="{527EB905-0ED7-4C83-AE65-09F5B94EEE1B}" dt="2023-05-31T11:57:32.706" v="381" actId="14100"/>
          <ac:picMkLst>
            <pc:docMk/>
            <pc:sldMk cId="661765998" sldId="262"/>
            <ac:picMk id="19" creationId="{8E6F9296-36A8-1EC3-62C3-45CF952C48C6}"/>
          </ac:picMkLst>
        </pc:picChg>
        <pc:picChg chg="add del mod">
          <ac:chgData name="Ferry, Sherri L" userId="3b9a7ee3-4f46-4359-9007-2dcf45e25578" providerId="ADAL" clId="{527EB905-0ED7-4C83-AE65-09F5B94EEE1B}" dt="2023-05-31T11:27:59.300" v="227" actId="21"/>
          <ac:picMkLst>
            <pc:docMk/>
            <pc:sldMk cId="661765998" sldId="262"/>
            <ac:picMk id="3074" creationId="{60B83E62-DB3C-CBA9-2061-A5B3671BAE26}"/>
          </ac:picMkLst>
        </pc:picChg>
      </pc:sldChg>
      <pc:sldChg chg="replTag delTag">
        <pc:chgData name="Ferry, Sherri L" userId="3b9a7ee3-4f46-4359-9007-2dcf45e25578" providerId="ADAL" clId="{527EB905-0ED7-4C83-AE65-09F5B94EEE1B}" dt="2023-06-12T18:13:26.921" v="1491"/>
        <pc:sldMkLst>
          <pc:docMk/>
          <pc:sldMk cId="2851127434" sldId="290"/>
        </pc:sldMkLst>
      </pc:sldChg>
      <pc:sldChg chg="replTag delTag">
        <pc:chgData name="Ferry, Sherri L" userId="3b9a7ee3-4f46-4359-9007-2dcf45e25578" providerId="ADAL" clId="{527EB905-0ED7-4C83-AE65-09F5B94EEE1B}" dt="2023-06-29T12:23:38.910" v="1733"/>
        <pc:sldMkLst>
          <pc:docMk/>
          <pc:sldMk cId="242236647" sldId="308"/>
        </pc:sldMkLst>
      </pc:sldChg>
      <pc:sldChg chg="addSp delSp modSp mod replTag delTag">
        <pc:chgData name="Ferry, Sherri L" userId="3b9a7ee3-4f46-4359-9007-2dcf45e25578" providerId="ADAL" clId="{527EB905-0ED7-4C83-AE65-09F5B94EEE1B}" dt="2023-06-29T12:34:07.708" v="1757"/>
        <pc:sldMkLst>
          <pc:docMk/>
          <pc:sldMk cId="3853696347" sldId="325"/>
        </pc:sldMkLst>
        <pc:spChg chg="add mod">
          <ac:chgData name="Ferry, Sherri L" userId="3b9a7ee3-4f46-4359-9007-2dcf45e25578" providerId="ADAL" clId="{527EB905-0ED7-4C83-AE65-09F5B94EEE1B}" dt="2023-06-09T17:00:18.938" v="490" actId="207"/>
          <ac:spMkLst>
            <pc:docMk/>
            <pc:sldMk cId="3853696347" sldId="325"/>
            <ac:spMk id="4" creationId="{C586262A-29EE-3650-E7AB-0071A18187FE}"/>
          </ac:spMkLst>
        </pc:spChg>
        <pc:graphicFrameChg chg="del mod modGraphic">
          <ac:chgData name="Ferry, Sherri L" userId="3b9a7ee3-4f46-4359-9007-2dcf45e25578" providerId="ADAL" clId="{527EB905-0ED7-4C83-AE65-09F5B94EEE1B}" dt="2023-06-09T16:54:07.509" v="452" actId="21"/>
          <ac:graphicFrameMkLst>
            <pc:docMk/>
            <pc:sldMk cId="3853696347" sldId="325"/>
            <ac:graphicFrameMk id="3" creationId="{860387AC-E613-A43D-3DC3-A6A74C35FCA2}"/>
          </ac:graphicFrameMkLst>
        </pc:graphicFrameChg>
        <pc:picChg chg="mod">
          <ac:chgData name="Ferry, Sherri L" userId="3b9a7ee3-4f46-4359-9007-2dcf45e25578" providerId="ADAL" clId="{527EB905-0ED7-4C83-AE65-09F5B94EEE1B}" dt="2023-06-09T16:58:59.362" v="484" actId="1076"/>
          <ac:picMkLst>
            <pc:docMk/>
            <pc:sldMk cId="3853696347" sldId="325"/>
            <ac:picMk id="6" creationId="{29C7578A-EE37-F469-6FE3-247985BFDF83}"/>
          </ac:picMkLst>
        </pc:picChg>
      </pc:sldChg>
      <pc:sldChg chg="addSp delSp modSp mod setBg replTag delTag delDesignElem">
        <pc:chgData name="Ferry, Sherri L" userId="3b9a7ee3-4f46-4359-9007-2dcf45e25578" providerId="ADAL" clId="{527EB905-0ED7-4C83-AE65-09F5B94EEE1B}" dt="2023-06-29T12:49:14.715" v="1784" actId="33524"/>
        <pc:sldMkLst>
          <pc:docMk/>
          <pc:sldMk cId="2016940247" sldId="327"/>
        </pc:sldMkLst>
        <pc:spChg chg="mod">
          <ac:chgData name="Ferry, Sherri L" userId="3b9a7ee3-4f46-4359-9007-2dcf45e25578" providerId="ADAL" clId="{527EB905-0ED7-4C83-AE65-09F5B94EEE1B}" dt="2023-06-22T17:46:24.407" v="1540" actId="1076"/>
          <ac:spMkLst>
            <pc:docMk/>
            <pc:sldMk cId="2016940247" sldId="327"/>
            <ac:spMk id="2" creationId="{09529DD1-6375-F2D4-F3B1-5E9ED8A257AE}"/>
          </ac:spMkLst>
        </pc:spChg>
        <pc:spChg chg="add">
          <ac:chgData name="Ferry, Sherri L" userId="3b9a7ee3-4f46-4359-9007-2dcf45e25578" providerId="ADAL" clId="{527EB905-0ED7-4C83-AE65-09F5B94EEE1B}" dt="2023-05-31T11:06:49.557" v="146"/>
          <ac:spMkLst>
            <pc:docMk/>
            <pc:sldMk cId="2016940247" sldId="327"/>
            <ac:spMk id="4" creationId="{50AE7DF9-2E99-811E-56CF-C6C8C72D13FF}"/>
          </ac:spMkLst>
        </pc:spChg>
        <pc:spChg chg="add mod">
          <ac:chgData name="Ferry, Sherri L" userId="3b9a7ee3-4f46-4359-9007-2dcf45e25578" providerId="ADAL" clId="{527EB905-0ED7-4C83-AE65-09F5B94EEE1B}" dt="2023-06-29T12:49:14.715" v="1784" actId="33524"/>
          <ac:spMkLst>
            <pc:docMk/>
            <pc:sldMk cId="2016940247" sldId="327"/>
            <ac:spMk id="6" creationId="{633FBFA2-7FDA-ABF5-87DC-A917E414887B}"/>
          </ac:spMkLst>
        </pc:spChg>
        <pc:spChg chg="del">
          <ac:chgData name="Ferry, Sherri L" userId="3b9a7ee3-4f46-4359-9007-2dcf45e25578" providerId="ADAL" clId="{527EB905-0ED7-4C83-AE65-09F5B94EEE1B}" dt="2023-05-31T11:07:41.134" v="157" actId="21"/>
          <ac:spMkLst>
            <pc:docMk/>
            <pc:sldMk cId="2016940247" sldId="327"/>
            <ac:spMk id="6" creationId="{DBF14195-7FB7-5C31-4F9E-8E0D18683E8A}"/>
          </ac:spMkLst>
        </pc:spChg>
        <pc:spChg chg="del mod">
          <ac:chgData name="Ferry, Sherri L" userId="3b9a7ee3-4f46-4359-9007-2dcf45e25578" providerId="ADAL" clId="{527EB905-0ED7-4C83-AE65-09F5B94EEE1B}" dt="2023-06-09T17:46:33.632" v="1044"/>
          <ac:spMkLst>
            <pc:docMk/>
            <pc:sldMk cId="2016940247" sldId="327"/>
            <ac:spMk id="7" creationId="{2871E3B0-F805-B118-976E-D89C8AEDC282}"/>
          </ac:spMkLst>
        </pc:spChg>
        <pc:spChg chg="add del mod">
          <ac:chgData name="Ferry, Sherri L" userId="3b9a7ee3-4f46-4359-9007-2dcf45e25578" providerId="ADAL" clId="{527EB905-0ED7-4C83-AE65-09F5B94EEE1B}" dt="2023-05-31T11:13:54.573" v="183" actId="21"/>
          <ac:spMkLst>
            <pc:docMk/>
            <pc:sldMk cId="2016940247" sldId="327"/>
            <ac:spMk id="8" creationId="{0D0718B5-0D3B-0379-28EE-8CFA6C6483A2}"/>
          </ac:spMkLst>
        </pc:spChg>
        <pc:spChg chg="del">
          <ac:chgData name="Ferry, Sherri L" userId="3b9a7ee3-4f46-4359-9007-2dcf45e25578" providerId="ADAL" clId="{527EB905-0ED7-4C83-AE65-09F5B94EEE1B}" dt="2023-05-31T11:02:21.498" v="54" actId="478"/>
          <ac:spMkLst>
            <pc:docMk/>
            <pc:sldMk cId="2016940247" sldId="327"/>
            <ac:spMk id="21" creationId="{F2496258-B462-ECB4-51C6-B212941785E0}"/>
          </ac:spMkLst>
        </pc:spChg>
        <pc:picChg chg="mod">
          <ac:chgData name="Ferry, Sherri L" userId="3b9a7ee3-4f46-4359-9007-2dcf45e25578" providerId="ADAL" clId="{527EB905-0ED7-4C83-AE65-09F5B94EEE1B}" dt="2023-06-22T17:52:54.903" v="1715" actId="1076"/>
          <ac:picMkLst>
            <pc:docMk/>
            <pc:sldMk cId="2016940247" sldId="327"/>
            <ac:picMk id="5" creationId="{3E3DE279-2E98-2266-4855-31E58A6D654F}"/>
          </ac:picMkLst>
        </pc:picChg>
        <pc:picChg chg="add del mod">
          <ac:chgData name="Ferry, Sherri L" userId="3b9a7ee3-4f46-4359-9007-2dcf45e25578" providerId="ADAL" clId="{527EB905-0ED7-4C83-AE65-09F5B94EEE1B}" dt="2023-06-09T17:45:22.841" v="861" actId="21"/>
          <ac:picMkLst>
            <pc:docMk/>
            <pc:sldMk cId="2016940247" sldId="327"/>
            <ac:picMk id="5" creationId="{A5B1BF0E-1C83-6957-81F1-1AB7AF526124}"/>
          </ac:picMkLst>
        </pc:picChg>
        <pc:picChg chg="mod">
          <ac:chgData name="Ferry, Sherri L" userId="3b9a7ee3-4f46-4359-9007-2dcf45e25578" providerId="ADAL" clId="{527EB905-0ED7-4C83-AE65-09F5B94EEE1B}" dt="2023-06-22T17:53:00.495" v="1717" actId="1076"/>
          <ac:picMkLst>
            <pc:docMk/>
            <pc:sldMk cId="2016940247" sldId="327"/>
            <ac:picMk id="7" creationId="{8B6B1597-1B4D-B921-779E-33239DD6EFE5}"/>
          </ac:picMkLst>
        </pc:picChg>
        <pc:picChg chg="del mod">
          <ac:chgData name="Ferry, Sherri L" userId="3b9a7ee3-4f46-4359-9007-2dcf45e25578" providerId="ADAL" clId="{527EB905-0ED7-4C83-AE65-09F5B94EEE1B}" dt="2023-05-31T11:06:16.644" v="144" actId="21"/>
          <ac:picMkLst>
            <pc:docMk/>
            <pc:sldMk cId="2016940247" sldId="327"/>
            <ac:picMk id="1026" creationId="{C9914438-77F8-3B6D-2442-70E9097CBA67}"/>
          </ac:picMkLst>
        </pc:picChg>
      </pc:sldChg>
      <pc:sldChg chg="delSp del mod replTag delTag">
        <pc:chgData name="Ferry, Sherri L" userId="3b9a7ee3-4f46-4359-9007-2dcf45e25578" providerId="ADAL" clId="{527EB905-0ED7-4C83-AE65-09F5B94EEE1B}" dt="2023-06-09T17:43:55.168" v="854" actId="2696"/>
        <pc:sldMkLst>
          <pc:docMk/>
          <pc:sldMk cId="842372271" sldId="328"/>
        </pc:sldMkLst>
        <pc:graphicFrameChg chg="del">
          <ac:chgData name="Ferry, Sherri L" userId="3b9a7ee3-4f46-4359-9007-2dcf45e25578" providerId="ADAL" clId="{527EB905-0ED7-4C83-AE65-09F5B94EEE1B}" dt="2023-05-31T11:01:13.814" v="46" actId="21"/>
          <ac:graphicFrameMkLst>
            <pc:docMk/>
            <pc:sldMk cId="842372271" sldId="328"/>
            <ac:graphicFrameMk id="2" creationId="{396B5D81-9B04-4E10-463A-234D75D45BDD}"/>
          </ac:graphicFrameMkLst>
        </pc:graphicFrameChg>
      </pc:sldChg>
      <pc:sldChg chg="addSp modSp mod replTag delTag">
        <pc:chgData name="Ferry, Sherri L" userId="3b9a7ee3-4f46-4359-9007-2dcf45e25578" providerId="ADAL" clId="{527EB905-0ED7-4C83-AE65-09F5B94EEE1B}" dt="2023-06-29T12:22:30.666" v="1727"/>
        <pc:sldMkLst>
          <pc:docMk/>
          <pc:sldMk cId="3894782012" sldId="329"/>
        </pc:sldMkLst>
        <pc:spChg chg="mod">
          <ac:chgData name="Ferry, Sherri L" userId="3b9a7ee3-4f46-4359-9007-2dcf45e25578" providerId="ADAL" clId="{527EB905-0ED7-4C83-AE65-09F5B94EEE1B}" dt="2023-06-09T18:19:24.192" v="1419" actId="27636"/>
          <ac:spMkLst>
            <pc:docMk/>
            <pc:sldMk cId="3894782012" sldId="329"/>
            <ac:spMk id="3" creationId="{DDE600AB-D159-B927-B191-E72CA6FFD56C}"/>
          </ac:spMkLst>
        </pc:spChg>
        <pc:spChg chg="mod">
          <ac:chgData name="Ferry, Sherri L" userId="3b9a7ee3-4f46-4359-9007-2dcf45e25578" providerId="ADAL" clId="{527EB905-0ED7-4C83-AE65-09F5B94EEE1B}" dt="2023-06-09T18:19:13.693" v="1417" actId="1076"/>
          <ac:spMkLst>
            <pc:docMk/>
            <pc:sldMk cId="3894782012" sldId="329"/>
            <ac:spMk id="14" creationId="{F7AD6CAC-8386-5350-B884-EE955C3E38B4}"/>
          </ac:spMkLst>
        </pc:spChg>
        <pc:picChg chg="mod">
          <ac:chgData name="Ferry, Sherri L" userId="3b9a7ee3-4f46-4359-9007-2dcf45e25578" providerId="ADAL" clId="{527EB905-0ED7-4C83-AE65-09F5B94EEE1B}" dt="2023-05-17T19:15:44.269" v="37" actId="1076"/>
          <ac:picMkLst>
            <pc:docMk/>
            <pc:sldMk cId="3894782012" sldId="329"/>
            <ac:picMk id="1026" creationId="{95FF0099-DDDD-4B3E-3284-60CE199494DF}"/>
          </ac:picMkLst>
        </pc:picChg>
        <pc:picChg chg="mod">
          <ac:chgData name="Ferry, Sherri L" userId="3b9a7ee3-4f46-4359-9007-2dcf45e25578" providerId="ADAL" clId="{527EB905-0ED7-4C83-AE65-09F5B94EEE1B}" dt="2023-06-09T18:21:14.669" v="1426" actId="1076"/>
          <ac:picMkLst>
            <pc:docMk/>
            <pc:sldMk cId="3894782012" sldId="329"/>
            <ac:picMk id="2052" creationId="{613315ED-F046-4692-53F8-13BC4452F101}"/>
          </ac:picMkLst>
        </pc:picChg>
        <pc:picChg chg="add mod">
          <ac:chgData name="Ferry, Sherri L" userId="3b9a7ee3-4f46-4359-9007-2dcf45e25578" providerId="ADAL" clId="{527EB905-0ED7-4C83-AE65-09F5B94EEE1B}" dt="2023-06-09T18:21:11.906" v="1425" actId="14100"/>
          <ac:picMkLst>
            <pc:docMk/>
            <pc:sldMk cId="3894782012" sldId="329"/>
            <ac:picMk id="4098" creationId="{81BE428D-6E5C-163B-1D7C-EA01E1CBF530}"/>
          </ac:picMkLst>
        </pc:picChg>
      </pc:sldChg>
      <pc:sldChg chg="addSp delSp modSp mod replTag delTag delDesignElem chgLayout">
        <pc:chgData name="Ferry, Sherri L" userId="3b9a7ee3-4f46-4359-9007-2dcf45e25578" providerId="ADAL" clId="{527EB905-0ED7-4C83-AE65-09F5B94EEE1B}" dt="2023-06-29T12:35:11.952" v="1761"/>
        <pc:sldMkLst>
          <pc:docMk/>
          <pc:sldMk cId="448847947" sldId="330"/>
        </pc:sldMkLst>
        <pc:spChg chg="del">
          <ac:chgData name="Ferry, Sherri L" userId="3b9a7ee3-4f46-4359-9007-2dcf45e25578" providerId="ADAL" clId="{527EB905-0ED7-4C83-AE65-09F5B94EEE1B}" dt="2023-06-09T17:00:43.779" v="497" actId="21"/>
          <ac:spMkLst>
            <pc:docMk/>
            <pc:sldMk cId="448847947" sldId="330"/>
            <ac:spMk id="5" creationId="{522DE0D8-AE51-8636-D306-F63672FCE2FF}"/>
          </ac:spMkLst>
        </pc:spChg>
        <pc:spChg chg="add del">
          <ac:chgData name="Ferry, Sherri L" userId="3b9a7ee3-4f46-4359-9007-2dcf45e25578" providerId="ADAL" clId="{527EB905-0ED7-4C83-AE65-09F5B94EEE1B}" dt="2023-06-09T17:33:21.096" v="594"/>
          <ac:spMkLst>
            <pc:docMk/>
            <pc:sldMk cId="448847947" sldId="330"/>
            <ac:spMk id="19" creationId="{C1D4AA86-C333-DFFB-4A59-BDFA41697662}"/>
          </ac:spMkLst>
        </pc:spChg>
        <pc:spChg chg="add mod">
          <ac:chgData name="Ferry, Sherri L" userId="3b9a7ee3-4f46-4359-9007-2dcf45e25578" providerId="ADAL" clId="{527EB905-0ED7-4C83-AE65-09F5B94EEE1B}" dt="2023-06-12T18:08:49.827" v="1479" actId="1076"/>
          <ac:spMkLst>
            <pc:docMk/>
            <pc:sldMk cId="448847947" sldId="330"/>
            <ac:spMk id="20" creationId="{D304BACF-A16C-F6A2-31FF-227A09CE4478}"/>
          </ac:spMkLst>
        </pc:spChg>
        <pc:spChg chg="add mod">
          <ac:chgData name="Ferry, Sherri L" userId="3b9a7ee3-4f46-4359-9007-2dcf45e25578" providerId="ADAL" clId="{527EB905-0ED7-4C83-AE65-09F5B94EEE1B}" dt="2023-06-09T17:42:37.991" v="849" actId="20577"/>
          <ac:spMkLst>
            <pc:docMk/>
            <pc:sldMk cId="448847947" sldId="330"/>
            <ac:spMk id="21" creationId="{EEDDF63D-BD22-348A-DBFD-76CD5B20CC8F}"/>
          </ac:spMkLst>
        </pc:spChg>
        <pc:spChg chg="add del">
          <ac:chgData name="Ferry, Sherri L" userId="3b9a7ee3-4f46-4359-9007-2dcf45e25578" providerId="ADAL" clId="{527EB905-0ED7-4C83-AE65-09F5B94EEE1B}" dt="2023-06-09T17:18:34.273" v="529" actId="26606"/>
          <ac:spMkLst>
            <pc:docMk/>
            <pc:sldMk cId="448847947" sldId="330"/>
            <ac:spMk id="1031" creationId="{8950AD4C-6AF3-49F8-94E1-DBCAFB39478B}"/>
          </ac:spMkLst>
        </pc:spChg>
        <pc:spChg chg="add del">
          <ac:chgData name="Ferry, Sherri L" userId="3b9a7ee3-4f46-4359-9007-2dcf45e25578" providerId="ADAL" clId="{527EB905-0ED7-4C83-AE65-09F5B94EEE1B}" dt="2023-06-09T17:18:34.273" v="529" actId="26606"/>
          <ac:spMkLst>
            <pc:docMk/>
            <pc:sldMk cId="448847947" sldId="330"/>
            <ac:spMk id="1033" creationId="{8DBEAE55-3EA1-41D7-A212-5F7D8986C1F2}"/>
          </ac:spMkLst>
        </pc:spChg>
        <pc:spChg chg="add del">
          <ac:chgData name="Ferry, Sherri L" userId="3b9a7ee3-4f46-4359-9007-2dcf45e25578" providerId="ADAL" clId="{527EB905-0ED7-4C83-AE65-09F5B94EEE1B}" dt="2023-06-09T17:18:34.273" v="529" actId="26606"/>
          <ac:spMkLst>
            <pc:docMk/>
            <pc:sldMk cId="448847947" sldId="330"/>
            <ac:spMk id="1035" creationId="{CFC5F0E7-644F-4101-BE72-12825CF537E7}"/>
          </ac:spMkLst>
        </pc:spChg>
        <pc:spChg chg="add del">
          <ac:chgData name="Ferry, Sherri L" userId="3b9a7ee3-4f46-4359-9007-2dcf45e25578" providerId="ADAL" clId="{527EB905-0ED7-4C83-AE65-09F5B94EEE1B}" dt="2023-06-09T17:18:34.273" v="529" actId="26606"/>
          <ac:spMkLst>
            <pc:docMk/>
            <pc:sldMk cId="448847947" sldId="330"/>
            <ac:spMk id="1037" creationId="{B1F9B6B4-B0C4-45C6-A086-901C960D03E7}"/>
          </ac:spMkLst>
        </pc:spChg>
        <pc:spChg chg="add del">
          <ac:chgData name="Ferry, Sherri L" userId="3b9a7ee3-4f46-4359-9007-2dcf45e25578" providerId="ADAL" clId="{527EB905-0ED7-4C83-AE65-09F5B94EEE1B}" dt="2023-06-09T17:19:17.120" v="535" actId="26606"/>
          <ac:spMkLst>
            <pc:docMk/>
            <pc:sldMk cId="448847947" sldId="330"/>
            <ac:spMk id="1042" creationId="{7AA67C3D-6D28-4C64-81F8-295FC9396EB6}"/>
          </ac:spMkLst>
        </pc:spChg>
        <pc:spChg chg="add del">
          <ac:chgData name="Ferry, Sherri L" userId="3b9a7ee3-4f46-4359-9007-2dcf45e25578" providerId="ADAL" clId="{527EB905-0ED7-4C83-AE65-09F5B94EEE1B}" dt="2023-06-09T17:19:17.120" v="535" actId="26606"/>
          <ac:spMkLst>
            <pc:docMk/>
            <pc:sldMk cId="448847947" sldId="330"/>
            <ac:spMk id="1044" creationId="{8DBEAE55-3EA1-41D7-A212-5F7D8986C1F2}"/>
          </ac:spMkLst>
        </pc:spChg>
        <pc:spChg chg="add del">
          <ac:chgData name="Ferry, Sherri L" userId="3b9a7ee3-4f46-4359-9007-2dcf45e25578" providerId="ADAL" clId="{527EB905-0ED7-4C83-AE65-09F5B94EEE1B}" dt="2023-06-09T17:19:17.120" v="535" actId="26606"/>
          <ac:spMkLst>
            <pc:docMk/>
            <pc:sldMk cId="448847947" sldId="330"/>
            <ac:spMk id="1046" creationId="{CFC5F0E7-644F-4101-BE72-12825CF537E7}"/>
          </ac:spMkLst>
        </pc:spChg>
        <pc:spChg chg="add del">
          <ac:chgData name="Ferry, Sherri L" userId="3b9a7ee3-4f46-4359-9007-2dcf45e25578" providerId="ADAL" clId="{527EB905-0ED7-4C83-AE65-09F5B94EEE1B}" dt="2023-06-09T17:19:17.120" v="535" actId="26606"/>
          <ac:spMkLst>
            <pc:docMk/>
            <pc:sldMk cId="448847947" sldId="330"/>
            <ac:spMk id="1048" creationId="{74283919-7E00-4FC2-BFC9-3F56E58808F7}"/>
          </ac:spMkLst>
        </pc:spChg>
        <pc:spChg chg="add del">
          <ac:chgData name="Ferry, Sherri L" userId="3b9a7ee3-4f46-4359-9007-2dcf45e25578" providerId="ADAL" clId="{527EB905-0ED7-4C83-AE65-09F5B94EEE1B}" dt="2023-06-09T17:19:17.120" v="535" actId="26606"/>
          <ac:spMkLst>
            <pc:docMk/>
            <pc:sldMk cId="448847947" sldId="330"/>
            <ac:spMk id="1050" creationId="{2217FF4A-5EDF-43B7-90EE-BDD9F1E9EAC2}"/>
          </ac:spMkLst>
        </pc:spChg>
        <pc:spChg chg="add del">
          <ac:chgData name="Ferry, Sherri L" userId="3b9a7ee3-4f46-4359-9007-2dcf45e25578" providerId="ADAL" clId="{527EB905-0ED7-4C83-AE65-09F5B94EEE1B}" dt="2023-06-09T17:20:48.569" v="537" actId="26606"/>
          <ac:spMkLst>
            <pc:docMk/>
            <pc:sldMk cId="448847947" sldId="330"/>
            <ac:spMk id="1055" creationId="{22C6C9C9-83BF-4A6C-A1BF-C1735C61B4FF}"/>
          </ac:spMkLst>
        </pc:spChg>
        <pc:spChg chg="add del">
          <ac:chgData name="Ferry, Sherri L" userId="3b9a7ee3-4f46-4359-9007-2dcf45e25578" providerId="ADAL" clId="{527EB905-0ED7-4C83-AE65-09F5B94EEE1B}" dt="2023-06-09T17:28:05.389" v="572" actId="26606"/>
          <ac:spMkLst>
            <pc:docMk/>
            <pc:sldMk cId="448847947" sldId="330"/>
            <ac:spMk id="1060" creationId="{039DB30E-C3ED-4CEE-9F6D-2C7541F30D94}"/>
          </ac:spMkLst>
        </pc:spChg>
        <pc:spChg chg="del">
          <ac:chgData name="Ferry, Sherri L" userId="3b9a7ee3-4f46-4359-9007-2dcf45e25578" providerId="ADAL" clId="{527EB905-0ED7-4C83-AE65-09F5B94EEE1B}" dt="2023-06-09T17:00:39.100" v="496" actId="700"/>
          <ac:spMkLst>
            <pc:docMk/>
            <pc:sldMk cId="448847947" sldId="330"/>
            <ac:spMk id="5155" creationId="{D5997EA8-5EFC-40CD-A85F-C3C3BC5F9EB7}"/>
          </ac:spMkLst>
        </pc:spChg>
        <pc:spChg chg="del">
          <ac:chgData name="Ferry, Sherri L" userId="3b9a7ee3-4f46-4359-9007-2dcf45e25578" providerId="ADAL" clId="{527EB905-0ED7-4C83-AE65-09F5B94EEE1B}" dt="2023-06-09T17:00:39.100" v="496" actId="700"/>
          <ac:spMkLst>
            <pc:docMk/>
            <pc:sldMk cId="448847947" sldId="330"/>
            <ac:spMk id="5157" creationId="{1CF6A1EC-BD15-42D9-A339-A3970CF7C65A}"/>
          </ac:spMkLst>
        </pc:spChg>
        <pc:spChg chg="del">
          <ac:chgData name="Ferry, Sherri L" userId="3b9a7ee3-4f46-4359-9007-2dcf45e25578" providerId="ADAL" clId="{527EB905-0ED7-4C83-AE65-09F5B94EEE1B}" dt="2023-06-09T17:00:39.100" v="496" actId="700"/>
          <ac:spMkLst>
            <pc:docMk/>
            <pc:sldMk cId="448847947" sldId="330"/>
            <ac:spMk id="5159" creationId="{A720C27D-5C39-492B-BD68-C220C0F838AC}"/>
          </ac:spMkLst>
        </pc:spChg>
        <pc:spChg chg="del">
          <ac:chgData name="Ferry, Sherri L" userId="3b9a7ee3-4f46-4359-9007-2dcf45e25578" providerId="ADAL" clId="{527EB905-0ED7-4C83-AE65-09F5B94EEE1B}" dt="2023-06-09T17:00:39.100" v="496" actId="700"/>
          <ac:spMkLst>
            <pc:docMk/>
            <pc:sldMk cId="448847947" sldId="330"/>
            <ac:spMk id="5161" creationId="{A4F3394A-A959-460A-ACF9-5FA682C76940}"/>
          </ac:spMkLst>
        </pc:spChg>
        <pc:graphicFrameChg chg="add del mod ord">
          <ac:chgData name="Ferry, Sherri L" userId="3b9a7ee3-4f46-4359-9007-2dcf45e25578" providerId="ADAL" clId="{527EB905-0ED7-4C83-AE65-09F5B94EEE1B}" dt="2023-06-09T17:43:05.316" v="850" actId="478"/>
          <ac:graphicFrameMkLst>
            <pc:docMk/>
            <pc:sldMk cId="448847947" sldId="330"/>
            <ac:graphicFrameMk id="2" creationId="{8362605B-48D6-B358-08E9-87AC9A1DDC6C}"/>
          </ac:graphicFrameMkLst>
        </pc:graphicFrameChg>
        <pc:picChg chg="add del mod">
          <ac:chgData name="Ferry, Sherri L" userId="3b9a7ee3-4f46-4359-9007-2dcf45e25578" providerId="ADAL" clId="{527EB905-0ED7-4C83-AE65-09F5B94EEE1B}" dt="2023-06-09T17:10:23.747" v="511" actId="21"/>
          <ac:picMkLst>
            <pc:docMk/>
            <pc:sldMk cId="448847947" sldId="330"/>
            <ac:picMk id="4" creationId="{804A401C-2C0C-24B5-5E34-6300DFC8F72D}"/>
          </ac:picMkLst>
        </pc:picChg>
        <pc:picChg chg="del mod">
          <ac:chgData name="Ferry, Sherri L" userId="3b9a7ee3-4f46-4359-9007-2dcf45e25578" providerId="ADAL" clId="{527EB905-0ED7-4C83-AE65-09F5B94EEE1B}" dt="2023-06-09T17:00:48.353" v="498" actId="21"/>
          <ac:picMkLst>
            <pc:docMk/>
            <pc:sldMk cId="448847947" sldId="330"/>
            <ac:picMk id="7" creationId="{029979B1-6CD7-4190-6E46-6C575BC13466}"/>
          </ac:picMkLst>
        </pc:picChg>
        <pc:picChg chg="add del mod ord">
          <ac:chgData name="Ferry, Sherri L" userId="3b9a7ee3-4f46-4359-9007-2dcf45e25578" providerId="ADAL" clId="{527EB905-0ED7-4C83-AE65-09F5B94EEE1B}" dt="2023-06-09T17:20:53.700" v="538" actId="21"/>
          <ac:picMkLst>
            <pc:docMk/>
            <pc:sldMk cId="448847947" sldId="330"/>
            <ac:picMk id="8" creationId="{CBA1DA81-31B7-8033-469C-12887BB97D5C}"/>
          </ac:picMkLst>
        </pc:picChg>
        <pc:picChg chg="add del mod">
          <ac:chgData name="Ferry, Sherri L" userId="3b9a7ee3-4f46-4359-9007-2dcf45e25578" providerId="ADAL" clId="{527EB905-0ED7-4C83-AE65-09F5B94EEE1B}" dt="2023-06-09T17:28:14.449" v="575" actId="21"/>
          <ac:picMkLst>
            <pc:docMk/>
            <pc:sldMk cId="448847947" sldId="330"/>
            <ac:picMk id="10" creationId="{72306046-74DA-D934-6DA9-1DE7BE504306}"/>
          </ac:picMkLst>
        </pc:picChg>
        <pc:picChg chg="add del mod modCrop">
          <ac:chgData name="Ferry, Sherri L" userId="3b9a7ee3-4f46-4359-9007-2dcf45e25578" providerId="ADAL" clId="{527EB905-0ED7-4C83-AE65-09F5B94EEE1B}" dt="2023-06-09T17:25:18.509" v="559" actId="21"/>
          <ac:picMkLst>
            <pc:docMk/>
            <pc:sldMk cId="448847947" sldId="330"/>
            <ac:picMk id="12" creationId="{31AA049B-BABB-D148-8DBD-8AEB2E485821}"/>
          </ac:picMkLst>
        </pc:picChg>
        <pc:picChg chg="add del mod modCrop">
          <ac:chgData name="Ferry, Sherri L" userId="3b9a7ee3-4f46-4359-9007-2dcf45e25578" providerId="ADAL" clId="{527EB905-0ED7-4C83-AE65-09F5B94EEE1B}" dt="2023-06-09T17:28:10.251" v="574" actId="21"/>
          <ac:picMkLst>
            <pc:docMk/>
            <pc:sldMk cId="448847947" sldId="330"/>
            <ac:picMk id="14" creationId="{DEE90F31-F442-1A30-3312-D433CB8156CA}"/>
          </ac:picMkLst>
        </pc:picChg>
        <pc:picChg chg="add mod modCrop">
          <ac:chgData name="Ferry, Sherri L" userId="3b9a7ee3-4f46-4359-9007-2dcf45e25578" providerId="ADAL" clId="{527EB905-0ED7-4C83-AE65-09F5B94EEE1B}" dt="2023-06-09T17:28:53.518" v="580" actId="14100"/>
          <ac:picMkLst>
            <pc:docMk/>
            <pc:sldMk cId="448847947" sldId="330"/>
            <ac:picMk id="16" creationId="{466A2B61-7304-6E58-6661-AB2FA200CD64}"/>
          </ac:picMkLst>
        </pc:picChg>
        <pc:picChg chg="add mod modCrop">
          <ac:chgData name="Ferry, Sherri L" userId="3b9a7ee3-4f46-4359-9007-2dcf45e25578" providerId="ADAL" clId="{527EB905-0ED7-4C83-AE65-09F5B94EEE1B}" dt="2023-06-12T18:08:33.585" v="1478" actId="1076"/>
          <ac:picMkLst>
            <pc:docMk/>
            <pc:sldMk cId="448847947" sldId="330"/>
            <ac:picMk id="18" creationId="{47CAC303-EBB4-8635-4AB4-74A5458F74B0}"/>
          </ac:picMkLst>
        </pc:picChg>
        <pc:picChg chg="add mod ord">
          <ac:chgData name="Ferry, Sherri L" userId="3b9a7ee3-4f46-4359-9007-2dcf45e25578" providerId="ADAL" clId="{527EB905-0ED7-4C83-AE65-09F5B94EEE1B}" dt="2023-06-09T17:29:16.893" v="581" actId="1076"/>
          <ac:picMkLst>
            <pc:docMk/>
            <pc:sldMk cId="448847947" sldId="330"/>
            <ac:picMk id="1026" creationId="{0DDCD5BE-C3D6-A186-F32D-6CBB0C2D8CE6}"/>
          </ac:picMkLst>
        </pc:picChg>
        <pc:picChg chg="add del mod">
          <ac:chgData name="Ferry, Sherri L" userId="3b9a7ee3-4f46-4359-9007-2dcf45e25578" providerId="ADAL" clId="{527EB905-0ED7-4C83-AE65-09F5B94EEE1B}" dt="2023-06-09T17:23:10.148" v="544" actId="21"/>
          <ac:picMkLst>
            <pc:docMk/>
            <pc:sldMk cId="448847947" sldId="330"/>
            <ac:picMk id="1028" creationId="{682471C7-542F-9A83-8EC4-05A21A351073}"/>
          </ac:picMkLst>
        </pc:picChg>
        <pc:picChg chg="del">
          <ac:chgData name="Ferry, Sherri L" userId="3b9a7ee3-4f46-4359-9007-2dcf45e25578" providerId="ADAL" clId="{527EB905-0ED7-4C83-AE65-09F5B94EEE1B}" dt="2023-06-09T17:00:32.086" v="495" actId="21"/>
          <ac:picMkLst>
            <pc:docMk/>
            <pc:sldMk cId="448847947" sldId="330"/>
            <ac:picMk id="3076" creationId="{A5C2F915-500C-B22A-41B2-6D1FF9B4623F}"/>
          </ac:picMkLst>
        </pc:picChg>
      </pc:sldChg>
      <pc:sldChg chg="replTag delTag">
        <pc:chgData name="Ferry, Sherri L" userId="3b9a7ee3-4f46-4359-9007-2dcf45e25578" providerId="ADAL" clId="{527EB905-0ED7-4C83-AE65-09F5B94EEE1B}" dt="2023-06-29T12:24:46.101" v="1737"/>
        <pc:sldMkLst>
          <pc:docMk/>
          <pc:sldMk cId="2716150224" sldId="331"/>
        </pc:sldMkLst>
      </pc:sldChg>
      <pc:sldChg chg="replTag delTag">
        <pc:chgData name="Ferry, Sherri L" userId="3b9a7ee3-4f46-4359-9007-2dcf45e25578" providerId="ADAL" clId="{527EB905-0ED7-4C83-AE65-09F5B94EEE1B}" dt="2023-06-29T12:36:53.074" v="1767"/>
        <pc:sldMkLst>
          <pc:docMk/>
          <pc:sldMk cId="3291441069" sldId="332"/>
        </pc:sldMkLst>
      </pc:sldChg>
      <pc:sldChg chg="addSp delSp modSp new mod setBg replTag delTag">
        <pc:chgData name="Ferry, Sherri L" userId="3b9a7ee3-4f46-4359-9007-2dcf45e25578" providerId="ADAL" clId="{527EB905-0ED7-4C83-AE65-09F5B94EEE1B}" dt="2023-06-29T12:30:59.050" v="1747"/>
        <pc:sldMkLst>
          <pc:docMk/>
          <pc:sldMk cId="3189621074" sldId="333"/>
        </pc:sldMkLst>
        <pc:spChg chg="mod">
          <ac:chgData name="Ferry, Sherri L" userId="3b9a7ee3-4f46-4359-9007-2dcf45e25578" providerId="ADAL" clId="{527EB905-0ED7-4C83-AE65-09F5B94EEE1B}" dt="2023-06-09T18:18:03.075" v="1405" actId="1076"/>
          <ac:spMkLst>
            <pc:docMk/>
            <pc:sldMk cId="3189621074" sldId="333"/>
            <ac:spMk id="2" creationId="{70C8CAB6-7DD1-9465-6830-62985400B992}"/>
          </ac:spMkLst>
        </pc:spChg>
        <pc:spChg chg="del mod">
          <ac:chgData name="Ferry, Sherri L" userId="3b9a7ee3-4f46-4359-9007-2dcf45e25578" providerId="ADAL" clId="{527EB905-0ED7-4C83-AE65-09F5B94EEE1B}" dt="2023-06-09T18:00:21.332" v="1080" actId="21"/>
          <ac:spMkLst>
            <pc:docMk/>
            <pc:sldMk cId="3189621074" sldId="333"/>
            <ac:spMk id="3" creationId="{9A9715BB-9E5C-B5BE-4FF9-49F37FC15BA7}"/>
          </ac:spMkLst>
        </pc:spChg>
        <pc:spChg chg="add del">
          <ac:chgData name="Ferry, Sherri L" userId="3b9a7ee3-4f46-4359-9007-2dcf45e25578" providerId="ADAL" clId="{527EB905-0ED7-4C83-AE65-09F5B94EEE1B}" dt="2023-06-09T17:49:12.288" v="1061" actId="21"/>
          <ac:spMkLst>
            <pc:docMk/>
            <pc:sldMk cId="3189621074" sldId="333"/>
            <ac:spMk id="5" creationId="{B34B337A-C6CE-EAA6-AADF-E146D6820521}"/>
          </ac:spMkLst>
        </pc:spChg>
        <pc:spChg chg="add del">
          <ac:chgData name="Ferry, Sherri L" userId="3b9a7ee3-4f46-4359-9007-2dcf45e25578" providerId="ADAL" clId="{527EB905-0ED7-4C83-AE65-09F5B94EEE1B}" dt="2023-06-09T17:59:58.272" v="1075" actId="26606"/>
          <ac:spMkLst>
            <pc:docMk/>
            <pc:sldMk cId="3189621074" sldId="333"/>
            <ac:spMk id="2055" creationId="{8181FC64-B306-4821-98E2-780662EFC486}"/>
          </ac:spMkLst>
        </pc:spChg>
        <pc:spChg chg="add del">
          <ac:chgData name="Ferry, Sherri L" userId="3b9a7ee3-4f46-4359-9007-2dcf45e25578" providerId="ADAL" clId="{527EB905-0ED7-4C83-AE65-09F5B94EEE1B}" dt="2023-06-09T17:59:58.272" v="1075" actId="26606"/>
          <ac:spMkLst>
            <pc:docMk/>
            <pc:sldMk cId="3189621074" sldId="333"/>
            <ac:spMk id="2057" creationId="{5871FC61-DD4E-47D4-81FD-8A7E7D12B371}"/>
          </ac:spMkLst>
        </pc:spChg>
        <pc:spChg chg="add del">
          <ac:chgData name="Ferry, Sherri L" userId="3b9a7ee3-4f46-4359-9007-2dcf45e25578" providerId="ADAL" clId="{527EB905-0ED7-4C83-AE65-09F5B94EEE1B}" dt="2023-06-09T17:59:58.272" v="1075" actId="26606"/>
          <ac:spMkLst>
            <pc:docMk/>
            <pc:sldMk cId="3189621074" sldId="333"/>
            <ac:spMk id="2059" creationId="{F9EC3F91-A75C-4F74-867E-E4C28C13546B}"/>
          </ac:spMkLst>
        </pc:spChg>
        <pc:spChg chg="add del">
          <ac:chgData name="Ferry, Sherri L" userId="3b9a7ee3-4f46-4359-9007-2dcf45e25578" providerId="ADAL" clId="{527EB905-0ED7-4C83-AE65-09F5B94EEE1B}" dt="2023-06-09T17:59:58.272" v="1075" actId="26606"/>
          <ac:spMkLst>
            <pc:docMk/>
            <pc:sldMk cId="3189621074" sldId="333"/>
            <ac:spMk id="2061" creationId="{829A1E2C-5AC8-40FC-99E9-832069D39792}"/>
          </ac:spMkLst>
        </pc:spChg>
        <pc:spChg chg="add">
          <ac:chgData name="Ferry, Sherri L" userId="3b9a7ee3-4f46-4359-9007-2dcf45e25578" providerId="ADAL" clId="{527EB905-0ED7-4C83-AE65-09F5B94EEE1B}" dt="2023-06-09T17:59:58.284" v="1076" actId="26606"/>
          <ac:spMkLst>
            <pc:docMk/>
            <pc:sldMk cId="3189621074" sldId="333"/>
            <ac:spMk id="2063" creationId="{8F90786E-B72D-4C32-BDCE-A170B007822D}"/>
          </ac:spMkLst>
        </pc:spChg>
        <pc:spChg chg="add">
          <ac:chgData name="Ferry, Sherri L" userId="3b9a7ee3-4f46-4359-9007-2dcf45e25578" providerId="ADAL" clId="{527EB905-0ED7-4C83-AE65-09F5B94EEE1B}" dt="2023-06-09T17:59:58.284" v="1076" actId="26606"/>
          <ac:spMkLst>
            <pc:docMk/>
            <pc:sldMk cId="3189621074" sldId="333"/>
            <ac:spMk id="2064" creationId="{5E46F2E7-848F-4A6C-A098-4764FDEA771A}"/>
          </ac:spMkLst>
        </pc:spChg>
        <pc:picChg chg="add del mod ord">
          <ac:chgData name="Ferry, Sherri L" userId="3b9a7ee3-4f46-4359-9007-2dcf45e25578" providerId="ADAL" clId="{527EB905-0ED7-4C83-AE65-09F5B94EEE1B}" dt="2023-06-09T18:17:19.436" v="1401" actId="1076"/>
          <ac:picMkLst>
            <pc:docMk/>
            <pc:sldMk cId="3189621074" sldId="333"/>
            <ac:picMk id="2050" creationId="{002B33A7-FA45-3547-9CF5-9AB9BA4C3F7D}"/>
          </ac:picMkLst>
        </pc:picChg>
      </pc:sldChg>
      <pc:sldChg chg="addSp delSp modSp new mod setBg replTag delTag">
        <pc:chgData name="Ferry, Sherri L" userId="3b9a7ee3-4f46-4359-9007-2dcf45e25578" providerId="ADAL" clId="{527EB905-0ED7-4C83-AE65-09F5B94EEE1B}" dt="2023-06-29T12:31:57.965" v="1751"/>
        <pc:sldMkLst>
          <pc:docMk/>
          <pc:sldMk cId="3243407208" sldId="334"/>
        </pc:sldMkLst>
        <pc:spChg chg="mod">
          <ac:chgData name="Ferry, Sherri L" userId="3b9a7ee3-4f46-4359-9007-2dcf45e25578" providerId="ADAL" clId="{527EB905-0ED7-4C83-AE65-09F5B94EEE1B}" dt="2023-06-09T18:29:20.749" v="1452" actId="27636"/>
          <ac:spMkLst>
            <pc:docMk/>
            <pc:sldMk cId="3243407208" sldId="334"/>
            <ac:spMk id="2" creationId="{0C11189A-FAB7-B516-C480-E269E3FE82AF}"/>
          </ac:spMkLst>
        </pc:spChg>
        <pc:spChg chg="del">
          <ac:chgData name="Ferry, Sherri L" userId="3b9a7ee3-4f46-4359-9007-2dcf45e25578" providerId="ADAL" clId="{527EB905-0ED7-4C83-AE65-09F5B94EEE1B}" dt="2023-06-09T18:02:45.727" v="1149"/>
          <ac:spMkLst>
            <pc:docMk/>
            <pc:sldMk cId="3243407208" sldId="334"/>
            <ac:spMk id="3" creationId="{CFF9BB7D-9979-184D-764E-15585C5BD25C}"/>
          </ac:spMkLst>
        </pc:spChg>
        <pc:spChg chg="add mod">
          <ac:chgData name="Ferry, Sherri L" userId="3b9a7ee3-4f46-4359-9007-2dcf45e25578" providerId="ADAL" clId="{527EB905-0ED7-4C83-AE65-09F5B94EEE1B}" dt="2023-06-09T18:29:54.980" v="1458" actId="1076"/>
          <ac:spMkLst>
            <pc:docMk/>
            <pc:sldMk cId="3243407208" sldId="334"/>
            <ac:spMk id="5" creationId="{F02D8730-76E1-1F07-F60F-CB971843CC8A}"/>
          </ac:spMkLst>
        </pc:spChg>
        <pc:spChg chg="add mod">
          <ac:chgData name="Ferry, Sherri L" userId="3b9a7ee3-4f46-4359-9007-2dcf45e25578" providerId="ADAL" clId="{527EB905-0ED7-4C83-AE65-09F5B94EEE1B}" dt="2023-06-09T18:29:50.521" v="1457" actId="1076"/>
          <ac:spMkLst>
            <pc:docMk/>
            <pc:sldMk cId="3243407208" sldId="334"/>
            <ac:spMk id="6" creationId="{56A0A3CC-D70D-0A06-41BE-990D99B9E904}"/>
          </ac:spMkLst>
        </pc:spChg>
        <pc:spChg chg="add">
          <ac:chgData name="Ferry, Sherri L" userId="3b9a7ee3-4f46-4359-9007-2dcf45e25578" providerId="ADAL" clId="{527EB905-0ED7-4C83-AE65-09F5B94EEE1B}" dt="2023-06-09T18:03:53.902" v="1150" actId="26606"/>
          <ac:spMkLst>
            <pc:docMk/>
            <pc:sldMk cId="3243407208" sldId="334"/>
            <ac:spMk id="3079" creationId="{560AFAAC-EA6C-45A9-9E03-C9C9F0193B4F}"/>
          </ac:spMkLst>
        </pc:spChg>
        <pc:spChg chg="add">
          <ac:chgData name="Ferry, Sherri L" userId="3b9a7ee3-4f46-4359-9007-2dcf45e25578" providerId="ADAL" clId="{527EB905-0ED7-4C83-AE65-09F5B94EEE1B}" dt="2023-06-09T18:03:53.902" v="1150" actId="26606"/>
          <ac:spMkLst>
            <pc:docMk/>
            <pc:sldMk cId="3243407208" sldId="334"/>
            <ac:spMk id="3081" creationId="{83549E37-C86B-4401-90BD-D8BF83859F14}"/>
          </ac:spMkLst>
        </pc:spChg>
        <pc:spChg chg="add">
          <ac:chgData name="Ferry, Sherri L" userId="3b9a7ee3-4f46-4359-9007-2dcf45e25578" providerId="ADAL" clId="{527EB905-0ED7-4C83-AE65-09F5B94EEE1B}" dt="2023-06-09T18:03:53.902" v="1150" actId="26606"/>
          <ac:spMkLst>
            <pc:docMk/>
            <pc:sldMk cId="3243407208" sldId="334"/>
            <ac:spMk id="3083" creationId="{8A17784E-76D8-4521-A77D-0D2EBB923004}"/>
          </ac:spMkLst>
        </pc:spChg>
        <pc:spChg chg="add">
          <ac:chgData name="Ferry, Sherri L" userId="3b9a7ee3-4f46-4359-9007-2dcf45e25578" providerId="ADAL" clId="{527EB905-0ED7-4C83-AE65-09F5B94EEE1B}" dt="2023-06-09T18:03:53.902" v="1150" actId="26606"/>
          <ac:spMkLst>
            <pc:docMk/>
            <pc:sldMk cId="3243407208" sldId="334"/>
            <ac:spMk id="3085" creationId="{C0036C6B-F09C-4EAB-AE02-8D056EE74856}"/>
          </ac:spMkLst>
        </pc:spChg>
        <pc:spChg chg="add">
          <ac:chgData name="Ferry, Sherri L" userId="3b9a7ee3-4f46-4359-9007-2dcf45e25578" providerId="ADAL" clId="{527EB905-0ED7-4C83-AE65-09F5B94EEE1B}" dt="2023-06-09T18:03:53.902" v="1150" actId="26606"/>
          <ac:spMkLst>
            <pc:docMk/>
            <pc:sldMk cId="3243407208" sldId="334"/>
            <ac:spMk id="3087" creationId="{FC8D5885-2804-4D3C-BE31-902E4D3279B0}"/>
          </ac:spMkLst>
        </pc:spChg>
        <pc:picChg chg="add mod ord">
          <ac:chgData name="Ferry, Sherri L" userId="3b9a7ee3-4f46-4359-9007-2dcf45e25578" providerId="ADAL" clId="{527EB905-0ED7-4C83-AE65-09F5B94EEE1B}" dt="2023-06-09T18:03:53.902" v="1150" actId="26606"/>
          <ac:picMkLst>
            <pc:docMk/>
            <pc:sldMk cId="3243407208" sldId="334"/>
            <ac:picMk id="3074" creationId="{ED80035C-6549-C314-BEE0-3ECF8B15ABE2}"/>
          </ac:picMkLst>
        </pc:picChg>
        <pc:picChg chg="add del mod">
          <ac:chgData name="Ferry, Sherri L" userId="3b9a7ee3-4f46-4359-9007-2dcf45e25578" providerId="ADAL" clId="{527EB905-0ED7-4C83-AE65-09F5B94EEE1B}" dt="2023-06-09T18:15:14.094" v="1383" actId="21"/>
          <ac:picMkLst>
            <pc:docMk/>
            <pc:sldMk cId="3243407208" sldId="334"/>
            <ac:picMk id="3076" creationId="{75FA9A28-A0DC-5312-6DB3-5EC8E4DD525E}"/>
          </ac:picMkLst>
        </pc:picChg>
      </pc:sldChg>
    </pc:docChg>
  </pc:docChgLst>
  <pc:docChgLst>
    <pc:chgData name="Halbert DO, Caitlin A" userId="S::caitlin.a.halbert@christianacare.org::daa880d8-bcec-4e26-9e1c-aa7f84bed059" providerId="AD" clId="Web-{23B2DA94-3743-F7DF-3818-95D900045488}"/>
    <pc:docChg chg="modSld">
      <pc:chgData name="Halbert DO, Caitlin A" userId="S::caitlin.a.halbert@christianacare.org::daa880d8-bcec-4e26-9e1c-aa7f84bed059" providerId="AD" clId="Web-{23B2DA94-3743-F7DF-3818-95D900045488}" dt="2023-08-17T16:37:14.948" v="1" actId="20577"/>
      <pc:docMkLst>
        <pc:docMk/>
      </pc:docMkLst>
      <pc:sldChg chg="modSp">
        <pc:chgData name="Halbert DO, Caitlin A" userId="S::caitlin.a.halbert@christianacare.org::daa880d8-bcec-4e26-9e1c-aa7f84bed059" providerId="AD" clId="Web-{23B2DA94-3743-F7DF-3818-95D900045488}" dt="2023-08-17T16:37:14.948" v="1" actId="20577"/>
        <pc:sldMkLst>
          <pc:docMk/>
          <pc:sldMk cId="661765998" sldId="262"/>
        </pc:sldMkLst>
        <pc:spChg chg="mod">
          <ac:chgData name="Halbert DO, Caitlin A" userId="S::caitlin.a.halbert@christianacare.org::daa880d8-bcec-4e26-9e1c-aa7f84bed059" providerId="AD" clId="Web-{23B2DA94-3743-F7DF-3818-95D900045488}" dt="2023-08-17T16:37:14.948" v="1" actId="20577"/>
          <ac:spMkLst>
            <pc:docMk/>
            <pc:sldMk cId="661765998" sldId="262"/>
            <ac:spMk id="6" creationId="{52098271-BE23-4C73-8CD1-032F6F4F4198}"/>
          </ac:spMkLst>
        </pc:spChg>
      </pc:sldChg>
      <pc:sldChg chg="modSp">
        <pc:chgData name="Halbert DO, Caitlin A" userId="S::caitlin.a.halbert@christianacare.org::daa880d8-bcec-4e26-9e1c-aa7f84bed059" providerId="AD" clId="Web-{23B2DA94-3743-F7DF-3818-95D900045488}" dt="2023-08-17T16:37:02.885" v="0" actId="20577"/>
        <pc:sldMkLst>
          <pc:docMk/>
          <pc:sldMk cId="415900586" sldId="340"/>
        </pc:sldMkLst>
        <pc:spChg chg="mod">
          <ac:chgData name="Halbert DO, Caitlin A" userId="S::caitlin.a.halbert@christianacare.org::daa880d8-bcec-4e26-9e1c-aa7f84bed059" providerId="AD" clId="Web-{23B2DA94-3743-F7DF-3818-95D900045488}" dt="2023-08-17T16:37:02.885" v="0" actId="20577"/>
          <ac:spMkLst>
            <pc:docMk/>
            <pc:sldMk cId="415900586" sldId="340"/>
            <ac:spMk id="5" creationId="{D145D48B-7833-2809-51DB-DF5757761607}"/>
          </ac:spMkLst>
        </pc:spChg>
      </pc:sldChg>
    </pc:docChg>
  </pc:docChgLst>
  <pc:docChgLst>
    <pc:chgData name="Ferry, Sherri L" userId="S::sferry@christianacare.org::3b9a7ee3-4f46-4359-9007-2dcf45e25578" providerId="AD" clId="Web-{D158BAEF-D19C-F6CE-6D58-E56F4C5BBE93}"/>
    <pc:docChg chg="modSld">
      <pc:chgData name="Ferry, Sherri L" userId="S::sferry@christianacare.org::3b9a7ee3-4f46-4359-9007-2dcf45e25578" providerId="AD" clId="Web-{D158BAEF-D19C-F6CE-6D58-E56F4C5BBE93}" dt="2024-01-22T15:21:11.510" v="1" actId="1076"/>
      <pc:docMkLst>
        <pc:docMk/>
      </pc:docMkLst>
      <pc:sldChg chg="modSp">
        <pc:chgData name="Ferry, Sherri L" userId="S::sferry@christianacare.org::3b9a7ee3-4f46-4359-9007-2dcf45e25578" providerId="AD" clId="Web-{D158BAEF-D19C-F6CE-6D58-E56F4C5BBE93}" dt="2024-01-22T15:21:11.510" v="1" actId="1076"/>
        <pc:sldMkLst>
          <pc:docMk/>
          <pc:sldMk cId="122276948" sldId="355"/>
        </pc:sldMkLst>
        <pc:spChg chg="mod">
          <ac:chgData name="Ferry, Sherri L" userId="S::sferry@christianacare.org::3b9a7ee3-4f46-4359-9007-2dcf45e25578" providerId="AD" clId="Web-{D158BAEF-D19C-F6CE-6D58-E56F4C5BBE93}" dt="2024-01-22T15:21:11.510" v="1" actId="1076"/>
          <ac:spMkLst>
            <pc:docMk/>
            <pc:sldMk cId="122276948" sldId="355"/>
            <ac:spMk id="2" creationId="{3458BADB-5934-82B5-531C-654098150403}"/>
          </ac:spMkLst>
        </pc:spChg>
      </pc:sldChg>
    </pc:docChg>
  </pc:docChgLst>
  <pc:docChgLst>
    <pc:chgData name="Ferry, Sherri L" userId="3b9a7ee3-4f46-4359-9007-2dcf45e25578" providerId="ADAL" clId="{BBB7BDBC-3DD4-41BF-AA5B-A17A2FE9F6CC}"/>
    <pc:docChg chg="undo custSel addSld delSld modSld replTag delTag">
      <pc:chgData name="Ferry, Sherri L" userId="3b9a7ee3-4f46-4359-9007-2dcf45e25578" providerId="ADAL" clId="{BBB7BDBC-3DD4-41BF-AA5B-A17A2FE9F6CC}" dt="2023-08-24T13:16:09.827" v="3465"/>
      <pc:docMkLst>
        <pc:docMk/>
      </pc:docMkLst>
      <pc:sldChg chg="modSp mod replTag delTag">
        <pc:chgData name="Ferry, Sherri L" userId="3b9a7ee3-4f46-4359-9007-2dcf45e25578" providerId="ADAL" clId="{BBB7BDBC-3DD4-41BF-AA5B-A17A2FE9F6CC}" dt="2023-08-24T12:03:02.815" v="3117"/>
        <pc:sldMkLst>
          <pc:docMk/>
          <pc:sldMk cId="661765998" sldId="262"/>
        </pc:sldMkLst>
        <pc:spChg chg="mod">
          <ac:chgData name="Ferry, Sherri L" userId="3b9a7ee3-4f46-4359-9007-2dcf45e25578" providerId="ADAL" clId="{BBB7BDBC-3DD4-41BF-AA5B-A17A2FE9F6CC}" dt="2023-08-16T16:02:47.273" v="19" actId="20577"/>
          <ac:spMkLst>
            <pc:docMk/>
            <pc:sldMk cId="661765998" sldId="262"/>
            <ac:spMk id="6" creationId="{52098271-BE23-4C73-8CD1-032F6F4F4198}"/>
          </ac:spMkLst>
        </pc:spChg>
      </pc:sldChg>
      <pc:sldChg chg="replTag delTag">
        <pc:chgData name="Ferry, Sherri L" userId="3b9a7ee3-4f46-4359-9007-2dcf45e25578" providerId="ADAL" clId="{BBB7BDBC-3DD4-41BF-AA5B-A17A2FE9F6CC}" dt="2023-08-24T13:07:26.039" v="3419"/>
        <pc:sldMkLst>
          <pc:docMk/>
          <pc:sldMk cId="2851127434" sldId="290"/>
        </pc:sldMkLst>
      </pc:sldChg>
      <pc:sldChg chg="addSp delSp modSp mod setBg modClrScheme replTag delTag delDesignElem chgLayout">
        <pc:chgData name="Ferry, Sherri L" userId="3b9a7ee3-4f46-4359-9007-2dcf45e25578" providerId="ADAL" clId="{BBB7BDBC-3DD4-41BF-AA5B-A17A2FE9F6CC}" dt="2023-08-24T13:16:09.827" v="3465"/>
        <pc:sldMkLst>
          <pc:docMk/>
          <pc:sldMk cId="2113689922" sldId="291"/>
        </pc:sldMkLst>
        <pc:spChg chg="add del mod ord">
          <ac:chgData name="Ferry, Sherri L" userId="3b9a7ee3-4f46-4359-9007-2dcf45e25578" providerId="ADAL" clId="{BBB7BDBC-3DD4-41BF-AA5B-A17A2FE9F6CC}" dt="2023-08-24T12:59:26.481" v="3321" actId="21"/>
          <ac:spMkLst>
            <pc:docMk/>
            <pc:sldMk cId="2113689922" sldId="291"/>
            <ac:spMk id="3" creationId="{58A52F07-2A57-E20D-9974-A3CE7AF6EC1B}"/>
          </ac:spMkLst>
        </pc:spChg>
        <pc:spChg chg="del">
          <ac:chgData name="Ferry, Sherri L" userId="3b9a7ee3-4f46-4359-9007-2dcf45e25578" providerId="ADAL" clId="{BBB7BDBC-3DD4-41BF-AA5B-A17A2FE9F6CC}" dt="2023-08-24T12:52:08.593" v="3241" actId="21"/>
          <ac:spMkLst>
            <pc:docMk/>
            <pc:sldMk cId="2113689922" sldId="291"/>
            <ac:spMk id="4" creationId="{FC02E2DA-BFC4-4ECC-A4DB-E18002D66797}"/>
          </ac:spMkLst>
        </pc:spChg>
        <pc:spChg chg="del">
          <ac:chgData name="Ferry, Sherri L" userId="3b9a7ee3-4f46-4359-9007-2dcf45e25578" providerId="ADAL" clId="{BBB7BDBC-3DD4-41BF-AA5B-A17A2FE9F6CC}" dt="2023-08-24T12:52:38.450" v="3248" actId="21"/>
          <ac:spMkLst>
            <pc:docMk/>
            <pc:sldMk cId="2113689922" sldId="291"/>
            <ac:spMk id="9" creationId="{FF1C2067-753C-DC48-A930-883DCFD37DFC}"/>
          </ac:spMkLst>
        </pc:spChg>
        <pc:spChg chg="add del mod ord">
          <ac:chgData name="Ferry, Sherri L" userId="3b9a7ee3-4f46-4359-9007-2dcf45e25578" providerId="ADAL" clId="{BBB7BDBC-3DD4-41BF-AA5B-A17A2FE9F6CC}" dt="2023-08-24T13:05:17.248" v="3397" actId="21"/>
          <ac:spMkLst>
            <pc:docMk/>
            <pc:sldMk cId="2113689922" sldId="291"/>
            <ac:spMk id="10" creationId="{E4E4E349-04BC-EB3B-49ED-194EE4D94AA4}"/>
          </ac:spMkLst>
        </pc:spChg>
        <pc:spChg chg="add del">
          <ac:chgData name="Ferry, Sherri L" userId="3b9a7ee3-4f46-4359-9007-2dcf45e25578" providerId="ADAL" clId="{BBB7BDBC-3DD4-41BF-AA5B-A17A2FE9F6CC}" dt="2023-08-24T12:55:48.532" v="3256" actId="26606"/>
          <ac:spMkLst>
            <pc:docMk/>
            <pc:sldMk cId="2113689922" sldId="291"/>
            <ac:spMk id="12" creationId="{129F4FEF-3F4E-4042-8E6D-C24E201FB31A}"/>
          </ac:spMkLst>
        </pc:spChg>
        <pc:spChg chg="add del">
          <ac:chgData name="Ferry, Sherri L" userId="3b9a7ee3-4f46-4359-9007-2dcf45e25578" providerId="ADAL" clId="{BBB7BDBC-3DD4-41BF-AA5B-A17A2FE9F6CC}" dt="2023-08-24T13:00:53.405" v="3355" actId="26606"/>
          <ac:spMkLst>
            <pc:docMk/>
            <pc:sldMk cId="2113689922" sldId="291"/>
            <ac:spMk id="16" creationId="{F13C74B1-5B17-4795-BED0-7140497B445A}"/>
          </ac:spMkLst>
        </pc:spChg>
        <pc:spChg chg="add del">
          <ac:chgData name="Ferry, Sherri L" userId="3b9a7ee3-4f46-4359-9007-2dcf45e25578" providerId="ADAL" clId="{BBB7BDBC-3DD4-41BF-AA5B-A17A2FE9F6CC}" dt="2023-08-24T12:57:21.842" v="3257" actId="700"/>
          <ac:spMkLst>
            <pc:docMk/>
            <pc:sldMk cId="2113689922" sldId="291"/>
            <ac:spMk id="17" creationId="{F4F2FC05-7D27-410F-BDA9-ADF4831368C7}"/>
          </ac:spMkLst>
        </pc:spChg>
        <pc:spChg chg="add del">
          <ac:chgData name="Ferry, Sherri L" userId="3b9a7ee3-4f46-4359-9007-2dcf45e25578" providerId="ADAL" clId="{BBB7BDBC-3DD4-41BF-AA5B-A17A2FE9F6CC}" dt="2023-08-24T13:00:53.405" v="3355" actId="26606"/>
          <ac:spMkLst>
            <pc:docMk/>
            <pc:sldMk cId="2113689922" sldId="291"/>
            <ac:spMk id="18" creationId="{D4974D33-8DC5-464E-8C6D-BE58F0669C17}"/>
          </ac:spMkLst>
        </pc:spChg>
        <pc:spChg chg="add del">
          <ac:chgData name="Ferry, Sherri L" userId="3b9a7ee3-4f46-4359-9007-2dcf45e25578" providerId="ADAL" clId="{BBB7BDBC-3DD4-41BF-AA5B-A17A2FE9F6CC}" dt="2023-08-24T12:57:21.842" v="3257" actId="700"/>
          <ac:spMkLst>
            <pc:docMk/>
            <pc:sldMk cId="2113689922" sldId="291"/>
            <ac:spMk id="19" creationId="{9080D120-BD54-46E1-BA37-82F5E8089E90}"/>
          </ac:spMkLst>
        </pc:spChg>
        <pc:spChg chg="add del">
          <ac:chgData name="Ferry, Sherri L" userId="3b9a7ee3-4f46-4359-9007-2dcf45e25578" providerId="ADAL" clId="{BBB7BDBC-3DD4-41BF-AA5B-A17A2FE9F6CC}" dt="2023-08-24T13:04:34.816" v="3395" actId="26606"/>
          <ac:spMkLst>
            <pc:docMk/>
            <pc:sldMk cId="2113689922" sldId="291"/>
            <ac:spMk id="20" creationId="{3BA513B0-82FF-4F41-8178-885375D1CFB5}"/>
          </ac:spMkLst>
        </pc:spChg>
        <pc:spChg chg="add del">
          <ac:chgData name="Ferry, Sherri L" userId="3b9a7ee3-4f46-4359-9007-2dcf45e25578" providerId="ADAL" clId="{BBB7BDBC-3DD4-41BF-AA5B-A17A2FE9F6CC}" dt="2023-08-24T12:57:21.842" v="3257" actId="700"/>
          <ac:spMkLst>
            <pc:docMk/>
            <pc:sldMk cId="2113689922" sldId="291"/>
            <ac:spMk id="21" creationId="{81D83946-74FA-498A-AC80-9926F041B5C5}"/>
          </ac:spMkLst>
        </pc:spChg>
        <pc:spChg chg="add del">
          <ac:chgData name="Ferry, Sherri L" userId="3b9a7ee3-4f46-4359-9007-2dcf45e25578" providerId="ADAL" clId="{BBB7BDBC-3DD4-41BF-AA5B-A17A2FE9F6CC}" dt="2023-08-24T12:57:21.842" v="3257" actId="700"/>
          <ac:spMkLst>
            <pc:docMk/>
            <pc:sldMk cId="2113689922" sldId="291"/>
            <ac:spMk id="23" creationId="{5060D983-8B52-443A-8183-2A1DE05618B5}"/>
          </ac:spMkLst>
        </pc:spChg>
        <pc:spChg chg="add mod">
          <ac:chgData name="Ferry, Sherri L" userId="3b9a7ee3-4f46-4359-9007-2dcf45e25578" providerId="ADAL" clId="{BBB7BDBC-3DD4-41BF-AA5B-A17A2FE9F6CC}" dt="2023-08-24T13:16:09.077" v="3463" actId="1076"/>
          <ac:spMkLst>
            <pc:docMk/>
            <pc:sldMk cId="2113689922" sldId="291"/>
            <ac:spMk id="30" creationId="{9464C078-AFAE-EE8D-D4C6-C36E68E058DD}"/>
          </ac:spMkLst>
        </pc:spChg>
        <pc:spChg chg="add del">
          <ac:chgData name="Ferry, Sherri L" userId="3b9a7ee3-4f46-4359-9007-2dcf45e25578" providerId="ADAL" clId="{BBB7BDBC-3DD4-41BF-AA5B-A17A2FE9F6CC}" dt="2023-08-24T13:04:22.012" v="3391" actId="26606"/>
          <ac:spMkLst>
            <pc:docMk/>
            <pc:sldMk cId="2113689922" sldId="291"/>
            <ac:spMk id="34" creationId="{C2B4C0C7-2745-46BE-B15F-E50582545365}"/>
          </ac:spMkLst>
        </pc:spChg>
        <pc:spChg chg="add del">
          <ac:chgData name="Ferry, Sherri L" userId="3b9a7ee3-4f46-4359-9007-2dcf45e25578" providerId="ADAL" clId="{BBB7BDBC-3DD4-41BF-AA5B-A17A2FE9F6CC}" dt="2023-08-24T13:12:26.680" v="3448" actId="26606"/>
          <ac:spMkLst>
            <pc:docMk/>
            <pc:sldMk cId="2113689922" sldId="291"/>
            <ac:spMk id="38" creationId="{A720C27D-5C39-492B-BD68-C220C0F838AC}"/>
          </ac:spMkLst>
        </pc:spChg>
        <pc:spChg chg="add del">
          <ac:chgData name="Ferry, Sherri L" userId="3b9a7ee3-4f46-4359-9007-2dcf45e25578" providerId="ADAL" clId="{BBB7BDBC-3DD4-41BF-AA5B-A17A2FE9F6CC}" dt="2023-08-24T13:12:26.680" v="3448" actId="26606"/>
          <ac:spMkLst>
            <pc:docMk/>
            <pc:sldMk cId="2113689922" sldId="291"/>
            <ac:spMk id="40" creationId="{A4F3394A-A959-460A-ACF9-5FA682C76940}"/>
          </ac:spMkLst>
        </pc:spChg>
        <pc:spChg chg="add del">
          <ac:chgData name="Ferry, Sherri L" userId="3b9a7ee3-4f46-4359-9007-2dcf45e25578" providerId="ADAL" clId="{BBB7BDBC-3DD4-41BF-AA5B-A17A2FE9F6CC}" dt="2023-08-24T13:04:34.816" v="3394" actId="26606"/>
          <ac:spMkLst>
            <pc:docMk/>
            <pc:sldMk cId="2113689922" sldId="291"/>
            <ac:spMk id="42" creationId="{C681C32C-7AFC-4BB3-9088-65CBDFC5D1C2}"/>
          </ac:spMkLst>
        </pc:spChg>
        <pc:spChg chg="add del">
          <ac:chgData name="Ferry, Sherri L" userId="3b9a7ee3-4f46-4359-9007-2dcf45e25578" providerId="ADAL" clId="{BBB7BDBC-3DD4-41BF-AA5B-A17A2FE9F6CC}" dt="2023-08-24T13:04:34.816" v="3394" actId="26606"/>
          <ac:spMkLst>
            <pc:docMk/>
            <pc:sldMk cId="2113689922" sldId="291"/>
            <ac:spMk id="43" creationId="{199C0ED0-69DE-4C31-A5CF-E2A46FD30226}"/>
          </ac:spMkLst>
        </pc:spChg>
        <pc:spChg chg="add del">
          <ac:chgData name="Ferry, Sherri L" userId="3b9a7ee3-4f46-4359-9007-2dcf45e25578" providerId="ADAL" clId="{BBB7BDBC-3DD4-41BF-AA5B-A17A2FE9F6CC}" dt="2023-08-24T13:04:34.816" v="3394" actId="26606"/>
          <ac:spMkLst>
            <pc:docMk/>
            <pc:sldMk cId="2113689922" sldId="291"/>
            <ac:spMk id="44" creationId="{8D42B8BD-40AF-488E-8A79-D7256C917229}"/>
          </ac:spMkLst>
        </pc:spChg>
        <pc:spChg chg="add del">
          <ac:chgData name="Ferry, Sherri L" userId="3b9a7ee3-4f46-4359-9007-2dcf45e25578" providerId="ADAL" clId="{BBB7BDBC-3DD4-41BF-AA5B-A17A2FE9F6CC}" dt="2023-08-24T13:12:26.680" v="3448" actId="26606"/>
          <ac:spMkLst>
            <pc:docMk/>
            <pc:sldMk cId="2113689922" sldId="291"/>
            <ac:spMk id="46" creationId="{D5997EA8-5EFC-40CD-A85F-C3C3BC5F9EB7}"/>
          </ac:spMkLst>
        </pc:spChg>
        <pc:spChg chg="add del">
          <ac:chgData name="Ferry, Sherri L" userId="3b9a7ee3-4f46-4359-9007-2dcf45e25578" providerId="ADAL" clId="{BBB7BDBC-3DD4-41BF-AA5B-A17A2FE9F6CC}" dt="2023-08-24T13:12:26.680" v="3448" actId="26606"/>
          <ac:spMkLst>
            <pc:docMk/>
            <pc:sldMk cId="2113689922" sldId="291"/>
            <ac:spMk id="47" creationId="{1CF6A1EC-BD15-42D9-A339-A3970CF7C65A}"/>
          </ac:spMkLst>
        </pc:spChg>
        <pc:spChg chg="add del">
          <ac:chgData name="Ferry, Sherri L" userId="3b9a7ee3-4f46-4359-9007-2dcf45e25578" providerId="ADAL" clId="{BBB7BDBC-3DD4-41BF-AA5B-A17A2FE9F6CC}" dt="2023-08-24T13:12:26.680" v="3448" actId="26606"/>
          <ac:spMkLst>
            <pc:docMk/>
            <pc:sldMk cId="2113689922" sldId="291"/>
            <ac:spMk id="52" creationId="{A182D396-EC2D-4435-A2E7-2BE57CF6A1E0}"/>
          </ac:spMkLst>
        </pc:spChg>
        <pc:spChg chg="add del">
          <ac:chgData name="Ferry, Sherri L" userId="3b9a7ee3-4f46-4359-9007-2dcf45e25578" providerId="ADAL" clId="{BBB7BDBC-3DD4-41BF-AA5B-A17A2FE9F6CC}" dt="2023-08-24T13:12:26.680" v="3448" actId="26606"/>
          <ac:spMkLst>
            <pc:docMk/>
            <pc:sldMk cId="2113689922" sldId="291"/>
            <ac:spMk id="54" creationId="{85B6A842-7411-4FE2-A63A-C0643166332F}"/>
          </ac:spMkLst>
        </pc:spChg>
        <pc:spChg chg="add del">
          <ac:chgData name="Ferry, Sherri L" userId="3b9a7ee3-4f46-4359-9007-2dcf45e25578" providerId="ADAL" clId="{BBB7BDBC-3DD4-41BF-AA5B-A17A2FE9F6CC}" dt="2023-08-24T13:12:26.680" v="3448" actId="26606"/>
          <ac:spMkLst>
            <pc:docMk/>
            <pc:sldMk cId="2113689922" sldId="291"/>
            <ac:spMk id="56" creationId="{B0E1A1AC-EF07-4431-B59B-BD97DC04858D}"/>
          </ac:spMkLst>
        </pc:spChg>
        <pc:grpChg chg="add del">
          <ac:chgData name="Ferry, Sherri L" userId="3b9a7ee3-4f46-4359-9007-2dcf45e25578" providerId="ADAL" clId="{BBB7BDBC-3DD4-41BF-AA5B-A17A2FE9F6CC}" dt="2023-08-24T13:04:34.816" v="3395" actId="26606"/>
          <ac:grpSpMkLst>
            <pc:docMk/>
            <pc:sldMk cId="2113689922" sldId="291"/>
            <ac:grpSpMk id="25" creationId="{93DB8501-F9F2-4ACD-B56A-9019CD5006D6}"/>
          </ac:grpSpMkLst>
        </pc:grpChg>
        <pc:grpChg chg="add del">
          <ac:chgData name="Ferry, Sherri L" userId="3b9a7ee3-4f46-4359-9007-2dcf45e25578" providerId="ADAL" clId="{BBB7BDBC-3DD4-41BF-AA5B-A17A2FE9F6CC}" dt="2023-08-24T13:04:22.012" v="3391" actId="26606"/>
          <ac:grpSpMkLst>
            <pc:docMk/>
            <pc:sldMk cId="2113689922" sldId="291"/>
            <ac:grpSpMk id="36" creationId="{89D8939B-D984-4564-B942-51C44F623C98}"/>
          </ac:grpSpMkLst>
        </pc:grpChg>
        <pc:picChg chg="add del mod ord">
          <ac:chgData name="Ferry, Sherri L" userId="3b9a7ee3-4f46-4359-9007-2dcf45e25578" providerId="ADAL" clId="{BBB7BDBC-3DD4-41BF-AA5B-A17A2FE9F6CC}" dt="2023-08-24T12:57:26.895" v="3259" actId="21"/>
          <ac:picMkLst>
            <pc:docMk/>
            <pc:sldMk cId="2113689922" sldId="291"/>
            <ac:picMk id="6" creationId="{3F585C4D-1361-EFAA-A7FA-0E8198280EEE}"/>
          </ac:picMkLst>
        </pc:picChg>
        <pc:picChg chg="del mod">
          <ac:chgData name="Ferry, Sherri L" userId="3b9a7ee3-4f46-4359-9007-2dcf45e25578" providerId="ADAL" clId="{BBB7BDBC-3DD4-41BF-AA5B-A17A2FE9F6CC}" dt="2023-08-24T12:57:24.591" v="3258" actId="21"/>
          <ac:picMkLst>
            <pc:docMk/>
            <pc:sldMk cId="2113689922" sldId="291"/>
            <ac:picMk id="7" creationId="{A33FECCA-F2C4-4845-8B6E-B306AB84B4E1}"/>
          </ac:picMkLst>
        </pc:picChg>
        <pc:picChg chg="add mod ord">
          <ac:chgData name="Ferry, Sherri L" userId="3b9a7ee3-4f46-4359-9007-2dcf45e25578" providerId="ADAL" clId="{BBB7BDBC-3DD4-41BF-AA5B-A17A2FE9F6CC}" dt="2023-08-24T13:14:31.686" v="3459" actId="1076"/>
          <ac:picMkLst>
            <pc:docMk/>
            <pc:sldMk cId="2113689922" sldId="291"/>
            <ac:picMk id="11" creationId="{1277A784-2222-65AC-9AE8-7BDBCAEFC04B}"/>
          </ac:picMkLst>
        </pc:picChg>
        <pc:picChg chg="add mod">
          <ac:chgData name="Ferry, Sherri L" userId="3b9a7ee3-4f46-4359-9007-2dcf45e25578" providerId="ADAL" clId="{BBB7BDBC-3DD4-41BF-AA5B-A17A2FE9F6CC}" dt="2023-08-24T13:15:15.801" v="3461" actId="1076"/>
          <ac:picMkLst>
            <pc:docMk/>
            <pc:sldMk cId="2113689922" sldId="291"/>
            <ac:picMk id="14" creationId="{DF63C228-A6F4-0E16-20C5-7F9FC0C76648}"/>
          </ac:picMkLst>
        </pc:picChg>
        <pc:picChg chg="add mod">
          <ac:chgData name="Ferry, Sherri L" userId="3b9a7ee3-4f46-4359-9007-2dcf45e25578" providerId="ADAL" clId="{BBB7BDBC-3DD4-41BF-AA5B-A17A2FE9F6CC}" dt="2023-08-24T13:14:25.807" v="3457" actId="1076"/>
          <ac:picMkLst>
            <pc:docMk/>
            <pc:sldMk cId="2113689922" sldId="291"/>
            <ac:picMk id="22" creationId="{207BA9F8-886A-6F19-A942-5FC5B4B5A3F8}"/>
          </ac:picMkLst>
        </pc:picChg>
      </pc:sldChg>
      <pc:sldChg chg="addSp delSp modSp mod replTag delTag">
        <pc:chgData name="Ferry, Sherri L" userId="3b9a7ee3-4f46-4359-9007-2dcf45e25578" providerId="ADAL" clId="{BBB7BDBC-3DD4-41BF-AA5B-A17A2FE9F6CC}" dt="2023-08-17T15:03:36.214" v="2937"/>
        <pc:sldMkLst>
          <pc:docMk/>
          <pc:sldMk cId="242236647" sldId="308"/>
        </pc:sldMkLst>
        <pc:spChg chg="add del mod">
          <ac:chgData name="Ferry, Sherri L" userId="3b9a7ee3-4f46-4359-9007-2dcf45e25578" providerId="ADAL" clId="{BBB7BDBC-3DD4-41BF-AA5B-A17A2FE9F6CC}" dt="2023-08-16T19:25:57.364" v="1860" actId="21"/>
          <ac:spMkLst>
            <pc:docMk/>
            <pc:sldMk cId="242236647" sldId="308"/>
            <ac:spMk id="2" creationId="{22B49912-B957-24F9-D3BC-9612F98193B3}"/>
          </ac:spMkLst>
        </pc:spChg>
        <pc:picChg chg="add del mod">
          <ac:chgData name="Ferry, Sherri L" userId="3b9a7ee3-4f46-4359-9007-2dcf45e25578" providerId="ADAL" clId="{BBB7BDBC-3DD4-41BF-AA5B-A17A2FE9F6CC}" dt="2023-08-16T16:38:41.421" v="406" actId="21"/>
          <ac:picMkLst>
            <pc:docMk/>
            <pc:sldMk cId="242236647" sldId="308"/>
            <ac:picMk id="2050" creationId="{34AC29FE-BA5B-D461-7A8A-9D597F02739D}"/>
          </ac:picMkLst>
        </pc:picChg>
        <pc:picChg chg="add del mod">
          <ac:chgData name="Ferry, Sherri L" userId="3b9a7ee3-4f46-4359-9007-2dcf45e25578" providerId="ADAL" clId="{BBB7BDBC-3DD4-41BF-AA5B-A17A2FE9F6CC}" dt="2023-08-16T16:38:38.737" v="405" actId="21"/>
          <ac:picMkLst>
            <pc:docMk/>
            <pc:sldMk cId="242236647" sldId="308"/>
            <ac:picMk id="2052" creationId="{528093F9-B955-E15C-B7F6-DD20D956DB1A}"/>
          </ac:picMkLst>
        </pc:picChg>
        <pc:picChg chg="add del mod">
          <ac:chgData name="Ferry, Sherri L" userId="3b9a7ee3-4f46-4359-9007-2dcf45e25578" providerId="ADAL" clId="{BBB7BDBC-3DD4-41BF-AA5B-A17A2FE9F6CC}" dt="2023-08-16T19:26:02.787" v="1861" actId="21"/>
          <ac:picMkLst>
            <pc:docMk/>
            <pc:sldMk cId="242236647" sldId="308"/>
            <ac:picMk id="2054" creationId="{646076FE-BD9E-8E89-768F-8D1DC6CC2432}"/>
          </ac:picMkLst>
        </pc:picChg>
      </pc:sldChg>
      <pc:sldChg chg="addSp delSp modSp mod replTag delTag">
        <pc:chgData name="Ferry, Sherri L" userId="3b9a7ee3-4f46-4359-9007-2dcf45e25578" providerId="ADAL" clId="{BBB7BDBC-3DD4-41BF-AA5B-A17A2FE9F6CC}" dt="2023-08-24T13:07:22.316" v="3411"/>
        <pc:sldMkLst>
          <pc:docMk/>
          <pc:sldMk cId="2016940247" sldId="327"/>
        </pc:sldMkLst>
        <pc:spChg chg="mod">
          <ac:chgData name="Ferry, Sherri L" userId="3b9a7ee3-4f46-4359-9007-2dcf45e25578" providerId="ADAL" clId="{BBB7BDBC-3DD4-41BF-AA5B-A17A2FE9F6CC}" dt="2023-08-16T18:27:08.284" v="1122" actId="20577"/>
          <ac:spMkLst>
            <pc:docMk/>
            <pc:sldMk cId="2016940247" sldId="327"/>
            <ac:spMk id="2" creationId="{B05D540D-1D1E-512B-A4E0-D4C780C79C34}"/>
          </ac:spMkLst>
        </pc:spChg>
        <pc:spChg chg="del">
          <ac:chgData name="Ferry, Sherri L" userId="3b9a7ee3-4f46-4359-9007-2dcf45e25578" providerId="ADAL" clId="{BBB7BDBC-3DD4-41BF-AA5B-A17A2FE9F6CC}" dt="2023-08-16T18:26:46.055" v="1118" actId="21"/>
          <ac:spMkLst>
            <pc:docMk/>
            <pc:sldMk cId="2016940247" sldId="327"/>
            <ac:spMk id="6" creationId="{3B7673FF-41C7-6B85-C887-74E3591D79D7}"/>
          </ac:spMkLst>
        </pc:spChg>
        <pc:spChg chg="add mod">
          <ac:chgData name="Ferry, Sherri L" userId="3b9a7ee3-4f46-4359-9007-2dcf45e25578" providerId="ADAL" clId="{BBB7BDBC-3DD4-41BF-AA5B-A17A2FE9F6CC}" dt="2023-08-21T17:56:43.082" v="3097" actId="1076"/>
          <ac:spMkLst>
            <pc:docMk/>
            <pc:sldMk cId="2016940247" sldId="327"/>
            <ac:spMk id="8" creationId="{9B633110-36D5-811F-0A81-3438F1BD40EB}"/>
          </ac:spMkLst>
        </pc:spChg>
        <pc:picChg chg="add del mod">
          <ac:chgData name="Ferry, Sherri L" userId="3b9a7ee3-4f46-4359-9007-2dcf45e25578" providerId="ADAL" clId="{BBB7BDBC-3DD4-41BF-AA5B-A17A2FE9F6CC}" dt="2023-08-17T13:20:55.276" v="1941" actId="21"/>
          <ac:picMkLst>
            <pc:docMk/>
            <pc:sldMk cId="2016940247" sldId="327"/>
            <ac:picMk id="5" creationId="{80681568-0A59-7BCF-844D-4AE2F9B0D39A}"/>
          </ac:picMkLst>
        </pc:picChg>
        <pc:picChg chg="add mod">
          <ac:chgData name="Ferry, Sherri L" userId="3b9a7ee3-4f46-4359-9007-2dcf45e25578" providerId="ADAL" clId="{BBB7BDBC-3DD4-41BF-AA5B-A17A2FE9F6CC}" dt="2023-08-17T15:03:54.981" v="2946" actId="1076"/>
          <ac:picMkLst>
            <pc:docMk/>
            <pc:sldMk cId="2016940247" sldId="327"/>
            <ac:picMk id="7" creationId="{E86B543A-653F-100F-E21E-14E9ED835CC5}"/>
          </ac:picMkLst>
        </pc:picChg>
        <pc:picChg chg="del">
          <ac:chgData name="Ferry, Sherri L" userId="3b9a7ee3-4f46-4359-9007-2dcf45e25578" providerId="ADAL" clId="{BBB7BDBC-3DD4-41BF-AA5B-A17A2FE9F6CC}" dt="2023-08-16T18:26:22.957" v="1043" actId="21"/>
          <ac:picMkLst>
            <pc:docMk/>
            <pc:sldMk cId="2016940247" sldId="327"/>
            <ac:picMk id="9" creationId="{722CEB94-D7FA-8467-A116-8D548F724D89}"/>
          </ac:picMkLst>
        </pc:picChg>
      </pc:sldChg>
      <pc:sldChg chg="addSp delSp modSp mod setBg replTag delTag delDesignElem chgLayout">
        <pc:chgData name="Ferry, Sherri L" userId="3b9a7ee3-4f46-4359-9007-2dcf45e25578" providerId="ADAL" clId="{BBB7BDBC-3DD4-41BF-AA5B-A17A2FE9F6CC}" dt="2023-08-21T17:56:02.430" v="3084"/>
        <pc:sldMkLst>
          <pc:docMk/>
          <pc:sldMk cId="3894782012" sldId="329"/>
        </pc:sldMkLst>
        <pc:spChg chg="add mod ord">
          <ac:chgData name="Ferry, Sherri L" userId="3b9a7ee3-4f46-4359-9007-2dcf45e25578" providerId="ADAL" clId="{BBB7BDBC-3DD4-41BF-AA5B-A17A2FE9F6CC}" dt="2023-08-21T17:54:58.437" v="3078" actId="1076"/>
          <ac:spMkLst>
            <pc:docMk/>
            <pc:sldMk cId="3894782012" sldId="329"/>
            <ac:spMk id="2" creationId="{BF681469-3DB3-1742-C3D6-D6B64FD158D1}"/>
          </ac:spMkLst>
        </pc:spChg>
        <pc:spChg chg="mod ord">
          <ac:chgData name="Ferry, Sherri L" userId="3b9a7ee3-4f46-4359-9007-2dcf45e25578" providerId="ADAL" clId="{BBB7BDBC-3DD4-41BF-AA5B-A17A2FE9F6CC}" dt="2023-08-21T17:54:52.995" v="3077" actId="1036"/>
          <ac:spMkLst>
            <pc:docMk/>
            <pc:sldMk cId="3894782012" sldId="329"/>
            <ac:spMk id="12" creationId="{13DEDDB2-E471-C82A-C154-C80782639C5C}"/>
          </ac:spMkLst>
        </pc:spChg>
        <pc:spChg chg="add mod">
          <ac:chgData name="Ferry, Sherri L" userId="3b9a7ee3-4f46-4359-9007-2dcf45e25578" providerId="ADAL" clId="{BBB7BDBC-3DD4-41BF-AA5B-A17A2FE9F6CC}" dt="2023-08-17T12:25:49.188" v="1898" actId="13926"/>
          <ac:spMkLst>
            <pc:docMk/>
            <pc:sldMk cId="3894782012" sldId="329"/>
            <ac:spMk id="13" creationId="{154A0542-CE48-350B-D92E-BE8531B6946B}"/>
          </ac:spMkLst>
        </pc:spChg>
        <pc:spChg chg="del mod ord">
          <ac:chgData name="Ferry, Sherri L" userId="3b9a7ee3-4f46-4359-9007-2dcf45e25578" providerId="ADAL" clId="{BBB7BDBC-3DD4-41BF-AA5B-A17A2FE9F6CC}" dt="2023-08-16T17:40:38.165" v="618" actId="21"/>
          <ac:spMkLst>
            <pc:docMk/>
            <pc:sldMk cId="3894782012" sldId="329"/>
            <ac:spMk id="14" creationId="{F7AD6CAC-8386-5350-B884-EE955C3E38B4}"/>
          </ac:spMkLst>
        </pc:spChg>
        <pc:spChg chg="add mod ord">
          <ac:chgData name="Ferry, Sherri L" userId="3b9a7ee3-4f46-4359-9007-2dcf45e25578" providerId="ADAL" clId="{BBB7BDBC-3DD4-41BF-AA5B-A17A2FE9F6CC}" dt="2023-08-21T17:55:48.219" v="3081" actId="1076"/>
          <ac:spMkLst>
            <pc:docMk/>
            <pc:sldMk cId="3894782012" sldId="329"/>
            <ac:spMk id="16" creationId="{BFE32EFA-5F5B-6D4E-8EFB-31B7232DA842}"/>
          </ac:spMkLst>
        </pc:spChg>
        <pc:spChg chg="add del">
          <ac:chgData name="Ferry, Sherri L" userId="3b9a7ee3-4f46-4359-9007-2dcf45e25578" providerId="ADAL" clId="{BBB7BDBC-3DD4-41BF-AA5B-A17A2FE9F6CC}" dt="2023-08-16T17:04:03.970" v="514" actId="26606"/>
          <ac:spMkLst>
            <pc:docMk/>
            <pc:sldMk cId="3894782012" sldId="329"/>
            <ac:spMk id="1035" creationId="{3B432D73-5C38-474F-AF96-A3228731BF36}"/>
          </ac:spMkLst>
        </pc:spChg>
        <pc:spChg chg="add del">
          <ac:chgData name="Ferry, Sherri L" userId="3b9a7ee3-4f46-4359-9007-2dcf45e25578" providerId="ADAL" clId="{BBB7BDBC-3DD4-41BF-AA5B-A17A2FE9F6CC}" dt="2023-08-16T17:03:32.056" v="506" actId="26606"/>
          <ac:spMkLst>
            <pc:docMk/>
            <pc:sldMk cId="3894782012" sldId="329"/>
            <ac:spMk id="1037" creationId="{9F7D5CDA-D291-4307-BF55-1381FED29634}"/>
          </ac:spMkLst>
        </pc:spChg>
        <pc:spChg chg="add del">
          <ac:chgData name="Ferry, Sherri L" userId="3b9a7ee3-4f46-4359-9007-2dcf45e25578" providerId="ADAL" clId="{BBB7BDBC-3DD4-41BF-AA5B-A17A2FE9F6CC}" dt="2023-08-16T17:03:32.056" v="506" actId="26606"/>
          <ac:spMkLst>
            <pc:docMk/>
            <pc:sldMk cId="3894782012" sldId="329"/>
            <ac:spMk id="1038" creationId="{59B296B9-C5A5-4E4F-9B60-C907B5F1466C}"/>
          </ac:spMkLst>
        </pc:spChg>
        <pc:spChg chg="add">
          <ac:chgData name="Ferry, Sherri L" userId="3b9a7ee3-4f46-4359-9007-2dcf45e25578" providerId="ADAL" clId="{BBB7BDBC-3DD4-41BF-AA5B-A17A2FE9F6CC}" dt="2023-08-16T17:04:03.970" v="514" actId="26606"/>
          <ac:spMkLst>
            <pc:docMk/>
            <pc:sldMk cId="3894782012" sldId="329"/>
            <ac:spMk id="1039" creationId="{04812C46-200A-4DEB-A05E-3ED6C68C2387}"/>
          </ac:spMkLst>
        </pc:spChg>
        <pc:spChg chg="add del">
          <ac:chgData name="Ferry, Sherri L" userId="3b9a7ee3-4f46-4359-9007-2dcf45e25578" providerId="ADAL" clId="{BBB7BDBC-3DD4-41BF-AA5B-A17A2FE9F6CC}" dt="2023-08-16T17:02:24.401" v="498" actId="26606"/>
          <ac:spMkLst>
            <pc:docMk/>
            <pc:sldMk cId="3894782012" sldId="329"/>
            <ac:spMk id="1040" creationId="{F13C74B1-5B17-4795-BED0-7140497B445A}"/>
          </ac:spMkLst>
        </pc:spChg>
        <pc:spChg chg="add">
          <ac:chgData name="Ferry, Sherri L" userId="3b9a7ee3-4f46-4359-9007-2dcf45e25578" providerId="ADAL" clId="{BBB7BDBC-3DD4-41BF-AA5B-A17A2FE9F6CC}" dt="2023-08-16T17:04:03.970" v="514" actId="26606"/>
          <ac:spMkLst>
            <pc:docMk/>
            <pc:sldMk cId="3894782012" sldId="329"/>
            <ac:spMk id="1041" creationId="{D1EA859B-E555-4109-94F3-6700E046E008}"/>
          </ac:spMkLst>
        </pc:spChg>
        <pc:spChg chg="add del">
          <ac:chgData name="Ferry, Sherri L" userId="3b9a7ee3-4f46-4359-9007-2dcf45e25578" providerId="ADAL" clId="{BBB7BDBC-3DD4-41BF-AA5B-A17A2FE9F6CC}" dt="2023-08-16T17:02:24.401" v="498" actId="26606"/>
          <ac:spMkLst>
            <pc:docMk/>
            <pc:sldMk cId="3894782012" sldId="329"/>
            <ac:spMk id="1042" creationId="{D4974D33-8DC5-464E-8C6D-BE58F0669C17}"/>
          </ac:spMkLst>
        </pc:spChg>
        <pc:spChg chg="add del">
          <ac:chgData name="Ferry, Sherri L" userId="3b9a7ee3-4f46-4359-9007-2dcf45e25578" providerId="ADAL" clId="{BBB7BDBC-3DD4-41BF-AA5B-A17A2FE9F6CC}" dt="2023-08-16T17:03:32.056" v="506" actId="26606"/>
          <ac:spMkLst>
            <pc:docMk/>
            <pc:sldMk cId="3894782012" sldId="329"/>
            <ac:spMk id="1044" creationId="{D0300FD3-5AF1-6305-15FA-9078072672E2}"/>
          </ac:spMkLst>
        </pc:spChg>
        <pc:spChg chg="del">
          <ac:chgData name="Ferry, Sherri L" userId="3b9a7ee3-4f46-4359-9007-2dcf45e25578" providerId="ADAL" clId="{BBB7BDBC-3DD4-41BF-AA5B-A17A2FE9F6CC}" dt="2023-08-16T16:03:07.198" v="24" actId="700"/>
          <ac:spMkLst>
            <pc:docMk/>
            <pc:sldMk cId="3894782012" sldId="329"/>
            <ac:spMk id="2104" creationId="{6B5E2835-4E47-45B3-9CFE-732FF7B05472}"/>
          </ac:spMkLst>
        </pc:spChg>
        <pc:spChg chg="del">
          <ac:chgData name="Ferry, Sherri L" userId="3b9a7ee3-4f46-4359-9007-2dcf45e25578" providerId="ADAL" clId="{BBB7BDBC-3DD4-41BF-AA5B-A17A2FE9F6CC}" dt="2023-08-16T16:03:07.198" v="24" actId="700"/>
          <ac:spMkLst>
            <pc:docMk/>
            <pc:sldMk cId="3894782012" sldId="329"/>
            <ac:spMk id="2106" creationId="{5B45AD5D-AA52-4F7B-9362-576A39AD9E09}"/>
          </ac:spMkLst>
        </pc:spChg>
        <pc:spChg chg="del">
          <ac:chgData name="Ferry, Sherri L" userId="3b9a7ee3-4f46-4359-9007-2dcf45e25578" providerId="ADAL" clId="{BBB7BDBC-3DD4-41BF-AA5B-A17A2FE9F6CC}" dt="2023-08-16T16:03:07.198" v="24" actId="700"/>
          <ac:spMkLst>
            <pc:docMk/>
            <pc:sldMk cId="3894782012" sldId="329"/>
            <ac:spMk id="2108" creationId="{AEDD7960-4866-4399-BEF6-DD1431AB4E34}"/>
          </ac:spMkLst>
        </pc:spChg>
        <pc:spChg chg="del">
          <ac:chgData name="Ferry, Sherri L" userId="3b9a7ee3-4f46-4359-9007-2dcf45e25578" providerId="ADAL" clId="{BBB7BDBC-3DD4-41BF-AA5B-A17A2FE9F6CC}" dt="2023-08-16T16:03:07.198" v="24" actId="700"/>
          <ac:spMkLst>
            <pc:docMk/>
            <pc:sldMk cId="3894782012" sldId="329"/>
            <ac:spMk id="2110" creationId="{55D4142C-5077-457F-A6AD-3FECFDB39685}"/>
          </ac:spMkLst>
        </pc:spChg>
        <pc:spChg chg="del">
          <ac:chgData name="Ferry, Sherri L" userId="3b9a7ee3-4f46-4359-9007-2dcf45e25578" providerId="ADAL" clId="{BBB7BDBC-3DD4-41BF-AA5B-A17A2FE9F6CC}" dt="2023-08-16T16:03:07.198" v="24" actId="700"/>
          <ac:spMkLst>
            <pc:docMk/>
            <pc:sldMk cId="3894782012" sldId="329"/>
            <ac:spMk id="2112" creationId="{7A5F0580-5EE9-419F-96EE-B6529EF6E7D0}"/>
          </ac:spMkLst>
        </pc:spChg>
        <pc:grpChg chg="add del">
          <ac:chgData name="Ferry, Sherri L" userId="3b9a7ee3-4f46-4359-9007-2dcf45e25578" providerId="ADAL" clId="{BBB7BDBC-3DD4-41BF-AA5B-A17A2FE9F6CC}" dt="2023-08-16T16:08:39.293" v="34" actId="26606"/>
          <ac:grpSpMkLst>
            <pc:docMk/>
            <pc:sldMk cId="3894782012" sldId="329"/>
            <ac:grpSpMk id="19" creationId="{63737881-458F-40AD-B72B-B57D267DC423}"/>
          </ac:grpSpMkLst>
        </pc:grpChg>
        <pc:picChg chg="del mod ord">
          <ac:chgData name="Ferry, Sherri L" userId="3b9a7ee3-4f46-4359-9007-2dcf45e25578" providerId="ADAL" clId="{BBB7BDBC-3DD4-41BF-AA5B-A17A2FE9F6CC}" dt="2023-08-16T16:05:50.755" v="28" actId="21"/>
          <ac:picMkLst>
            <pc:docMk/>
            <pc:sldMk cId="3894782012" sldId="329"/>
            <ac:picMk id="4" creationId="{D86BB06F-84ED-3760-6D6D-B2373F54FA86}"/>
          </ac:picMkLst>
        </pc:picChg>
        <pc:picChg chg="add del mod">
          <ac:chgData name="Ferry, Sherri L" userId="3b9a7ee3-4f46-4359-9007-2dcf45e25578" providerId="ADAL" clId="{BBB7BDBC-3DD4-41BF-AA5B-A17A2FE9F6CC}" dt="2023-08-16T16:17:02.689" v="233" actId="21"/>
          <ac:picMkLst>
            <pc:docMk/>
            <pc:sldMk cId="3894782012" sldId="329"/>
            <ac:picMk id="5" creationId="{229A6046-C854-46A6-54E8-091F59EBB8B8}"/>
          </ac:picMkLst>
        </pc:picChg>
        <pc:picChg chg="add del mod">
          <ac:chgData name="Ferry, Sherri L" userId="3b9a7ee3-4f46-4359-9007-2dcf45e25578" providerId="ADAL" clId="{BBB7BDBC-3DD4-41BF-AA5B-A17A2FE9F6CC}" dt="2023-08-16T16:31:10.074" v="373" actId="21"/>
          <ac:picMkLst>
            <pc:docMk/>
            <pc:sldMk cId="3894782012" sldId="329"/>
            <ac:picMk id="6" creationId="{79CCA6F0-0E1D-A712-8EA8-54AE5DCEE39A}"/>
          </ac:picMkLst>
        </pc:picChg>
        <pc:picChg chg="add del mod">
          <ac:chgData name="Ferry, Sherri L" userId="3b9a7ee3-4f46-4359-9007-2dcf45e25578" providerId="ADAL" clId="{BBB7BDBC-3DD4-41BF-AA5B-A17A2FE9F6CC}" dt="2023-08-16T16:58:30.269" v="481" actId="21"/>
          <ac:picMkLst>
            <pc:docMk/>
            <pc:sldMk cId="3894782012" sldId="329"/>
            <ac:picMk id="7" creationId="{8901E444-532A-421F-49EC-90E298435384}"/>
          </ac:picMkLst>
        </pc:picChg>
        <pc:picChg chg="add del mod">
          <ac:chgData name="Ferry, Sherri L" userId="3b9a7ee3-4f46-4359-9007-2dcf45e25578" providerId="ADAL" clId="{BBB7BDBC-3DD4-41BF-AA5B-A17A2FE9F6CC}" dt="2023-08-16T16:42:09.308" v="422" actId="21"/>
          <ac:picMkLst>
            <pc:docMk/>
            <pc:sldMk cId="3894782012" sldId="329"/>
            <ac:picMk id="9" creationId="{3FB55DB3-386F-D714-A1E1-836B6D506A78}"/>
          </ac:picMkLst>
        </pc:picChg>
        <pc:picChg chg="add del mod modCrop">
          <ac:chgData name="Ferry, Sherri L" userId="3b9a7ee3-4f46-4359-9007-2dcf45e25578" providerId="ADAL" clId="{BBB7BDBC-3DD4-41BF-AA5B-A17A2FE9F6CC}" dt="2023-08-16T16:43:14.137" v="432" actId="21"/>
          <ac:picMkLst>
            <pc:docMk/>
            <pc:sldMk cId="3894782012" sldId="329"/>
            <ac:picMk id="11" creationId="{F12B9CB0-A0DB-46A9-DCF6-07D6B31C40F8}"/>
          </ac:picMkLst>
        </pc:picChg>
        <pc:picChg chg="add del mod">
          <ac:chgData name="Ferry, Sherri L" userId="3b9a7ee3-4f46-4359-9007-2dcf45e25578" providerId="ADAL" clId="{BBB7BDBC-3DD4-41BF-AA5B-A17A2FE9F6CC}" dt="2023-08-16T17:38:05.493" v="612" actId="21"/>
          <ac:picMkLst>
            <pc:docMk/>
            <pc:sldMk cId="3894782012" sldId="329"/>
            <ac:picMk id="17" creationId="{B3C4C735-03D1-9FF8-B7AB-F7B1F5AE0276}"/>
          </ac:picMkLst>
        </pc:picChg>
        <pc:picChg chg="add mod">
          <ac:chgData name="Ferry, Sherri L" userId="3b9a7ee3-4f46-4359-9007-2dcf45e25578" providerId="ADAL" clId="{BBB7BDBC-3DD4-41BF-AA5B-A17A2FE9F6CC}" dt="2023-08-16T18:06:12.483" v="695" actId="1035"/>
          <ac:picMkLst>
            <pc:docMk/>
            <pc:sldMk cId="3894782012" sldId="329"/>
            <ac:picMk id="18" creationId="{D791DAFC-97BC-2C06-133E-C87CE16ABCA5}"/>
          </ac:picMkLst>
        </pc:picChg>
        <pc:picChg chg="add del mod">
          <ac:chgData name="Ferry, Sherri L" userId="3b9a7ee3-4f46-4359-9007-2dcf45e25578" providerId="ADAL" clId="{BBB7BDBC-3DD4-41BF-AA5B-A17A2FE9F6CC}" dt="2023-08-16T17:43:22.739" v="651" actId="21"/>
          <ac:picMkLst>
            <pc:docMk/>
            <pc:sldMk cId="3894782012" sldId="329"/>
            <ac:picMk id="28" creationId="{96D870AC-99A6-90AD-EEB3-B0987A1A718D}"/>
          </ac:picMkLst>
        </pc:picChg>
        <pc:picChg chg="add mod">
          <ac:chgData name="Ferry, Sherri L" userId="3b9a7ee3-4f46-4359-9007-2dcf45e25578" providerId="ADAL" clId="{BBB7BDBC-3DD4-41BF-AA5B-A17A2FE9F6CC}" dt="2023-08-17T12:01:25.737" v="1892" actId="1076"/>
          <ac:picMkLst>
            <pc:docMk/>
            <pc:sldMk cId="3894782012" sldId="329"/>
            <ac:picMk id="29" creationId="{41A183BA-3214-384D-C664-CF1222014487}"/>
          </ac:picMkLst>
        </pc:picChg>
        <pc:picChg chg="add mod">
          <ac:chgData name="Ferry, Sherri L" userId="3b9a7ee3-4f46-4359-9007-2dcf45e25578" providerId="ADAL" clId="{BBB7BDBC-3DD4-41BF-AA5B-A17A2FE9F6CC}" dt="2023-08-17T15:03:27.946" v="2935" actId="1076"/>
          <ac:picMkLst>
            <pc:docMk/>
            <pc:sldMk cId="3894782012" sldId="329"/>
            <ac:picMk id="30" creationId="{5D1236C9-578E-301B-D958-8418CE824FD7}"/>
          </ac:picMkLst>
        </pc:picChg>
        <pc:picChg chg="add del">
          <ac:chgData name="Ferry, Sherri L" userId="3b9a7ee3-4f46-4359-9007-2dcf45e25578" providerId="ADAL" clId="{BBB7BDBC-3DD4-41BF-AA5B-A17A2FE9F6CC}" dt="2023-08-16T16:07:00.458" v="30" actId="21"/>
          <ac:picMkLst>
            <pc:docMk/>
            <pc:sldMk cId="3894782012" sldId="329"/>
            <ac:picMk id="1026" creationId="{2C973213-1024-C1E2-3F89-17390F36D335}"/>
          </ac:picMkLst>
        </pc:picChg>
        <pc:picChg chg="add del">
          <ac:chgData name="Ferry, Sherri L" userId="3b9a7ee3-4f46-4359-9007-2dcf45e25578" providerId="ADAL" clId="{BBB7BDBC-3DD4-41BF-AA5B-A17A2FE9F6CC}" dt="2023-08-16T16:08:29.711" v="32" actId="21"/>
          <ac:picMkLst>
            <pc:docMk/>
            <pc:sldMk cId="3894782012" sldId="329"/>
            <ac:picMk id="1028" creationId="{90E7331D-A292-7ED5-909D-BB63F6D1D282}"/>
          </ac:picMkLst>
        </pc:picChg>
        <pc:picChg chg="add mod ord">
          <ac:chgData name="Ferry, Sherri L" userId="3b9a7ee3-4f46-4359-9007-2dcf45e25578" providerId="ADAL" clId="{BBB7BDBC-3DD4-41BF-AA5B-A17A2FE9F6CC}" dt="2023-08-21T17:55:49.491" v="3082" actId="1076"/>
          <ac:picMkLst>
            <pc:docMk/>
            <pc:sldMk cId="3894782012" sldId="329"/>
            <ac:picMk id="1030" creationId="{8EF2CD4F-1C3B-4B2D-CB42-499A3E0F1D0B}"/>
          </ac:picMkLst>
        </pc:picChg>
        <pc:picChg chg="add del mod">
          <ac:chgData name="Ferry, Sherri L" userId="3b9a7ee3-4f46-4359-9007-2dcf45e25578" providerId="ADAL" clId="{BBB7BDBC-3DD4-41BF-AA5B-A17A2FE9F6CC}" dt="2023-08-16T16:30:42.564" v="358"/>
          <ac:picMkLst>
            <pc:docMk/>
            <pc:sldMk cId="3894782012" sldId="329"/>
            <ac:picMk id="1032" creationId="{9A5FEEAA-AD4B-C67B-61B3-2AC99377AF42}"/>
          </ac:picMkLst>
        </pc:picChg>
        <pc:picChg chg="add del mod">
          <ac:chgData name="Ferry, Sherri L" userId="3b9a7ee3-4f46-4359-9007-2dcf45e25578" providerId="ADAL" clId="{BBB7BDBC-3DD4-41BF-AA5B-A17A2FE9F6CC}" dt="2023-08-16T17:46:03.965" v="676" actId="21"/>
          <ac:picMkLst>
            <pc:docMk/>
            <pc:sldMk cId="3894782012" sldId="329"/>
            <ac:picMk id="1034" creationId="{51C567C4-7994-08D4-AFF5-9E86DAB72020}"/>
          </ac:picMkLst>
        </pc:picChg>
        <pc:picChg chg="add del mod">
          <ac:chgData name="Ferry, Sherri L" userId="3b9a7ee3-4f46-4359-9007-2dcf45e25578" providerId="ADAL" clId="{BBB7BDBC-3DD4-41BF-AA5B-A17A2FE9F6CC}" dt="2023-08-16T17:37:45.056" v="607" actId="21"/>
          <ac:picMkLst>
            <pc:docMk/>
            <pc:sldMk cId="3894782012" sldId="329"/>
            <ac:picMk id="1036" creationId="{4E3EB934-75A4-CFAD-7FCC-D4D9835404CF}"/>
          </ac:picMkLst>
        </pc:picChg>
      </pc:sldChg>
      <pc:sldChg chg="replTag delTag">
        <pc:chgData name="Ferry, Sherri L" userId="3b9a7ee3-4f46-4359-9007-2dcf45e25578" providerId="ADAL" clId="{BBB7BDBC-3DD4-41BF-AA5B-A17A2FE9F6CC}" dt="2023-08-21T17:56:05.614" v="3086"/>
        <pc:sldMkLst>
          <pc:docMk/>
          <pc:sldMk cId="2716150224" sldId="331"/>
        </pc:sldMkLst>
      </pc:sldChg>
      <pc:sldChg chg="replTag delTag">
        <pc:chgData name="Ferry, Sherri L" userId="3b9a7ee3-4f46-4359-9007-2dcf45e25578" providerId="ADAL" clId="{BBB7BDBC-3DD4-41BF-AA5B-A17A2FE9F6CC}" dt="2023-08-24T13:07:31.279" v="3425"/>
        <pc:sldMkLst>
          <pc:docMk/>
          <pc:sldMk cId="3291441069" sldId="332"/>
        </pc:sldMkLst>
      </pc:sldChg>
      <pc:sldChg chg="addSp delSp modSp mod replTag delTag">
        <pc:chgData name="Ferry, Sherri L" userId="3b9a7ee3-4f46-4359-9007-2dcf45e25578" providerId="ADAL" clId="{BBB7BDBC-3DD4-41BF-AA5B-A17A2FE9F6CC}" dt="2023-08-21T17:56:08.833" v="3088"/>
        <pc:sldMkLst>
          <pc:docMk/>
          <pc:sldMk cId="2785815615" sldId="333"/>
        </pc:sldMkLst>
        <pc:spChg chg="add del mod">
          <ac:chgData name="Ferry, Sherri L" userId="3b9a7ee3-4f46-4359-9007-2dcf45e25578" providerId="ADAL" clId="{BBB7BDBC-3DD4-41BF-AA5B-A17A2FE9F6CC}" dt="2023-08-16T18:12:55.275" v="726"/>
          <ac:spMkLst>
            <pc:docMk/>
            <pc:sldMk cId="2785815615" sldId="333"/>
            <ac:spMk id="2" creationId="{243AB294-1815-B5FE-05BA-AE6DA87CCB17}"/>
          </ac:spMkLst>
        </pc:spChg>
        <pc:spChg chg="mod ord">
          <ac:chgData name="Ferry, Sherri L" userId="3b9a7ee3-4f46-4359-9007-2dcf45e25578" providerId="ADAL" clId="{BBB7BDBC-3DD4-41BF-AA5B-A17A2FE9F6CC}" dt="2023-08-16T18:13:43.204" v="799" actId="1076"/>
          <ac:spMkLst>
            <pc:docMk/>
            <pc:sldMk cId="2785815615" sldId="333"/>
            <ac:spMk id="7" creationId="{6F6FE00B-8611-A98A-3D27-7F597B10CF0F}"/>
          </ac:spMkLst>
        </pc:spChg>
        <pc:spChg chg="del">
          <ac:chgData name="Ferry, Sherri L" userId="3b9a7ee3-4f46-4359-9007-2dcf45e25578" providerId="ADAL" clId="{BBB7BDBC-3DD4-41BF-AA5B-A17A2FE9F6CC}" dt="2023-08-16T18:13:06.709" v="728" actId="26606"/>
          <ac:spMkLst>
            <pc:docMk/>
            <pc:sldMk cId="2785815615" sldId="333"/>
            <ac:spMk id="1046" creationId="{216BB327-7AA9-4EC5-815F-9D8E6BC53E34}"/>
          </ac:spMkLst>
        </pc:spChg>
        <pc:grpChg chg="add">
          <ac:chgData name="Ferry, Sherri L" userId="3b9a7ee3-4f46-4359-9007-2dcf45e25578" providerId="ADAL" clId="{BBB7BDBC-3DD4-41BF-AA5B-A17A2FE9F6CC}" dt="2023-08-16T18:13:06.709" v="728" actId="26606"/>
          <ac:grpSpMkLst>
            <pc:docMk/>
            <pc:sldMk cId="2785815615" sldId="333"/>
            <ac:grpSpMk id="3081" creationId="{D4D7444E-8572-6DFD-CB75-0984238C716D}"/>
          </ac:grpSpMkLst>
        </pc:grpChg>
        <pc:picChg chg="del">
          <ac:chgData name="Ferry, Sherri L" userId="3b9a7ee3-4f46-4359-9007-2dcf45e25578" providerId="ADAL" clId="{BBB7BDBC-3DD4-41BF-AA5B-A17A2FE9F6CC}" dt="2023-08-16T18:07:04.812" v="700" actId="21"/>
          <ac:picMkLst>
            <pc:docMk/>
            <pc:sldMk cId="2785815615" sldId="333"/>
            <ac:picMk id="1032" creationId="{150BC754-59CF-6BD7-F255-0FE405AA2A97}"/>
          </ac:picMkLst>
        </pc:picChg>
        <pc:picChg chg="del">
          <ac:chgData name="Ferry, Sherri L" userId="3b9a7ee3-4f46-4359-9007-2dcf45e25578" providerId="ADAL" clId="{BBB7BDBC-3DD4-41BF-AA5B-A17A2FE9F6CC}" dt="2023-08-16T18:12:34.871" v="725" actId="21"/>
          <ac:picMkLst>
            <pc:docMk/>
            <pc:sldMk cId="2785815615" sldId="333"/>
            <ac:picMk id="3074" creationId="{68099D74-D423-9E67-B1D2-8935960B57B3}"/>
          </ac:picMkLst>
        </pc:picChg>
        <pc:picChg chg="add mod">
          <ac:chgData name="Ferry, Sherri L" userId="3b9a7ee3-4f46-4359-9007-2dcf45e25578" providerId="ADAL" clId="{BBB7BDBC-3DD4-41BF-AA5B-A17A2FE9F6CC}" dt="2023-08-16T18:13:06.709" v="728" actId="26606"/>
          <ac:picMkLst>
            <pc:docMk/>
            <pc:sldMk cId="2785815615" sldId="333"/>
            <ac:picMk id="3076" creationId="{35EF1624-03B8-4714-E69D-01ABCB82B4D6}"/>
          </ac:picMkLst>
        </pc:picChg>
      </pc:sldChg>
      <pc:sldChg chg="del replTag delTag">
        <pc:chgData name="Ferry, Sherri L" userId="3b9a7ee3-4f46-4359-9007-2dcf45e25578" providerId="ADAL" clId="{BBB7BDBC-3DD4-41BF-AA5B-A17A2FE9F6CC}" dt="2023-08-16T19:00:55.466" v="1839" actId="2696"/>
        <pc:sldMkLst>
          <pc:docMk/>
          <pc:sldMk cId="3177780026" sldId="334"/>
        </pc:sldMkLst>
      </pc:sldChg>
      <pc:sldChg chg="del replTag delTag">
        <pc:chgData name="Ferry, Sherri L" userId="3b9a7ee3-4f46-4359-9007-2dcf45e25578" providerId="ADAL" clId="{BBB7BDBC-3DD4-41BF-AA5B-A17A2FE9F6CC}" dt="2023-08-16T18:27:50.680" v="1145" actId="2696"/>
        <pc:sldMkLst>
          <pc:docMk/>
          <pc:sldMk cId="877603059" sldId="335"/>
        </pc:sldMkLst>
      </pc:sldChg>
      <pc:sldChg chg="modSp mod replTag delTag">
        <pc:chgData name="Ferry, Sherri L" userId="3b9a7ee3-4f46-4359-9007-2dcf45e25578" providerId="ADAL" clId="{BBB7BDBC-3DD4-41BF-AA5B-A17A2FE9F6CC}" dt="2023-08-21T17:57:40.008" v="3101"/>
        <pc:sldMkLst>
          <pc:docMk/>
          <pc:sldMk cId="2638634760" sldId="337"/>
        </pc:sldMkLst>
        <pc:spChg chg="mod">
          <ac:chgData name="Ferry, Sherri L" userId="3b9a7ee3-4f46-4359-9007-2dcf45e25578" providerId="ADAL" clId="{BBB7BDBC-3DD4-41BF-AA5B-A17A2FE9F6CC}" dt="2023-08-21T17:52:55.428" v="3058" actId="20577"/>
          <ac:spMkLst>
            <pc:docMk/>
            <pc:sldMk cId="2638634760" sldId="337"/>
            <ac:spMk id="16" creationId="{F3D5FA8E-C942-72A1-113B-503ECDAE7132}"/>
          </ac:spMkLst>
        </pc:spChg>
        <pc:picChg chg="mod">
          <ac:chgData name="Ferry, Sherri L" userId="3b9a7ee3-4f46-4359-9007-2dcf45e25578" providerId="ADAL" clId="{BBB7BDBC-3DD4-41BF-AA5B-A17A2FE9F6CC}" dt="2023-08-16T19:01:35.362" v="1849" actId="1582"/>
          <ac:picMkLst>
            <pc:docMk/>
            <pc:sldMk cId="2638634760" sldId="337"/>
            <ac:picMk id="3" creationId="{06D4B78D-F0D9-F835-02DE-39F3BEE6C2BF}"/>
          </ac:picMkLst>
        </pc:picChg>
      </pc:sldChg>
      <pc:sldChg chg="new del replTag delTag">
        <pc:chgData name="Ferry, Sherri L" userId="3b9a7ee3-4f46-4359-9007-2dcf45e25578" providerId="ADAL" clId="{BBB7BDBC-3DD4-41BF-AA5B-A17A2FE9F6CC}" dt="2023-08-16T18:26:15.876" v="1034" actId="2696"/>
        <pc:sldMkLst>
          <pc:docMk/>
          <pc:sldMk cId="2513190303" sldId="338"/>
        </pc:sldMkLst>
      </pc:sldChg>
      <pc:sldChg chg="addSp delSp modSp add mod setBg replTag delTag delDesignElem">
        <pc:chgData name="Ferry, Sherri L" userId="3b9a7ee3-4f46-4359-9007-2dcf45e25578" providerId="ADAL" clId="{BBB7BDBC-3DD4-41BF-AA5B-A17A2FE9F6CC}" dt="2023-08-24T12:34:51.242" v="3188"/>
        <pc:sldMkLst>
          <pc:docMk/>
          <pc:sldMk cId="3453080570" sldId="339"/>
        </pc:sldMkLst>
        <pc:spChg chg="mod ord">
          <ac:chgData name="Ferry, Sherri L" userId="3b9a7ee3-4f46-4359-9007-2dcf45e25578" providerId="ADAL" clId="{BBB7BDBC-3DD4-41BF-AA5B-A17A2FE9F6CC}" dt="2023-08-16T18:27:31.590" v="1142" actId="20577"/>
          <ac:spMkLst>
            <pc:docMk/>
            <pc:sldMk cId="3453080570" sldId="339"/>
            <ac:spMk id="2" creationId="{243AB294-1815-B5FE-05BA-AE6DA87CCB17}"/>
          </ac:spMkLst>
        </pc:spChg>
        <pc:spChg chg="del">
          <ac:chgData name="Ferry, Sherri L" userId="3b9a7ee3-4f46-4359-9007-2dcf45e25578" providerId="ADAL" clId="{BBB7BDBC-3DD4-41BF-AA5B-A17A2FE9F6CC}" dt="2023-08-16T18:15:54.506" v="807" actId="21"/>
          <ac:spMkLst>
            <pc:docMk/>
            <pc:sldMk cId="3453080570" sldId="339"/>
            <ac:spMk id="7" creationId="{6F6FE00B-8611-A98A-3D27-7F597B10CF0F}"/>
          </ac:spMkLst>
        </pc:spChg>
        <pc:spChg chg="del">
          <ac:chgData name="Ferry, Sherri L" userId="3b9a7ee3-4f46-4359-9007-2dcf45e25578" providerId="ADAL" clId="{BBB7BDBC-3DD4-41BF-AA5B-A17A2FE9F6CC}" dt="2023-08-16T18:12:31.546" v="716"/>
          <ac:spMkLst>
            <pc:docMk/>
            <pc:sldMk cId="3453080570" sldId="339"/>
            <ac:spMk id="1046" creationId="{216BB327-7AA9-4EC5-815F-9D8E6BC53E34}"/>
          </ac:spMkLst>
        </pc:spChg>
        <pc:spChg chg="add del">
          <ac:chgData name="Ferry, Sherri L" userId="3b9a7ee3-4f46-4359-9007-2dcf45e25578" providerId="ADAL" clId="{BBB7BDBC-3DD4-41BF-AA5B-A17A2FE9F6CC}" dt="2023-08-16T18:23:51.973" v="839" actId="26606"/>
          <ac:spMkLst>
            <pc:docMk/>
            <pc:sldMk cId="3453080570" sldId="339"/>
            <ac:spMk id="4105" creationId="{8950AD4C-6AF3-49F8-94E1-DBCAFB39478B}"/>
          </ac:spMkLst>
        </pc:spChg>
        <pc:spChg chg="add del">
          <ac:chgData name="Ferry, Sherri L" userId="3b9a7ee3-4f46-4359-9007-2dcf45e25578" providerId="ADAL" clId="{BBB7BDBC-3DD4-41BF-AA5B-A17A2FE9F6CC}" dt="2023-08-16T18:23:51.973" v="839" actId="26606"/>
          <ac:spMkLst>
            <pc:docMk/>
            <pc:sldMk cId="3453080570" sldId="339"/>
            <ac:spMk id="4107" creationId="{8DBEAE55-3EA1-41D7-A212-5F7D8986C1F2}"/>
          </ac:spMkLst>
        </pc:spChg>
        <pc:spChg chg="add del">
          <ac:chgData name="Ferry, Sherri L" userId="3b9a7ee3-4f46-4359-9007-2dcf45e25578" providerId="ADAL" clId="{BBB7BDBC-3DD4-41BF-AA5B-A17A2FE9F6CC}" dt="2023-08-16T18:23:51.973" v="839" actId="26606"/>
          <ac:spMkLst>
            <pc:docMk/>
            <pc:sldMk cId="3453080570" sldId="339"/>
            <ac:spMk id="4109" creationId="{CFC5F0E7-644F-4101-BE72-12825CF537E7}"/>
          </ac:spMkLst>
        </pc:spChg>
        <pc:spChg chg="add del">
          <ac:chgData name="Ferry, Sherri L" userId="3b9a7ee3-4f46-4359-9007-2dcf45e25578" providerId="ADAL" clId="{BBB7BDBC-3DD4-41BF-AA5B-A17A2FE9F6CC}" dt="2023-08-16T18:23:51.973" v="839" actId="26606"/>
          <ac:spMkLst>
            <pc:docMk/>
            <pc:sldMk cId="3453080570" sldId="339"/>
            <ac:spMk id="4111" creationId="{B1F9B6B4-B0C4-45C6-A086-901C960D03E7}"/>
          </ac:spMkLst>
        </pc:spChg>
        <pc:spChg chg="add del">
          <ac:chgData name="Ferry, Sherri L" userId="3b9a7ee3-4f46-4359-9007-2dcf45e25578" providerId="ADAL" clId="{BBB7BDBC-3DD4-41BF-AA5B-A17A2FE9F6CC}" dt="2023-08-16T18:24:33.042" v="841" actId="26606"/>
          <ac:spMkLst>
            <pc:docMk/>
            <pc:sldMk cId="3453080570" sldId="339"/>
            <ac:spMk id="4116" creationId="{8181FC64-B306-4821-98E2-780662EFC486}"/>
          </ac:spMkLst>
        </pc:spChg>
        <pc:spChg chg="add del">
          <ac:chgData name="Ferry, Sherri L" userId="3b9a7ee3-4f46-4359-9007-2dcf45e25578" providerId="ADAL" clId="{BBB7BDBC-3DD4-41BF-AA5B-A17A2FE9F6CC}" dt="2023-08-16T18:24:33.042" v="841" actId="26606"/>
          <ac:spMkLst>
            <pc:docMk/>
            <pc:sldMk cId="3453080570" sldId="339"/>
            <ac:spMk id="4118" creationId="{5871FC61-DD4E-47D4-81FD-8A7E7D12B371}"/>
          </ac:spMkLst>
        </pc:spChg>
        <pc:spChg chg="add del">
          <ac:chgData name="Ferry, Sherri L" userId="3b9a7ee3-4f46-4359-9007-2dcf45e25578" providerId="ADAL" clId="{BBB7BDBC-3DD4-41BF-AA5B-A17A2FE9F6CC}" dt="2023-08-16T18:24:33.042" v="841" actId="26606"/>
          <ac:spMkLst>
            <pc:docMk/>
            <pc:sldMk cId="3453080570" sldId="339"/>
            <ac:spMk id="4120" creationId="{F9EC3F91-A75C-4F74-867E-E4C28C13546B}"/>
          </ac:spMkLst>
        </pc:spChg>
        <pc:spChg chg="add del">
          <ac:chgData name="Ferry, Sherri L" userId="3b9a7ee3-4f46-4359-9007-2dcf45e25578" providerId="ADAL" clId="{BBB7BDBC-3DD4-41BF-AA5B-A17A2FE9F6CC}" dt="2023-08-16T18:24:33.042" v="841" actId="26606"/>
          <ac:spMkLst>
            <pc:docMk/>
            <pc:sldMk cId="3453080570" sldId="339"/>
            <ac:spMk id="4122" creationId="{829A1E2C-5AC8-40FC-99E9-832069D39792}"/>
          </ac:spMkLst>
        </pc:spChg>
        <pc:grpChg chg="add del">
          <ac:chgData name="Ferry, Sherri L" userId="3b9a7ee3-4f46-4359-9007-2dcf45e25578" providerId="ADAL" clId="{BBB7BDBC-3DD4-41BF-AA5B-A17A2FE9F6CC}" dt="2023-08-16T18:23:14.171" v="833" actId="26606"/>
          <ac:grpSpMkLst>
            <pc:docMk/>
            <pc:sldMk cId="3453080570" sldId="339"/>
            <ac:grpSpMk id="3079" creationId="{63737881-458F-40AD-B72B-B57D267DC423}"/>
          </ac:grpSpMkLst>
        </pc:grpChg>
        <pc:picChg chg="add del mod">
          <ac:chgData name="Ferry, Sherri L" userId="3b9a7ee3-4f46-4359-9007-2dcf45e25578" providerId="ADAL" clId="{BBB7BDBC-3DD4-41BF-AA5B-A17A2FE9F6CC}" dt="2023-08-16T18:23:18.732" v="835" actId="21"/>
          <ac:picMkLst>
            <pc:docMk/>
            <pc:sldMk cId="3453080570" sldId="339"/>
            <ac:picMk id="4" creationId="{49653AF7-DF8B-4B07-6112-99538027A4E6}"/>
          </ac:picMkLst>
        </pc:picChg>
        <pc:picChg chg="del mod">
          <ac:chgData name="Ferry, Sherri L" userId="3b9a7ee3-4f46-4359-9007-2dcf45e25578" providerId="ADAL" clId="{BBB7BDBC-3DD4-41BF-AA5B-A17A2FE9F6CC}" dt="2023-08-16T18:21:39.790" v="825" actId="21"/>
          <ac:picMkLst>
            <pc:docMk/>
            <pc:sldMk cId="3453080570" sldId="339"/>
            <ac:picMk id="3074" creationId="{68099D74-D423-9E67-B1D2-8935960B57B3}"/>
          </ac:picMkLst>
        </pc:picChg>
        <pc:picChg chg="add del mod">
          <ac:chgData name="Ferry, Sherri L" userId="3b9a7ee3-4f46-4359-9007-2dcf45e25578" providerId="ADAL" clId="{BBB7BDBC-3DD4-41BF-AA5B-A17A2FE9F6CC}" dt="2023-08-16T18:19:01.300" v="817" actId="21"/>
          <ac:picMkLst>
            <pc:docMk/>
            <pc:sldMk cId="3453080570" sldId="339"/>
            <ac:picMk id="4098" creationId="{1C196CD4-7CF8-3C2B-6E3B-54DE2D6D05DC}"/>
          </ac:picMkLst>
        </pc:picChg>
        <pc:picChg chg="add mod ord">
          <ac:chgData name="Ferry, Sherri L" userId="3b9a7ee3-4f46-4359-9007-2dcf45e25578" providerId="ADAL" clId="{BBB7BDBC-3DD4-41BF-AA5B-A17A2FE9F6CC}" dt="2023-08-16T18:24:33.042" v="841" actId="26606"/>
          <ac:picMkLst>
            <pc:docMk/>
            <pc:sldMk cId="3453080570" sldId="339"/>
            <ac:picMk id="4100" creationId="{EC7AE571-0EBE-B1FD-9EC9-64B3C624A2D0}"/>
          </ac:picMkLst>
        </pc:picChg>
        <pc:cxnChg chg="add">
          <ac:chgData name="Ferry, Sherri L" userId="3b9a7ee3-4f46-4359-9007-2dcf45e25578" providerId="ADAL" clId="{BBB7BDBC-3DD4-41BF-AA5B-A17A2FE9F6CC}" dt="2023-08-16T18:24:33.042" v="841" actId="26606"/>
          <ac:cxnSpMkLst>
            <pc:docMk/>
            <pc:sldMk cId="3453080570" sldId="339"/>
            <ac:cxnSpMk id="4127" creationId="{249EDD1B-F94D-B4E6-ACAA-566B9A26FDE3}"/>
          </ac:cxnSpMkLst>
        </pc:cxnChg>
      </pc:sldChg>
      <pc:sldChg chg="addSp delSp modSp add mod setBg replTag delTag">
        <pc:chgData name="Ferry, Sherri L" userId="3b9a7ee3-4f46-4359-9007-2dcf45e25578" providerId="ADAL" clId="{BBB7BDBC-3DD4-41BF-AA5B-A17A2FE9F6CC}" dt="2023-08-21T17:58:40.957" v="3111" actId="1076"/>
        <pc:sldMkLst>
          <pc:docMk/>
          <pc:sldMk cId="415900586" sldId="340"/>
        </pc:sldMkLst>
        <pc:spChg chg="add mod">
          <ac:chgData name="Ferry, Sherri L" userId="3b9a7ee3-4f46-4359-9007-2dcf45e25578" providerId="ADAL" clId="{BBB7BDBC-3DD4-41BF-AA5B-A17A2FE9F6CC}" dt="2023-08-21T17:58:40.957" v="3111" actId="1076"/>
          <ac:spMkLst>
            <pc:docMk/>
            <pc:sldMk cId="415900586" sldId="340"/>
            <ac:spMk id="5" creationId="{D145D48B-7833-2809-51DB-DF5757761607}"/>
          </ac:spMkLst>
        </pc:spChg>
        <pc:spChg chg="add del">
          <ac:chgData name="Ferry, Sherri L" userId="3b9a7ee3-4f46-4359-9007-2dcf45e25578" providerId="ADAL" clId="{BBB7BDBC-3DD4-41BF-AA5B-A17A2FE9F6CC}" dt="2023-08-16T18:52:43.201" v="1783" actId="21"/>
          <ac:spMkLst>
            <pc:docMk/>
            <pc:sldMk cId="415900586" sldId="340"/>
            <ac:spMk id="7" creationId="{2EC0B362-1A01-686D-0C98-9083759B2C7D}"/>
          </ac:spMkLst>
        </pc:spChg>
        <pc:spChg chg="mod ord">
          <ac:chgData name="Ferry, Sherri L" userId="3b9a7ee3-4f46-4359-9007-2dcf45e25578" providerId="ADAL" clId="{BBB7BDBC-3DD4-41BF-AA5B-A17A2FE9F6CC}" dt="2023-08-16T19:00:14.494" v="1834" actId="1076"/>
          <ac:spMkLst>
            <pc:docMk/>
            <pc:sldMk cId="415900586" sldId="340"/>
            <ac:spMk id="12" creationId="{71841534-1382-2379-B452-895EA89598AE}"/>
          </ac:spMkLst>
        </pc:spChg>
        <pc:spChg chg="mod">
          <ac:chgData name="Ferry, Sherri L" userId="3b9a7ee3-4f46-4359-9007-2dcf45e25578" providerId="ADAL" clId="{BBB7BDBC-3DD4-41BF-AA5B-A17A2FE9F6CC}" dt="2023-08-21T17:57:57.255" v="3107" actId="1076"/>
          <ac:spMkLst>
            <pc:docMk/>
            <pc:sldMk cId="415900586" sldId="340"/>
            <ac:spMk id="15" creationId="{0F8207A6-5488-CA31-B7B4-88DA3DE3E263}"/>
          </ac:spMkLst>
        </pc:spChg>
        <pc:spChg chg="del mod">
          <ac:chgData name="Ferry, Sherri L" userId="3b9a7ee3-4f46-4359-9007-2dcf45e25578" providerId="ADAL" clId="{BBB7BDBC-3DD4-41BF-AA5B-A17A2FE9F6CC}" dt="2023-08-16T18:28:26.609" v="1174" actId="21"/>
          <ac:spMkLst>
            <pc:docMk/>
            <pc:sldMk cId="415900586" sldId="340"/>
            <ac:spMk id="16" creationId="{F3D5FA8E-C942-72A1-113B-503ECDAE7132}"/>
          </ac:spMkLst>
        </pc:spChg>
        <pc:picChg chg="del">
          <ac:chgData name="Ferry, Sherri L" userId="3b9a7ee3-4f46-4359-9007-2dcf45e25578" providerId="ADAL" clId="{BBB7BDBC-3DD4-41BF-AA5B-A17A2FE9F6CC}" dt="2023-08-16T18:41:02.717" v="1177" actId="21"/>
          <ac:picMkLst>
            <pc:docMk/>
            <pc:sldMk cId="415900586" sldId="340"/>
            <ac:picMk id="3" creationId="{06D4B78D-F0D9-F835-02DE-39F3BEE6C2BF}"/>
          </ac:picMkLst>
        </pc:picChg>
        <pc:picChg chg="add mod">
          <ac:chgData name="Ferry, Sherri L" userId="3b9a7ee3-4f46-4359-9007-2dcf45e25578" providerId="ADAL" clId="{BBB7BDBC-3DD4-41BF-AA5B-A17A2FE9F6CC}" dt="2023-08-17T13:04:21.649" v="1933" actId="1582"/>
          <ac:picMkLst>
            <pc:docMk/>
            <pc:sldMk cId="415900586" sldId="340"/>
            <ac:picMk id="3" creationId="{B7A0DA63-228C-F367-F86D-514C6E17324D}"/>
          </ac:picMkLst>
        </pc:picChg>
        <pc:picChg chg="add mod modCrop">
          <ac:chgData name="Ferry, Sherri L" userId="3b9a7ee3-4f46-4359-9007-2dcf45e25578" providerId="ADAL" clId="{BBB7BDBC-3DD4-41BF-AA5B-A17A2FE9F6CC}" dt="2023-08-17T13:03:40.796" v="1930" actId="1076"/>
          <ac:picMkLst>
            <pc:docMk/>
            <pc:sldMk cId="415900586" sldId="340"/>
            <ac:picMk id="4" creationId="{EDA0F948-301D-2507-8571-E336806262F5}"/>
          </ac:picMkLst>
        </pc:picChg>
        <pc:picChg chg="add del mod">
          <ac:chgData name="Ferry, Sherri L" userId="3b9a7ee3-4f46-4359-9007-2dcf45e25578" providerId="ADAL" clId="{BBB7BDBC-3DD4-41BF-AA5B-A17A2FE9F6CC}" dt="2023-08-17T13:03:23.307" v="1923" actId="21"/>
          <ac:picMkLst>
            <pc:docMk/>
            <pc:sldMk cId="415900586" sldId="340"/>
            <ac:picMk id="9" creationId="{14BF22EC-5631-F0A3-44C1-EC58E8744AFD}"/>
          </ac:picMkLst>
        </pc:picChg>
        <pc:picChg chg="del">
          <ac:chgData name="Ferry, Sherri L" userId="3b9a7ee3-4f46-4359-9007-2dcf45e25578" providerId="ADAL" clId="{BBB7BDBC-3DD4-41BF-AA5B-A17A2FE9F6CC}" dt="2023-08-16T18:28:16.668" v="1172" actId="21"/>
          <ac:picMkLst>
            <pc:docMk/>
            <pc:sldMk cId="415900586" sldId="340"/>
            <ac:picMk id="2060" creationId="{38F32300-0121-B4F0-28CF-80D01EDCE64C}"/>
          </ac:picMkLst>
        </pc:picChg>
      </pc:sldChg>
      <pc:sldChg chg="new del replTag delTag">
        <pc:chgData name="Ferry, Sherri L" userId="3b9a7ee3-4f46-4359-9007-2dcf45e25578" providerId="ADAL" clId="{BBB7BDBC-3DD4-41BF-AA5B-A17A2FE9F6CC}" dt="2023-08-16T18:28:05.330" v="1158" actId="2696"/>
        <pc:sldMkLst>
          <pc:docMk/>
          <pc:sldMk cId="2385414751" sldId="340"/>
        </pc:sldMkLst>
      </pc:sldChg>
      <pc:sldChg chg="addSp delSp modSp new del mod setBg replTag delTag">
        <pc:chgData name="Ferry, Sherri L" userId="3b9a7ee3-4f46-4359-9007-2dcf45e25578" providerId="ADAL" clId="{BBB7BDBC-3DD4-41BF-AA5B-A17A2FE9F6CC}" dt="2023-08-24T12:49:53.175" v="3222" actId="2696"/>
        <pc:sldMkLst>
          <pc:docMk/>
          <pc:sldMk cId="2596717099" sldId="341"/>
        </pc:sldMkLst>
        <pc:spChg chg="del">
          <ac:chgData name="Ferry, Sherri L" userId="3b9a7ee3-4f46-4359-9007-2dcf45e25578" providerId="ADAL" clId="{BBB7BDBC-3DD4-41BF-AA5B-A17A2FE9F6CC}" dt="2023-08-24T12:09:28.550" v="3126" actId="21"/>
          <ac:spMkLst>
            <pc:docMk/>
            <pc:sldMk cId="2596717099" sldId="341"/>
            <ac:spMk id="2" creationId="{08B614D7-13C5-6DDC-EC51-F163AAF95194}"/>
          </ac:spMkLst>
        </pc:spChg>
        <pc:spChg chg="del">
          <ac:chgData name="Ferry, Sherri L" userId="3b9a7ee3-4f46-4359-9007-2dcf45e25578" providerId="ADAL" clId="{BBB7BDBC-3DD4-41BF-AA5B-A17A2FE9F6CC}" dt="2023-08-24T12:08:03.771" v="3124" actId="22"/>
          <ac:spMkLst>
            <pc:docMk/>
            <pc:sldMk cId="2596717099" sldId="341"/>
            <ac:spMk id="3" creationId="{8D76BC0D-DBC5-E13A-92D0-20D7657547DF}"/>
          </ac:spMkLst>
        </pc:spChg>
        <pc:spChg chg="add mod ord">
          <ac:chgData name="Ferry, Sherri L" userId="3b9a7ee3-4f46-4359-9007-2dcf45e25578" providerId="ADAL" clId="{BBB7BDBC-3DD4-41BF-AA5B-A17A2FE9F6CC}" dt="2023-08-24T12:45:28.710" v="3214" actId="1076"/>
          <ac:spMkLst>
            <pc:docMk/>
            <pc:sldMk cId="2596717099" sldId="341"/>
            <ac:spMk id="9" creationId="{6B75237E-3EB6-5CEB-8F82-EC521B147C05}"/>
          </ac:spMkLst>
        </pc:spChg>
        <pc:spChg chg="add del">
          <ac:chgData name="Ferry, Sherri L" userId="3b9a7ee3-4f46-4359-9007-2dcf45e25578" providerId="ADAL" clId="{BBB7BDBC-3DD4-41BF-AA5B-A17A2FE9F6CC}" dt="2023-08-24T12:34:27.854" v="3181" actId="26606"/>
          <ac:spMkLst>
            <pc:docMk/>
            <pc:sldMk cId="2596717099" sldId="341"/>
            <ac:spMk id="12" creationId="{A9F529C3-C941-49FD-8C67-82F134F64BDB}"/>
          </ac:spMkLst>
        </pc:spChg>
        <pc:spChg chg="add del">
          <ac:chgData name="Ferry, Sherri L" userId="3b9a7ee3-4f46-4359-9007-2dcf45e25578" providerId="ADAL" clId="{BBB7BDBC-3DD4-41BF-AA5B-A17A2FE9F6CC}" dt="2023-08-24T12:34:27.854" v="3181" actId="26606"/>
          <ac:spMkLst>
            <pc:docMk/>
            <pc:sldMk cId="2596717099" sldId="341"/>
            <ac:spMk id="14" creationId="{20586029-32A0-47E5-9AEC-AE3ABA6B94D0}"/>
          </ac:spMkLst>
        </pc:spChg>
        <pc:spChg chg="add">
          <ac:chgData name="Ferry, Sherri L" userId="3b9a7ee3-4f46-4359-9007-2dcf45e25578" providerId="ADAL" clId="{BBB7BDBC-3DD4-41BF-AA5B-A17A2FE9F6CC}" dt="2023-08-24T12:34:27.854" v="3181" actId="26606"/>
          <ac:spMkLst>
            <pc:docMk/>
            <pc:sldMk cId="2596717099" sldId="341"/>
            <ac:spMk id="21" creationId="{1500B4A4-B1F1-41EA-886A-B8A210DBCA3B}"/>
          </ac:spMkLst>
        </pc:spChg>
        <pc:spChg chg="add">
          <ac:chgData name="Ferry, Sherri L" userId="3b9a7ee3-4f46-4359-9007-2dcf45e25578" providerId="ADAL" clId="{BBB7BDBC-3DD4-41BF-AA5B-A17A2FE9F6CC}" dt="2023-08-24T12:34:27.854" v="3181" actId="26606"/>
          <ac:spMkLst>
            <pc:docMk/>
            <pc:sldMk cId="2596717099" sldId="341"/>
            <ac:spMk id="23" creationId="{5E55A99C-0BDC-4DBE-8E40-9FA66F629FA1}"/>
          </ac:spMkLst>
        </pc:spChg>
        <pc:picChg chg="add mod ord">
          <ac:chgData name="Ferry, Sherri L" userId="3b9a7ee3-4f46-4359-9007-2dcf45e25578" providerId="ADAL" clId="{BBB7BDBC-3DD4-41BF-AA5B-A17A2FE9F6CC}" dt="2023-08-24T12:45:31.344" v="3215" actId="1076"/>
          <ac:picMkLst>
            <pc:docMk/>
            <pc:sldMk cId="2596717099" sldId="341"/>
            <ac:picMk id="5" creationId="{A24114E1-F18D-C9F3-63AA-C15E79384152}"/>
          </ac:picMkLst>
        </pc:picChg>
        <pc:picChg chg="add del mod ord modCrop">
          <ac:chgData name="Ferry, Sherri L" userId="3b9a7ee3-4f46-4359-9007-2dcf45e25578" providerId="ADAL" clId="{BBB7BDBC-3DD4-41BF-AA5B-A17A2FE9F6CC}" dt="2023-08-24T12:44:39.005" v="3207" actId="21"/>
          <ac:picMkLst>
            <pc:docMk/>
            <pc:sldMk cId="2596717099" sldId="341"/>
            <ac:picMk id="7" creationId="{B97B21B4-8F04-0698-18AF-DB0AB116E462}"/>
          </ac:picMkLst>
        </pc:picChg>
        <pc:picChg chg="add del mod modCrop">
          <ac:chgData name="Ferry, Sherri L" userId="3b9a7ee3-4f46-4359-9007-2dcf45e25578" providerId="ADAL" clId="{BBB7BDBC-3DD4-41BF-AA5B-A17A2FE9F6CC}" dt="2023-08-24T12:46:35.620" v="3217" actId="21"/>
          <ac:picMkLst>
            <pc:docMk/>
            <pc:sldMk cId="2596717099" sldId="341"/>
            <ac:picMk id="10" creationId="{A53DD260-75F5-A211-773C-D2CDA0E77DE6}"/>
          </ac:picMkLst>
        </pc:picChg>
        <pc:picChg chg="add mod">
          <ac:chgData name="Ferry, Sherri L" userId="3b9a7ee3-4f46-4359-9007-2dcf45e25578" providerId="ADAL" clId="{BBB7BDBC-3DD4-41BF-AA5B-A17A2FE9F6CC}" dt="2023-08-24T12:46:33.394" v="3216"/>
          <ac:picMkLst>
            <pc:docMk/>
            <pc:sldMk cId="2596717099" sldId="341"/>
            <ac:picMk id="11" creationId="{64254FF3-14DA-275E-6897-89EE4EEA1F03}"/>
          </ac:picMkLst>
        </pc:picChg>
        <pc:cxnChg chg="add del">
          <ac:chgData name="Ferry, Sherri L" userId="3b9a7ee3-4f46-4359-9007-2dcf45e25578" providerId="ADAL" clId="{BBB7BDBC-3DD4-41BF-AA5B-A17A2FE9F6CC}" dt="2023-08-24T12:34:27.854" v="3181" actId="26606"/>
          <ac:cxnSpMkLst>
            <pc:docMk/>
            <pc:sldMk cId="2596717099" sldId="341"/>
            <ac:cxnSpMk id="16" creationId="{8C730EAB-A532-4295-A302-FB4B90DB9F5E}"/>
          </ac:cxnSpMkLst>
        </pc:cxnChg>
        <pc:cxnChg chg="add">
          <ac:chgData name="Ferry, Sherri L" userId="3b9a7ee3-4f46-4359-9007-2dcf45e25578" providerId="ADAL" clId="{BBB7BDBC-3DD4-41BF-AA5B-A17A2FE9F6CC}" dt="2023-08-24T12:34:27.854" v="3181" actId="26606"/>
          <ac:cxnSpMkLst>
            <pc:docMk/>
            <pc:sldMk cId="2596717099" sldId="341"/>
            <ac:cxnSpMk id="25" creationId="{5D1CEE39-A6DC-4DE0-9789-206F1A9888BB}"/>
          </ac:cxnSpMkLst>
        </pc:cxnChg>
      </pc:sldChg>
      <pc:sldMasterChg chg="delSldLayout">
        <pc:chgData name="Ferry, Sherri L" userId="3b9a7ee3-4f46-4359-9007-2dcf45e25578" providerId="ADAL" clId="{BBB7BDBC-3DD4-41BF-AA5B-A17A2FE9F6CC}" dt="2023-08-16T18:28:05.330" v="1158" actId="2696"/>
        <pc:sldMasterMkLst>
          <pc:docMk/>
          <pc:sldMasterMk cId="1949195156" sldId="2147483662"/>
        </pc:sldMasterMkLst>
        <pc:sldLayoutChg chg="del">
          <pc:chgData name="Ferry, Sherri L" userId="3b9a7ee3-4f46-4359-9007-2dcf45e25578" providerId="ADAL" clId="{BBB7BDBC-3DD4-41BF-AA5B-A17A2FE9F6CC}" dt="2023-08-16T18:28:05.330" v="1158" actId="2696"/>
          <pc:sldLayoutMkLst>
            <pc:docMk/>
            <pc:sldMasterMk cId="1949195156" sldId="2147483662"/>
            <pc:sldLayoutMk cId="2164326888" sldId="2147483662"/>
          </pc:sldLayoutMkLst>
        </pc:sldLayoutChg>
      </pc:sldMasterChg>
    </pc:docChg>
  </pc:docChgLst>
  <pc:docChgLst>
    <pc:chgData name="Ferry, Sherri L" userId="S::sferry@christianacare.org::3b9a7ee3-4f46-4359-9007-2dcf45e25578" providerId="AD" clId="Web-{489DDB22-E1D1-49A7-89DC-5346AD76617C}"/>
    <pc:docChg chg="modSld">
      <pc:chgData name="Ferry, Sherri L" userId="S::sferry@christianacare.org::3b9a7ee3-4f46-4359-9007-2dcf45e25578" providerId="AD" clId="Web-{489DDB22-E1D1-49A7-89DC-5346AD76617C}" dt="2024-04-16T17:34:07.509" v="6" actId="1076"/>
      <pc:docMkLst>
        <pc:docMk/>
      </pc:docMkLst>
      <pc:sldChg chg="addSp delSp modSp mod setBg">
        <pc:chgData name="Ferry, Sherri L" userId="S::sferry@christianacare.org::3b9a7ee3-4f46-4359-9007-2dcf45e25578" providerId="AD" clId="Web-{489DDB22-E1D1-49A7-89DC-5346AD76617C}" dt="2024-04-16T17:34:07.509" v="6" actId="1076"/>
        <pc:sldMkLst>
          <pc:docMk/>
          <pc:sldMk cId="3894782012" sldId="329"/>
        </pc:sldMkLst>
        <pc:spChg chg="mod">
          <ac:chgData name="Ferry, Sherri L" userId="S::sferry@christianacare.org::3b9a7ee3-4f46-4359-9007-2dcf45e25578" providerId="AD" clId="Web-{489DDB22-E1D1-49A7-89DC-5346AD76617C}" dt="2024-04-16T17:33:45.430" v="5" actId="1076"/>
          <ac:spMkLst>
            <pc:docMk/>
            <pc:sldMk cId="3894782012" sldId="329"/>
            <ac:spMk id="3" creationId="{DDE600AB-D159-B927-B191-E72CA6FFD56C}"/>
          </ac:spMkLst>
        </pc:spChg>
        <pc:spChg chg="mod">
          <ac:chgData name="Ferry, Sherri L" userId="S::sferry@christianacare.org::3b9a7ee3-4f46-4359-9007-2dcf45e25578" providerId="AD" clId="Web-{489DDB22-E1D1-49A7-89DC-5346AD76617C}" dt="2024-04-16T17:34:07.509" v="6" actId="1076"/>
          <ac:spMkLst>
            <pc:docMk/>
            <pc:sldMk cId="3894782012" sldId="329"/>
            <ac:spMk id="12" creationId="{13DEDDB2-E471-C82A-C154-C80782639C5C}"/>
          </ac:spMkLst>
        </pc:spChg>
        <pc:spChg chg="mod">
          <ac:chgData name="Ferry, Sherri L" userId="S::sferry@christianacare.org::3b9a7ee3-4f46-4359-9007-2dcf45e25578" providerId="AD" clId="Web-{489DDB22-E1D1-49A7-89DC-5346AD76617C}" dt="2024-04-16T17:33:40.962" v="4" actId="1076"/>
          <ac:spMkLst>
            <pc:docMk/>
            <pc:sldMk cId="3894782012" sldId="329"/>
            <ac:spMk id="14" creationId="{F7AD6CAC-8386-5350-B884-EE955C3E38B4}"/>
          </ac:spMkLst>
        </pc:spChg>
        <pc:picChg chg="add del mod">
          <ac:chgData name="Ferry, Sherri L" userId="S::sferry@christianacare.org::3b9a7ee3-4f46-4359-9007-2dcf45e25578" providerId="AD" clId="Web-{489DDB22-E1D1-49A7-89DC-5346AD76617C}" dt="2024-04-16T17:33:12.601" v="3" actId="1076"/>
          <ac:picMkLst>
            <pc:docMk/>
            <pc:sldMk cId="3894782012" sldId="329"/>
            <ac:picMk id="7" creationId="{CB3280EC-474A-19EA-E67C-48F22DFFF370}"/>
          </ac:picMkLst>
        </pc:picChg>
      </pc:sldChg>
    </pc:docChg>
  </pc:docChgLst>
  <pc:docChgLst>
    <pc:chgData name="Ferry, Sherri L" userId="S::sferry@christianacare.org::3b9a7ee3-4f46-4359-9007-2dcf45e25578" providerId="AD" clId="Web-{22E378B3-0CBC-46D5-8668-4AFA1A800233}"/>
    <pc:docChg chg="addSld delSld modSld">
      <pc:chgData name="Ferry, Sherri L" userId="S::sferry@christianacare.org::3b9a7ee3-4f46-4359-9007-2dcf45e25578" providerId="AD" clId="Web-{22E378B3-0CBC-46D5-8668-4AFA1A800233}" dt="2024-02-20T15:39:45.520" v="7"/>
      <pc:docMkLst>
        <pc:docMk/>
      </pc:docMkLst>
      <pc:sldChg chg="new">
        <pc:chgData name="Ferry, Sherri L" userId="S::sferry@christianacare.org::3b9a7ee3-4f46-4359-9007-2dcf45e25578" providerId="AD" clId="Web-{22E378B3-0CBC-46D5-8668-4AFA1A800233}" dt="2024-02-20T15:39:45.520" v="7"/>
        <pc:sldMkLst>
          <pc:docMk/>
          <pc:sldMk cId="3432927919" sldId="354"/>
        </pc:sldMkLst>
      </pc:sldChg>
      <pc:sldChg chg="addSp delSp modSp new del mod setBg">
        <pc:chgData name="Ferry, Sherri L" userId="S::sferry@christianacare.org::3b9a7ee3-4f46-4359-9007-2dcf45e25578" providerId="AD" clId="Web-{22E378B3-0CBC-46D5-8668-4AFA1A800233}" dt="2024-02-20T15:39:38.067" v="6"/>
        <pc:sldMkLst>
          <pc:docMk/>
          <pc:sldMk cId="4062439947" sldId="354"/>
        </pc:sldMkLst>
        <pc:spChg chg="add">
          <ac:chgData name="Ferry, Sherri L" userId="S::sferry@christianacare.org::3b9a7ee3-4f46-4359-9007-2dcf45e25578" providerId="AD" clId="Web-{22E378B3-0CBC-46D5-8668-4AFA1A800233}" dt="2024-02-20T15:37:06.590" v="2"/>
          <ac:spMkLst>
            <pc:docMk/>
            <pc:sldMk cId="4062439947" sldId="354"/>
            <ac:spMk id="7" creationId="{B9FF99BD-075F-4761-A995-6FC574BD25EA}"/>
          </ac:spMkLst>
        </pc:spChg>
        <pc:spChg chg="add">
          <ac:chgData name="Ferry, Sherri L" userId="S::sferry@christianacare.org::3b9a7ee3-4f46-4359-9007-2dcf45e25578" providerId="AD" clId="Web-{22E378B3-0CBC-46D5-8668-4AFA1A800233}" dt="2024-02-20T15:37:06.590" v="2"/>
          <ac:spMkLst>
            <pc:docMk/>
            <pc:sldMk cId="4062439947" sldId="354"/>
            <ac:spMk id="9" creationId="{A7B21A54-9BA3-4EA9-B460-5A829ADD9051}"/>
          </ac:spMkLst>
        </pc:spChg>
        <pc:spChg chg="add">
          <ac:chgData name="Ferry, Sherri L" userId="S::sferry@christianacare.org::3b9a7ee3-4f46-4359-9007-2dcf45e25578" providerId="AD" clId="Web-{22E378B3-0CBC-46D5-8668-4AFA1A800233}" dt="2024-02-20T15:37:06.590" v="2"/>
          <ac:spMkLst>
            <pc:docMk/>
            <pc:sldMk cId="4062439947" sldId="354"/>
            <ac:spMk id="11" creationId="{6FA8F714-B9D8-488A-8CCA-E9948FF913A9}"/>
          </ac:spMkLst>
        </pc:spChg>
        <pc:picChg chg="add del mod">
          <ac:chgData name="Ferry, Sherri L" userId="S::sferry@christianacare.org::3b9a7ee3-4f46-4359-9007-2dcf45e25578" providerId="AD" clId="Web-{22E378B3-0CBC-46D5-8668-4AFA1A800233}" dt="2024-02-20T15:38:32.422" v="3"/>
          <ac:picMkLst>
            <pc:docMk/>
            <pc:sldMk cId="4062439947" sldId="354"/>
            <ac:picMk id="2" creationId="{F6C377A4-DD04-84C3-7C24-686232352E7C}"/>
          </ac:picMkLst>
        </pc:picChg>
        <pc:picChg chg="add del mod">
          <ac:chgData name="Ferry, Sherri L" userId="S::sferry@christianacare.org::3b9a7ee3-4f46-4359-9007-2dcf45e25578" providerId="AD" clId="Web-{22E378B3-0CBC-46D5-8668-4AFA1A800233}" dt="2024-02-20T15:39:19.456" v="5"/>
          <ac:picMkLst>
            <pc:docMk/>
            <pc:sldMk cId="4062439947" sldId="354"/>
            <ac:picMk id="3" creationId="{A5579D96-11B7-6DF5-BFB9-2F7639C2868D}"/>
          </ac:picMkLst>
        </pc:picChg>
      </pc:sldChg>
    </pc:docChg>
  </pc:docChgLst>
  <pc:docChgLst>
    <pc:chgData name="Ferry, Sherri L" userId="S::sferry@christianacare.org::3b9a7ee3-4f46-4359-9007-2dcf45e25578" providerId="AD" clId="Web-{4800C492-28C7-4292-AFFE-499847F5FDE5}"/>
    <pc:docChg chg="sldOrd">
      <pc:chgData name="Ferry, Sherri L" userId="S::sferry@christianacare.org::3b9a7ee3-4f46-4359-9007-2dcf45e25578" providerId="AD" clId="Web-{4800C492-28C7-4292-AFFE-499847F5FDE5}" dt="2024-01-24T14:03:36.212" v="3"/>
      <pc:docMkLst>
        <pc:docMk/>
      </pc:docMkLst>
      <pc:sldChg chg="ord">
        <pc:chgData name="Ferry, Sherri L" userId="S::sferry@christianacare.org::3b9a7ee3-4f46-4359-9007-2dcf45e25578" providerId="AD" clId="Web-{4800C492-28C7-4292-AFFE-499847F5FDE5}" dt="2024-01-24T14:03:26.399" v="1"/>
        <pc:sldMkLst>
          <pc:docMk/>
          <pc:sldMk cId="242236647" sldId="308"/>
        </pc:sldMkLst>
      </pc:sldChg>
      <pc:sldChg chg="ord">
        <pc:chgData name="Ferry, Sherri L" userId="S::sferry@christianacare.org::3b9a7ee3-4f46-4359-9007-2dcf45e25578" providerId="AD" clId="Web-{4800C492-28C7-4292-AFFE-499847F5FDE5}" dt="2024-01-24T14:03:36.212" v="3"/>
        <pc:sldMkLst>
          <pc:docMk/>
          <pc:sldMk cId="163139801" sldId="356"/>
        </pc:sldMkLst>
      </pc:sldChg>
    </pc:docChg>
  </pc:docChgLst>
  <pc:docChgLst>
    <pc:chgData name="Ferry, Sherri L" userId="S::sferry@christianacare.org::3b9a7ee3-4f46-4359-9007-2dcf45e25578" providerId="AD" clId="Web-{E123BAA1-95AC-C785-AADE-96DAF8E68CC8}"/>
    <pc:docChg chg="modSld">
      <pc:chgData name="Ferry, Sherri L" userId="S::sferry@christianacare.org::3b9a7ee3-4f46-4359-9007-2dcf45e25578" providerId="AD" clId="Web-{E123BAA1-95AC-C785-AADE-96DAF8E68CC8}" dt="2023-08-17T16:45:26.799" v="27" actId="1076"/>
      <pc:docMkLst>
        <pc:docMk/>
      </pc:docMkLst>
      <pc:sldChg chg="delSp modSp">
        <pc:chgData name="Ferry, Sherri L" userId="S::sferry@christianacare.org::3b9a7ee3-4f46-4359-9007-2dcf45e25578" providerId="AD" clId="Web-{E123BAA1-95AC-C785-AADE-96DAF8E68CC8}" dt="2023-08-17T16:45:26.799" v="27" actId="1076"/>
        <pc:sldMkLst>
          <pc:docMk/>
          <pc:sldMk cId="2638634760" sldId="337"/>
        </pc:sldMkLst>
        <pc:spChg chg="mod">
          <ac:chgData name="Ferry, Sherri L" userId="S::sferry@christianacare.org::3b9a7ee3-4f46-4359-9007-2dcf45e25578" providerId="AD" clId="Web-{E123BAA1-95AC-C785-AADE-96DAF8E68CC8}" dt="2023-08-17T16:45:22.268" v="26" actId="1076"/>
          <ac:spMkLst>
            <pc:docMk/>
            <pc:sldMk cId="2638634760" sldId="337"/>
            <ac:spMk id="15" creationId="{0F8207A6-5488-CA31-B7B4-88DA3DE3E263}"/>
          </ac:spMkLst>
        </pc:spChg>
        <pc:spChg chg="mod">
          <ac:chgData name="Ferry, Sherri L" userId="S::sferry@christianacare.org::3b9a7ee3-4f46-4359-9007-2dcf45e25578" providerId="AD" clId="Web-{E123BAA1-95AC-C785-AADE-96DAF8E68CC8}" dt="2023-08-17T16:45:26.799" v="27" actId="1076"/>
          <ac:spMkLst>
            <pc:docMk/>
            <pc:sldMk cId="2638634760" sldId="337"/>
            <ac:spMk id="16" creationId="{F3D5FA8E-C942-72A1-113B-503ECDAE7132}"/>
          </ac:spMkLst>
        </pc:spChg>
        <pc:picChg chg="del">
          <ac:chgData name="Ferry, Sherri L" userId="S::sferry@christianacare.org::3b9a7ee3-4f46-4359-9007-2dcf45e25578" providerId="AD" clId="Web-{E123BAA1-95AC-C785-AADE-96DAF8E68CC8}" dt="2023-08-17T16:42:04.150" v="0"/>
          <ac:picMkLst>
            <pc:docMk/>
            <pc:sldMk cId="2638634760" sldId="337"/>
            <ac:picMk id="3" creationId="{06D4B78D-F0D9-F835-02DE-39F3BEE6C2BF}"/>
          </ac:picMkLst>
        </pc:picChg>
      </pc:sldChg>
      <pc:sldChg chg="delSp modSp">
        <pc:chgData name="Ferry, Sherri L" userId="S::sferry@christianacare.org::3b9a7ee3-4f46-4359-9007-2dcf45e25578" providerId="AD" clId="Web-{E123BAA1-95AC-C785-AADE-96DAF8E68CC8}" dt="2023-08-17T16:45:03.064" v="21" actId="1076"/>
        <pc:sldMkLst>
          <pc:docMk/>
          <pc:sldMk cId="415900586" sldId="340"/>
        </pc:sldMkLst>
        <pc:spChg chg="mod">
          <ac:chgData name="Ferry, Sherri L" userId="S::sferry@christianacare.org::3b9a7ee3-4f46-4359-9007-2dcf45e25578" providerId="AD" clId="Web-{E123BAA1-95AC-C785-AADE-96DAF8E68CC8}" dt="2023-08-17T16:44:43.923" v="16" actId="1076"/>
          <ac:spMkLst>
            <pc:docMk/>
            <pc:sldMk cId="415900586" sldId="340"/>
            <ac:spMk id="5" creationId="{D145D48B-7833-2809-51DB-DF5757761607}"/>
          </ac:spMkLst>
        </pc:spChg>
        <pc:spChg chg="mod">
          <ac:chgData name="Ferry, Sherri L" userId="S::sferry@christianacare.org::3b9a7ee3-4f46-4359-9007-2dcf45e25578" providerId="AD" clId="Web-{E123BAA1-95AC-C785-AADE-96DAF8E68CC8}" dt="2023-08-17T16:43:20.591" v="11" actId="1076"/>
          <ac:spMkLst>
            <pc:docMk/>
            <pc:sldMk cId="415900586" sldId="340"/>
            <ac:spMk id="12" creationId="{71841534-1382-2379-B452-895EA89598AE}"/>
          </ac:spMkLst>
        </pc:spChg>
        <pc:spChg chg="mod">
          <ac:chgData name="Ferry, Sherri L" userId="S::sferry@christianacare.org::3b9a7ee3-4f46-4359-9007-2dcf45e25578" providerId="AD" clId="Web-{E123BAA1-95AC-C785-AADE-96DAF8E68CC8}" dt="2023-08-17T16:45:03.064" v="21" actId="1076"/>
          <ac:spMkLst>
            <pc:docMk/>
            <pc:sldMk cId="415900586" sldId="340"/>
            <ac:spMk id="15" creationId="{0F8207A6-5488-CA31-B7B4-88DA3DE3E263}"/>
          </ac:spMkLst>
        </pc:spChg>
        <pc:picChg chg="del">
          <ac:chgData name="Ferry, Sherri L" userId="S::sferry@christianacare.org::3b9a7ee3-4f46-4359-9007-2dcf45e25578" providerId="AD" clId="Web-{E123BAA1-95AC-C785-AADE-96DAF8E68CC8}" dt="2023-08-17T16:42:18.620" v="3"/>
          <ac:picMkLst>
            <pc:docMk/>
            <pc:sldMk cId="415900586" sldId="340"/>
            <ac:picMk id="3" creationId="{B7A0DA63-228C-F367-F86D-514C6E17324D}"/>
          </ac:picMkLst>
        </pc:picChg>
        <pc:picChg chg="mod">
          <ac:chgData name="Ferry, Sherri L" userId="S::sferry@christianacare.org::3b9a7ee3-4f46-4359-9007-2dcf45e25578" providerId="AD" clId="Web-{E123BAA1-95AC-C785-AADE-96DAF8E68CC8}" dt="2023-08-17T16:44:36.610" v="15" actId="14100"/>
          <ac:picMkLst>
            <pc:docMk/>
            <pc:sldMk cId="415900586" sldId="340"/>
            <ac:picMk id="4" creationId="{EDA0F948-301D-2507-8571-E336806262F5}"/>
          </ac:picMkLst>
        </pc:picChg>
      </pc:sldChg>
    </pc:docChg>
  </pc:docChgLst>
  <pc:docChgLst>
    <pc:chgData name="Ferry, Sherri L" userId="S::sferry@christianacare.org::3b9a7ee3-4f46-4359-9007-2dcf45e25578" providerId="AD" clId="Web-{DBA48562-3A23-3AFC-8E78-4A4F593C61AC}"/>
    <pc:docChg chg="delSld">
      <pc:chgData name="Ferry, Sherri L" userId="S::sferry@christianacare.org::3b9a7ee3-4f46-4359-9007-2dcf45e25578" providerId="AD" clId="Web-{DBA48562-3A23-3AFC-8E78-4A4F593C61AC}" dt="2023-10-02T21:58:03.578" v="0"/>
      <pc:docMkLst>
        <pc:docMk/>
      </pc:docMkLst>
      <pc:sldChg chg="del">
        <pc:chgData name="Ferry, Sherri L" userId="S::sferry@christianacare.org::3b9a7ee3-4f46-4359-9007-2dcf45e25578" providerId="AD" clId="Web-{DBA48562-3A23-3AFC-8E78-4A4F593C61AC}" dt="2023-10-02T21:58:03.578" v="0"/>
        <pc:sldMkLst>
          <pc:docMk/>
          <pc:sldMk cId="240509729" sldId="344"/>
        </pc:sldMkLst>
      </pc:sldChg>
    </pc:docChg>
  </pc:docChgLst>
  <pc:docChgLst>
    <pc:chgData clId="Web-{44E10C24-287A-4754-A68E-3607E7D2C467}"/>
    <pc:docChg chg="modSld">
      <pc:chgData name="" userId="" providerId="" clId="Web-{44E10C24-287A-4754-A68E-3607E7D2C467}" dt="2023-06-09T16:02:27.452" v="0" actId="1076"/>
      <pc:docMkLst>
        <pc:docMk/>
      </pc:docMkLst>
      <pc:sldChg chg="modSp">
        <pc:chgData name="" userId="" providerId="" clId="Web-{44E10C24-287A-4754-A68E-3607E7D2C467}" dt="2023-06-09T16:02:27.452" v="0" actId="1076"/>
        <pc:sldMkLst>
          <pc:docMk/>
          <pc:sldMk cId="661765998" sldId="262"/>
        </pc:sldMkLst>
        <pc:picChg chg="mod">
          <ac:chgData name="" userId="" providerId="" clId="Web-{44E10C24-287A-4754-A68E-3607E7D2C467}" dt="2023-06-09T16:02:27.452" v="0" actId="1076"/>
          <ac:picMkLst>
            <pc:docMk/>
            <pc:sldMk cId="661765998" sldId="262"/>
            <ac:picMk id="19" creationId="{8E6F9296-36A8-1EC3-62C3-45CF952C48C6}"/>
          </ac:picMkLst>
        </pc:picChg>
      </pc:sldChg>
    </pc:docChg>
  </pc:docChgLst>
  <pc:docChgLst>
    <pc:chgData name="Ferry, Sherri L" userId="3b9a7ee3-4f46-4359-9007-2dcf45e25578" providerId="ADAL" clId="{55B2AC49-0F1C-482F-857D-D0815BFA4687}"/>
    <pc:docChg chg="undo custSel addSld delSld modSld replTag delTag">
      <pc:chgData name="Ferry, Sherri L" userId="3b9a7ee3-4f46-4359-9007-2dcf45e25578" providerId="ADAL" clId="{55B2AC49-0F1C-482F-857D-D0815BFA4687}" dt="2023-12-06T18:49:25.642" v="909"/>
      <pc:docMkLst>
        <pc:docMk/>
      </pc:docMkLst>
      <pc:sldChg chg="addSp delSp modSp mod replTag delTag addCm">
        <pc:chgData name="Ferry, Sherri L" userId="3b9a7ee3-4f46-4359-9007-2dcf45e25578" providerId="ADAL" clId="{55B2AC49-0F1C-482F-857D-D0815BFA4687}" dt="2023-12-06T18:49:25.642" v="909"/>
        <pc:sldMkLst>
          <pc:docMk/>
          <pc:sldMk cId="661765998" sldId="262"/>
        </pc:sldMkLst>
        <pc:spChg chg="mod">
          <ac:chgData name="Ferry, Sherri L" userId="3b9a7ee3-4f46-4359-9007-2dcf45e25578" providerId="ADAL" clId="{55B2AC49-0F1C-482F-857D-D0815BFA4687}" dt="2023-12-06T17:49:36.737" v="35" actId="20577"/>
          <ac:spMkLst>
            <pc:docMk/>
            <pc:sldMk cId="661765998" sldId="262"/>
            <ac:spMk id="6" creationId="{52098271-BE23-4C73-8CD1-032F6F4F4198}"/>
          </ac:spMkLst>
        </pc:spChg>
        <pc:picChg chg="add del mod">
          <ac:chgData name="Ferry, Sherri L" userId="3b9a7ee3-4f46-4359-9007-2dcf45e25578" providerId="ADAL" clId="{55B2AC49-0F1C-482F-857D-D0815BFA4687}" dt="2023-12-06T18:47:34.331" v="898" actId="21"/>
          <ac:picMkLst>
            <pc:docMk/>
            <pc:sldMk cId="661765998" sldId="262"/>
            <ac:picMk id="3" creationId="{09EF2082-C7C1-1C01-0474-F5FA508EFB55}"/>
          </ac:picMkLst>
        </pc:picChg>
        <pc:picChg chg="add mod modCrop">
          <ac:chgData name="Ferry, Sherri L" userId="3b9a7ee3-4f46-4359-9007-2dcf45e25578" providerId="ADAL" clId="{55B2AC49-0F1C-482F-857D-D0815BFA4687}" dt="2023-12-06T18:48:47.597" v="906" actId="1076"/>
          <ac:picMkLst>
            <pc:docMk/>
            <pc:sldMk cId="661765998" sldId="262"/>
            <ac:picMk id="7" creationId="{06441645-B5FA-960E-E6CA-0E7DD10320F5}"/>
          </ac:picMkLst>
        </pc:picChg>
      </pc:sldChg>
      <pc:sldChg chg="replTag delTag">
        <pc:chgData name="Ferry, Sherri L" userId="3b9a7ee3-4f46-4359-9007-2dcf45e25578" providerId="ADAL" clId="{55B2AC49-0F1C-482F-857D-D0815BFA4687}" dt="2023-12-06T18:07:36.882" v="383"/>
        <pc:sldMkLst>
          <pc:docMk/>
          <pc:sldMk cId="2851127434" sldId="290"/>
        </pc:sldMkLst>
      </pc:sldChg>
      <pc:sldChg chg="del replTag delTag">
        <pc:chgData name="Ferry, Sherri L" userId="3b9a7ee3-4f46-4359-9007-2dcf45e25578" providerId="ADAL" clId="{55B2AC49-0F1C-482F-857D-D0815BFA4687}" dt="2023-12-06T18:07:36.876" v="381" actId="2696"/>
        <pc:sldMkLst>
          <pc:docMk/>
          <pc:sldMk cId="2016940247" sldId="327"/>
        </pc:sldMkLst>
      </pc:sldChg>
      <pc:sldChg chg="replTag delTag">
        <pc:chgData name="Ferry, Sherri L" userId="3b9a7ee3-4f46-4359-9007-2dcf45e25578" providerId="ADAL" clId="{55B2AC49-0F1C-482F-857D-D0815BFA4687}" dt="2023-12-06T17:49:43.130" v="46"/>
        <pc:sldMkLst>
          <pc:docMk/>
          <pc:sldMk cId="3894782012" sldId="329"/>
        </pc:sldMkLst>
      </pc:sldChg>
      <pc:sldChg chg="del replTag delTag">
        <pc:chgData name="Ferry, Sherri L" userId="3b9a7ee3-4f46-4359-9007-2dcf45e25578" providerId="ADAL" clId="{55B2AC49-0F1C-482F-857D-D0815BFA4687}" dt="2023-12-06T18:06:09.616" v="371" actId="2696"/>
        <pc:sldMkLst>
          <pc:docMk/>
          <pc:sldMk cId="3382878483" sldId="346"/>
        </pc:sldMkLst>
      </pc:sldChg>
      <pc:sldChg chg="del replTag delTag">
        <pc:chgData name="Ferry, Sherri L" userId="3b9a7ee3-4f46-4359-9007-2dcf45e25578" providerId="ADAL" clId="{55B2AC49-0F1C-482F-857D-D0815BFA4687}" dt="2023-12-06T17:49:43.130" v="44" actId="2696"/>
        <pc:sldMkLst>
          <pc:docMk/>
          <pc:sldMk cId="376515531" sldId="347"/>
        </pc:sldMkLst>
      </pc:sldChg>
      <pc:sldChg chg="del replTag delTag">
        <pc:chgData name="Ferry, Sherri L" userId="3b9a7ee3-4f46-4359-9007-2dcf45e25578" providerId="ADAL" clId="{55B2AC49-0F1C-482F-857D-D0815BFA4687}" dt="2023-12-06T18:07:34.247" v="376" actId="2696"/>
        <pc:sldMkLst>
          <pc:docMk/>
          <pc:sldMk cId="4037178859" sldId="349"/>
        </pc:sldMkLst>
      </pc:sldChg>
      <pc:sldChg chg="addSp delSp modSp new mod setBg replTag delTag">
        <pc:chgData name="Ferry, Sherri L" userId="3b9a7ee3-4f46-4359-9007-2dcf45e25578" providerId="ADAL" clId="{55B2AC49-0F1C-482F-857D-D0815BFA4687}" dt="2023-12-06T18:45:36.203" v="890"/>
        <pc:sldMkLst>
          <pc:docMk/>
          <pc:sldMk cId="1828814918" sldId="352"/>
        </pc:sldMkLst>
        <pc:spChg chg="del mod">
          <ac:chgData name="Ferry, Sherri L" userId="3b9a7ee3-4f46-4359-9007-2dcf45e25578" providerId="ADAL" clId="{55B2AC49-0F1C-482F-857D-D0815BFA4687}" dt="2023-12-06T18:18:17.063" v="394" actId="21"/>
          <ac:spMkLst>
            <pc:docMk/>
            <pc:sldMk cId="1828814918" sldId="352"/>
            <ac:spMk id="2" creationId="{CDFAD342-ADE5-D723-2D52-21FCCE242A58}"/>
          </ac:spMkLst>
        </pc:spChg>
        <pc:spChg chg="del mod">
          <ac:chgData name="Ferry, Sherri L" userId="3b9a7ee3-4f46-4359-9007-2dcf45e25578" providerId="ADAL" clId="{55B2AC49-0F1C-482F-857D-D0815BFA4687}" dt="2023-12-06T18:18:20.508" v="395" actId="21"/>
          <ac:spMkLst>
            <pc:docMk/>
            <pc:sldMk cId="1828814918" sldId="352"/>
            <ac:spMk id="3" creationId="{077ABB25-DEA2-E7E6-A6D4-8759986EC7EE}"/>
          </ac:spMkLst>
        </pc:spChg>
        <pc:spChg chg="add del">
          <ac:chgData name="Ferry, Sherri L" userId="3b9a7ee3-4f46-4359-9007-2dcf45e25578" providerId="ADAL" clId="{55B2AC49-0F1C-482F-857D-D0815BFA4687}" dt="2023-12-06T18:25:47.877" v="411" actId="21"/>
          <ac:spMkLst>
            <pc:docMk/>
            <pc:sldMk cId="1828814918" sldId="352"/>
            <ac:spMk id="5" creationId="{8A4A2B84-1AB4-2D53-BD77-7AF598B12667}"/>
          </ac:spMkLst>
        </pc:spChg>
        <pc:spChg chg="add mod">
          <ac:chgData name="Ferry, Sherri L" userId="3b9a7ee3-4f46-4359-9007-2dcf45e25578" providerId="ADAL" clId="{55B2AC49-0F1C-482F-857D-D0815BFA4687}" dt="2023-12-06T18:28:14.651" v="470" actId="1076"/>
          <ac:spMkLst>
            <pc:docMk/>
            <pc:sldMk cId="1828814918" sldId="352"/>
            <ac:spMk id="6" creationId="{C1AC28EC-59A7-69A5-68E1-77595A7CABD8}"/>
          </ac:spMkLst>
        </pc:spChg>
        <pc:spChg chg="add mod">
          <ac:chgData name="Ferry, Sherri L" userId="3b9a7ee3-4f46-4359-9007-2dcf45e25578" providerId="ADAL" clId="{55B2AC49-0F1C-482F-857D-D0815BFA4687}" dt="2023-12-06T18:45:27.760" v="888" actId="20577"/>
          <ac:spMkLst>
            <pc:docMk/>
            <pc:sldMk cId="1828814918" sldId="352"/>
            <ac:spMk id="11" creationId="{1C41613C-CB8A-2367-35A9-9106466A2788}"/>
          </ac:spMkLst>
        </pc:spChg>
        <pc:spChg chg="add del">
          <ac:chgData name="Ferry, Sherri L" userId="3b9a7ee3-4f46-4359-9007-2dcf45e25578" providerId="ADAL" clId="{55B2AC49-0F1C-482F-857D-D0815BFA4687}" dt="2023-12-06T18:19:52.267" v="397" actId="26606"/>
          <ac:spMkLst>
            <pc:docMk/>
            <pc:sldMk cId="1828814918" sldId="352"/>
            <ac:spMk id="3079" creationId="{C0763A76-9F1C-4FC5-82B7-DD475DA461B2}"/>
          </ac:spMkLst>
        </pc:spChg>
        <pc:spChg chg="add del">
          <ac:chgData name="Ferry, Sherri L" userId="3b9a7ee3-4f46-4359-9007-2dcf45e25578" providerId="ADAL" clId="{55B2AC49-0F1C-482F-857D-D0815BFA4687}" dt="2023-12-06T18:19:52.267" v="397" actId="26606"/>
          <ac:spMkLst>
            <pc:docMk/>
            <pc:sldMk cId="1828814918" sldId="352"/>
            <ac:spMk id="3081" creationId="{E81BF4F6-F2CF-4984-9D14-D6966D92F99F}"/>
          </ac:spMkLst>
        </pc:spChg>
        <pc:spChg chg="add del">
          <ac:chgData name="Ferry, Sherri L" userId="3b9a7ee3-4f46-4359-9007-2dcf45e25578" providerId="ADAL" clId="{55B2AC49-0F1C-482F-857D-D0815BFA4687}" dt="2023-12-06T18:21:12.405" v="400" actId="26606"/>
          <ac:spMkLst>
            <pc:docMk/>
            <pc:sldMk cId="1828814918" sldId="352"/>
            <ac:spMk id="3086" creationId="{42A4FC2C-047E-45A5-965D-8E1E3BF09BC6}"/>
          </ac:spMkLst>
        </pc:spChg>
        <pc:spChg chg="add del">
          <ac:chgData name="Ferry, Sherri L" userId="3b9a7ee3-4f46-4359-9007-2dcf45e25578" providerId="ADAL" clId="{55B2AC49-0F1C-482F-857D-D0815BFA4687}" dt="2023-12-06T18:23:34.013" v="403" actId="26606"/>
          <ac:spMkLst>
            <pc:docMk/>
            <pc:sldMk cId="1828814918" sldId="352"/>
            <ac:spMk id="3091" creationId="{42A4FC2C-047E-45A5-965D-8E1E3BF09BC6}"/>
          </ac:spMkLst>
        </pc:spChg>
        <pc:spChg chg="add del">
          <ac:chgData name="Ferry, Sherri L" userId="3b9a7ee3-4f46-4359-9007-2dcf45e25578" providerId="ADAL" clId="{55B2AC49-0F1C-482F-857D-D0815BFA4687}" dt="2023-12-06T18:24:39.983" v="407" actId="26606"/>
          <ac:spMkLst>
            <pc:docMk/>
            <pc:sldMk cId="1828814918" sldId="352"/>
            <ac:spMk id="3096" creationId="{039DB30E-C3ED-4CEE-9F6D-2C7541F30D94}"/>
          </ac:spMkLst>
        </pc:spChg>
        <pc:spChg chg="add del">
          <ac:chgData name="Ferry, Sherri L" userId="3b9a7ee3-4f46-4359-9007-2dcf45e25578" providerId="ADAL" clId="{55B2AC49-0F1C-482F-857D-D0815BFA4687}" dt="2023-12-06T18:24:39.971" v="406" actId="26606"/>
          <ac:spMkLst>
            <pc:docMk/>
            <pc:sldMk cId="1828814918" sldId="352"/>
            <ac:spMk id="3101" creationId="{2FAA70C3-2AD5-42D6-AC00-5977FEA4DA14}"/>
          </ac:spMkLst>
        </pc:spChg>
        <pc:spChg chg="add del">
          <ac:chgData name="Ferry, Sherri L" userId="3b9a7ee3-4f46-4359-9007-2dcf45e25578" providerId="ADAL" clId="{55B2AC49-0F1C-482F-857D-D0815BFA4687}" dt="2023-12-06T18:24:39.971" v="406" actId="26606"/>
          <ac:spMkLst>
            <pc:docMk/>
            <pc:sldMk cId="1828814918" sldId="352"/>
            <ac:spMk id="3103" creationId="{5D1D4658-32CD-4903-BDA6-7B54EEA4ED6F}"/>
          </ac:spMkLst>
        </pc:spChg>
        <pc:spChg chg="add del">
          <ac:chgData name="Ferry, Sherri L" userId="3b9a7ee3-4f46-4359-9007-2dcf45e25578" providerId="ADAL" clId="{55B2AC49-0F1C-482F-857D-D0815BFA4687}" dt="2023-12-06T18:26:12.293" v="413" actId="26606"/>
          <ac:spMkLst>
            <pc:docMk/>
            <pc:sldMk cId="1828814918" sldId="352"/>
            <ac:spMk id="3105" creationId="{C3862298-AF85-4572-BED3-52E573EBD410}"/>
          </ac:spMkLst>
        </pc:spChg>
        <pc:spChg chg="add del">
          <ac:chgData name="Ferry, Sherri L" userId="3b9a7ee3-4f46-4359-9007-2dcf45e25578" providerId="ADAL" clId="{55B2AC49-0F1C-482F-857D-D0815BFA4687}" dt="2023-12-06T18:26:12.293" v="413" actId="26606"/>
          <ac:spMkLst>
            <pc:docMk/>
            <pc:sldMk cId="1828814918" sldId="352"/>
            <ac:spMk id="3106" creationId="{C8BE02AA-E698-46D0-AA0A-92BE000CB218}"/>
          </ac:spMkLst>
        </pc:spChg>
        <pc:spChg chg="add">
          <ac:chgData name="Ferry, Sherri L" userId="3b9a7ee3-4f46-4359-9007-2dcf45e25578" providerId="ADAL" clId="{55B2AC49-0F1C-482F-857D-D0815BFA4687}" dt="2023-12-06T18:26:12.293" v="413" actId="26606"/>
          <ac:spMkLst>
            <pc:docMk/>
            <pc:sldMk cId="1828814918" sldId="352"/>
            <ac:spMk id="3111" creationId="{8B089790-F4B6-46A7-BB28-7B74A9A9EFDC}"/>
          </ac:spMkLst>
        </pc:spChg>
        <pc:grpChg chg="add">
          <ac:chgData name="Ferry, Sherri L" userId="3b9a7ee3-4f46-4359-9007-2dcf45e25578" providerId="ADAL" clId="{55B2AC49-0F1C-482F-857D-D0815BFA4687}" dt="2023-12-06T18:26:12.293" v="413" actId="26606"/>
          <ac:grpSpMkLst>
            <pc:docMk/>
            <pc:sldMk cId="1828814918" sldId="352"/>
            <ac:grpSpMk id="3113" creationId="{9DE3F54D-33BC-4382-A2AB-5E002F0F1166}"/>
          </ac:grpSpMkLst>
        </pc:grpChg>
        <pc:picChg chg="add del mod">
          <ac:chgData name="Ferry, Sherri L" userId="3b9a7ee3-4f46-4359-9007-2dcf45e25578" providerId="ADAL" clId="{55B2AC49-0F1C-482F-857D-D0815BFA4687}" dt="2023-12-06T18:29:31.328" v="476" actId="21"/>
          <ac:picMkLst>
            <pc:docMk/>
            <pc:sldMk cId="1828814918" sldId="352"/>
            <ac:picMk id="8" creationId="{A8B3102B-6175-5012-777F-C5B9EDD907A3}"/>
          </ac:picMkLst>
        </pc:picChg>
        <pc:picChg chg="add del mod">
          <ac:chgData name="Ferry, Sherri L" userId="3b9a7ee3-4f46-4359-9007-2dcf45e25578" providerId="ADAL" clId="{55B2AC49-0F1C-482F-857D-D0815BFA4687}" dt="2023-12-06T18:30:49.460" v="479" actId="21"/>
          <ac:picMkLst>
            <pc:docMk/>
            <pc:sldMk cId="1828814918" sldId="352"/>
            <ac:picMk id="10" creationId="{E242061E-42B1-9299-37AD-3E4176040387}"/>
          </ac:picMkLst>
        </pc:picChg>
        <pc:picChg chg="add del mod">
          <ac:chgData name="Ferry, Sherri L" userId="3b9a7ee3-4f46-4359-9007-2dcf45e25578" providerId="ADAL" clId="{55B2AC49-0F1C-482F-857D-D0815BFA4687}" dt="2023-12-06T18:18:17.063" v="394" actId="21"/>
          <ac:picMkLst>
            <pc:docMk/>
            <pc:sldMk cId="1828814918" sldId="352"/>
            <ac:picMk id="3074" creationId="{D01E76D3-EF50-BC4E-93D1-4C6EC7FD7004}"/>
          </ac:picMkLst>
        </pc:picChg>
        <pc:picChg chg="add del mod">
          <ac:chgData name="Ferry, Sherri L" userId="3b9a7ee3-4f46-4359-9007-2dcf45e25578" providerId="ADAL" clId="{55B2AC49-0F1C-482F-857D-D0815BFA4687}" dt="2023-12-06T18:20:02.542" v="398" actId="21"/>
          <ac:picMkLst>
            <pc:docMk/>
            <pc:sldMk cId="1828814918" sldId="352"/>
            <ac:picMk id="3076" creationId="{E3834AFA-18F7-3101-3B66-ED8FA0404154}"/>
          </ac:picMkLst>
        </pc:picChg>
        <pc:picChg chg="add del mod">
          <ac:chgData name="Ferry, Sherri L" userId="3b9a7ee3-4f46-4359-9007-2dcf45e25578" providerId="ADAL" clId="{55B2AC49-0F1C-482F-857D-D0815BFA4687}" dt="2023-12-06T18:25:12.767" v="408" actId="21"/>
          <ac:picMkLst>
            <pc:docMk/>
            <pc:sldMk cId="1828814918" sldId="352"/>
            <ac:picMk id="3078" creationId="{4E552AEF-C886-037D-44E8-B2A03E53079D}"/>
          </ac:picMkLst>
        </pc:picChg>
        <pc:picChg chg="add del mod">
          <ac:chgData name="Ferry, Sherri L" userId="3b9a7ee3-4f46-4359-9007-2dcf45e25578" providerId="ADAL" clId="{55B2AC49-0F1C-482F-857D-D0815BFA4687}" dt="2023-12-06T18:25:15.050" v="409" actId="21"/>
          <ac:picMkLst>
            <pc:docMk/>
            <pc:sldMk cId="1828814918" sldId="352"/>
            <ac:picMk id="3080" creationId="{03D244CE-D268-0082-B8D0-39A5987DA396}"/>
          </ac:picMkLst>
        </pc:picChg>
        <pc:picChg chg="add mod">
          <ac:chgData name="Ferry, Sherri L" userId="3b9a7ee3-4f46-4359-9007-2dcf45e25578" providerId="ADAL" clId="{55B2AC49-0F1C-482F-857D-D0815BFA4687}" dt="2023-12-06T18:26:12.293" v="413" actId="26606"/>
          <ac:picMkLst>
            <pc:docMk/>
            <pc:sldMk cId="1828814918" sldId="352"/>
            <ac:picMk id="3082" creationId="{9DF926DA-7050-81F4-301B-D328973B72BD}"/>
          </ac:picMkLst>
        </pc:picChg>
      </pc:sldChg>
      <pc:sldChg chg="addSp delSp modSp new mod setBg replTag delTag">
        <pc:chgData name="Ferry, Sherri L" userId="3b9a7ee3-4f46-4359-9007-2dcf45e25578" providerId="ADAL" clId="{55B2AC49-0F1C-482F-857D-D0815BFA4687}" dt="2023-12-06T18:44:02.724" v="854" actId="207"/>
        <pc:sldMkLst>
          <pc:docMk/>
          <pc:sldMk cId="45720840" sldId="353"/>
        </pc:sldMkLst>
        <pc:spChg chg="add del">
          <ac:chgData name="Ferry, Sherri L" userId="3b9a7ee3-4f46-4359-9007-2dcf45e25578" providerId="ADAL" clId="{55B2AC49-0F1C-482F-857D-D0815BFA4687}" dt="2023-12-06T18:38:37.901" v="769" actId="26606"/>
          <ac:spMkLst>
            <pc:docMk/>
            <pc:sldMk cId="45720840" sldId="353"/>
            <ac:spMk id="2" creationId="{9FD1D83F-69AE-11EF-017D-3540509A6ED8}"/>
          </ac:spMkLst>
        </pc:spChg>
        <pc:spChg chg="del">
          <ac:chgData name="Ferry, Sherri L" userId="3b9a7ee3-4f46-4359-9007-2dcf45e25578" providerId="ADAL" clId="{55B2AC49-0F1C-482F-857D-D0815BFA4687}" dt="2023-12-06T18:38:28.444" v="766" actId="22"/>
          <ac:spMkLst>
            <pc:docMk/>
            <pc:sldMk cId="45720840" sldId="353"/>
            <ac:spMk id="3" creationId="{E6296ACD-CDB6-2DC4-4E40-EEA751387B40}"/>
          </ac:spMkLst>
        </pc:spChg>
        <pc:spChg chg="add del mod">
          <ac:chgData name="Ferry, Sherri L" userId="3b9a7ee3-4f46-4359-9007-2dcf45e25578" providerId="ADAL" clId="{55B2AC49-0F1C-482F-857D-D0815BFA4687}" dt="2023-12-06T18:40:02.633" v="771" actId="22"/>
          <ac:spMkLst>
            <pc:docMk/>
            <pc:sldMk cId="45720840" sldId="353"/>
            <ac:spMk id="7" creationId="{62166512-FE9B-13B0-952F-7157ACC293A3}"/>
          </ac:spMkLst>
        </pc:spChg>
        <pc:spChg chg="add del">
          <ac:chgData name="Ferry, Sherri L" userId="3b9a7ee3-4f46-4359-9007-2dcf45e25578" providerId="ADAL" clId="{55B2AC49-0F1C-482F-857D-D0815BFA4687}" dt="2023-12-06T18:38:37.897" v="768" actId="26606"/>
          <ac:spMkLst>
            <pc:docMk/>
            <pc:sldMk cId="45720840" sldId="353"/>
            <ac:spMk id="10" creationId="{EBB17A8D-9B05-F73E-604D-3FF58B8A170E}"/>
          </ac:spMkLst>
        </pc:spChg>
        <pc:spChg chg="add del mod">
          <ac:chgData name="Ferry, Sherri L" userId="3b9a7ee3-4f46-4359-9007-2dcf45e25578" providerId="ADAL" clId="{55B2AC49-0F1C-482F-857D-D0815BFA4687}" dt="2023-12-06T18:43:17.645" v="846" actId="21"/>
          <ac:spMkLst>
            <pc:docMk/>
            <pc:sldMk cId="45720840" sldId="353"/>
            <ac:spMk id="11" creationId="{ABA130CF-99AA-1B7C-1642-BBE33243EF03}"/>
          </ac:spMkLst>
        </pc:spChg>
        <pc:spChg chg="add del">
          <ac:chgData name="Ferry, Sherri L" userId="3b9a7ee3-4f46-4359-9007-2dcf45e25578" providerId="ADAL" clId="{55B2AC49-0F1C-482F-857D-D0815BFA4687}" dt="2023-12-06T18:41:05.867" v="774" actId="26606"/>
          <ac:spMkLst>
            <pc:docMk/>
            <pc:sldMk cId="45720840" sldId="353"/>
            <ac:spMk id="14" creationId="{11B2B030-4738-4359-9E46-144B7C8BFF8B}"/>
          </ac:spMkLst>
        </pc:spChg>
        <pc:spChg chg="add del">
          <ac:chgData name="Ferry, Sherri L" userId="3b9a7ee3-4f46-4359-9007-2dcf45e25578" providerId="ADAL" clId="{55B2AC49-0F1C-482F-857D-D0815BFA4687}" dt="2023-12-06T18:41:05.867" v="774" actId="26606"/>
          <ac:spMkLst>
            <pc:docMk/>
            <pc:sldMk cId="45720840" sldId="353"/>
            <ac:spMk id="15" creationId="{E722B2DD-E14D-4972-9D98-5D6E61B1B2D2}"/>
          </ac:spMkLst>
        </pc:spChg>
        <pc:spChg chg="add del">
          <ac:chgData name="Ferry, Sherri L" userId="3b9a7ee3-4f46-4359-9007-2dcf45e25578" providerId="ADAL" clId="{55B2AC49-0F1C-482F-857D-D0815BFA4687}" dt="2023-12-06T18:41:05.848" v="773" actId="26606"/>
          <ac:spMkLst>
            <pc:docMk/>
            <pc:sldMk cId="45720840" sldId="353"/>
            <ac:spMk id="19" creationId="{E9323CA9-87EF-2E70-9532-89D01F6267E9}"/>
          </ac:spMkLst>
        </pc:spChg>
        <pc:spChg chg="add del">
          <ac:chgData name="Ferry, Sherri L" userId="3b9a7ee3-4f46-4359-9007-2dcf45e25578" providerId="ADAL" clId="{55B2AC49-0F1C-482F-857D-D0815BFA4687}" dt="2023-12-06T18:41:05.848" v="773" actId="26606"/>
          <ac:spMkLst>
            <pc:docMk/>
            <pc:sldMk cId="45720840" sldId="353"/>
            <ac:spMk id="22" creationId="{B1595A09-E336-4D1B-9B3A-06A2287A54E2}"/>
          </ac:spMkLst>
        </pc:spChg>
        <pc:spChg chg="add del">
          <ac:chgData name="Ferry, Sherri L" userId="3b9a7ee3-4f46-4359-9007-2dcf45e25578" providerId="ADAL" clId="{55B2AC49-0F1C-482F-857D-D0815BFA4687}" dt="2023-12-06T18:41:05.848" v="773" actId="26606"/>
          <ac:spMkLst>
            <pc:docMk/>
            <pc:sldMk cId="45720840" sldId="353"/>
            <ac:spMk id="24" creationId="{3540989C-C7B8-473B-BF87-6F2DA6A90006}"/>
          </ac:spMkLst>
        </pc:spChg>
        <pc:spChg chg="add">
          <ac:chgData name="Ferry, Sherri L" userId="3b9a7ee3-4f46-4359-9007-2dcf45e25578" providerId="ADAL" clId="{55B2AC49-0F1C-482F-857D-D0815BFA4687}" dt="2023-12-06T18:41:05.867" v="774" actId="26606"/>
          <ac:spMkLst>
            <pc:docMk/>
            <pc:sldMk cId="45720840" sldId="353"/>
            <ac:spMk id="26" creationId="{C0A1ED06-4733-4020-9C60-81D4D801408D}"/>
          </ac:spMkLst>
        </pc:spChg>
        <pc:spChg chg="add">
          <ac:chgData name="Ferry, Sherri L" userId="3b9a7ee3-4f46-4359-9007-2dcf45e25578" providerId="ADAL" clId="{55B2AC49-0F1C-482F-857D-D0815BFA4687}" dt="2023-12-06T18:41:05.867" v="774" actId="26606"/>
          <ac:spMkLst>
            <pc:docMk/>
            <pc:sldMk cId="45720840" sldId="353"/>
            <ac:spMk id="27" creationId="{B0CA3509-3AF9-45FE-93ED-57BB5D5E8E07}"/>
          </ac:spMkLst>
        </pc:spChg>
        <pc:spChg chg="add mod">
          <ac:chgData name="Ferry, Sherri L" userId="3b9a7ee3-4f46-4359-9007-2dcf45e25578" providerId="ADAL" clId="{55B2AC49-0F1C-482F-857D-D0815BFA4687}" dt="2023-12-06T18:44:02.724" v="854" actId="207"/>
          <ac:spMkLst>
            <pc:docMk/>
            <pc:sldMk cId="45720840" sldId="353"/>
            <ac:spMk id="28" creationId="{C2C8B2FC-1FD4-4313-4120-39EDFFDBCE5D}"/>
          </ac:spMkLst>
        </pc:spChg>
        <pc:picChg chg="add del mod ord">
          <ac:chgData name="Ferry, Sherri L" userId="3b9a7ee3-4f46-4359-9007-2dcf45e25578" providerId="ADAL" clId="{55B2AC49-0F1C-482F-857D-D0815BFA4687}" dt="2023-12-06T18:39:46.271" v="770" actId="21"/>
          <ac:picMkLst>
            <pc:docMk/>
            <pc:sldMk cId="45720840" sldId="353"/>
            <ac:picMk id="5" creationId="{2F032DEF-5438-AFC8-F995-5EE7708DCC83}"/>
          </ac:picMkLst>
        </pc:picChg>
        <pc:picChg chg="add mod ord">
          <ac:chgData name="Ferry, Sherri L" userId="3b9a7ee3-4f46-4359-9007-2dcf45e25578" providerId="ADAL" clId="{55B2AC49-0F1C-482F-857D-D0815BFA4687}" dt="2023-12-06T18:41:05.867" v="774" actId="26606"/>
          <ac:picMkLst>
            <pc:docMk/>
            <pc:sldMk cId="45720840" sldId="353"/>
            <ac:picMk id="9" creationId="{E8A9E276-83F4-2A40-35A3-248B8CF4DEA7}"/>
          </ac:picMkLst>
        </pc:picChg>
        <pc:cxnChg chg="add del">
          <ac:chgData name="Ferry, Sherri L" userId="3b9a7ee3-4f46-4359-9007-2dcf45e25578" providerId="ADAL" clId="{55B2AC49-0F1C-482F-857D-D0815BFA4687}" dt="2023-12-06T18:38:37.897" v="768" actId="26606"/>
          <ac:cxnSpMkLst>
            <pc:docMk/>
            <pc:sldMk cId="45720840" sldId="353"/>
            <ac:cxnSpMk id="12" creationId="{08671CFF-13CE-4046-6B91-44F30DCCF2E7}"/>
          </ac:cxnSpMkLst>
        </pc:cxnChg>
      </pc:sldChg>
      <pc:sldChg chg="addSp delSp modSp del mod replTag delTag">
        <pc:chgData name="Ferry, Sherri L" userId="3b9a7ee3-4f46-4359-9007-2dcf45e25578" providerId="ADAL" clId="{55B2AC49-0F1C-482F-857D-D0815BFA4687}" dt="2023-12-06T18:06:00.381" v="356" actId="2696"/>
        <pc:sldMkLst>
          <pc:docMk/>
          <pc:sldMk cId="2509434693" sldId="353"/>
        </pc:sldMkLst>
        <pc:spChg chg="add del mod">
          <ac:chgData name="Ferry, Sherri L" userId="3b9a7ee3-4f46-4359-9007-2dcf45e25578" providerId="ADAL" clId="{55B2AC49-0F1C-482F-857D-D0815BFA4687}" dt="2023-12-06T17:52:09.204" v="56" actId="21"/>
          <ac:spMkLst>
            <pc:docMk/>
            <pc:sldMk cId="2509434693" sldId="353"/>
            <ac:spMk id="2" creationId="{8384B436-AF8A-44C9-A692-778DE2347AD8}"/>
          </ac:spMkLst>
        </pc:spChg>
        <pc:spChg chg="mod">
          <ac:chgData name="Ferry, Sherri L" userId="3b9a7ee3-4f46-4359-9007-2dcf45e25578" providerId="ADAL" clId="{55B2AC49-0F1C-482F-857D-D0815BFA4687}" dt="2023-12-06T17:52:11.714" v="57" actId="1076"/>
          <ac:spMkLst>
            <pc:docMk/>
            <pc:sldMk cId="2509434693" sldId="353"/>
            <ac:spMk id="6" creationId="{2D07FF0F-6609-80CF-F3D6-8E79E2A374AA}"/>
          </ac:spMkLst>
        </pc:spChg>
        <pc:picChg chg="mod">
          <ac:chgData name="Ferry, Sherri L" userId="3b9a7ee3-4f46-4359-9007-2dcf45e25578" providerId="ADAL" clId="{55B2AC49-0F1C-482F-857D-D0815BFA4687}" dt="2023-12-06T17:50:15.735" v="53" actId="1076"/>
          <ac:picMkLst>
            <pc:docMk/>
            <pc:sldMk cId="2509434693" sldId="353"/>
            <ac:picMk id="5" creationId="{A7195E6F-A460-593E-BDCE-EB6D7858C69F}"/>
          </ac:picMkLst>
        </pc:picChg>
        <pc:picChg chg="add del">
          <ac:chgData name="Ferry, Sherri L" userId="3b9a7ee3-4f46-4359-9007-2dcf45e25578" providerId="ADAL" clId="{55B2AC49-0F1C-482F-857D-D0815BFA4687}" dt="2023-12-06T17:53:16.467" v="77" actId="21"/>
          <ac:picMkLst>
            <pc:docMk/>
            <pc:sldMk cId="2509434693" sldId="353"/>
            <ac:picMk id="1026" creationId="{CADE5626-7AD5-4CD0-FE8F-7177E41AB9FC}"/>
          </ac:picMkLst>
        </pc:picChg>
        <pc:picChg chg="del">
          <ac:chgData name="Ferry, Sherri L" userId="3b9a7ee3-4f46-4359-9007-2dcf45e25578" providerId="ADAL" clId="{55B2AC49-0F1C-482F-857D-D0815BFA4687}" dt="2023-12-06T17:50:22.719" v="54" actId="21"/>
          <ac:picMkLst>
            <pc:docMk/>
            <pc:sldMk cId="2509434693" sldId="353"/>
            <ac:picMk id="6146" creationId="{EED66829-4E2A-5E0C-FC11-955B96477ED8}"/>
          </ac:picMkLst>
        </pc:picChg>
      </pc:sldChg>
      <pc:sldChg chg="addSp delSp modSp new del mod setBg replTag delTag">
        <pc:chgData name="Ferry, Sherri L" userId="3b9a7ee3-4f46-4359-9007-2dcf45e25578" providerId="ADAL" clId="{55B2AC49-0F1C-482F-857D-D0815BFA4687}" dt="2023-12-06T18:06:04.398" v="361" actId="2696"/>
        <pc:sldMkLst>
          <pc:docMk/>
          <pc:sldMk cId="1436765258" sldId="354"/>
        </pc:sldMkLst>
        <pc:spChg chg="del">
          <ac:chgData name="Ferry, Sherri L" userId="3b9a7ee3-4f46-4359-9007-2dcf45e25578" providerId="ADAL" clId="{55B2AC49-0F1C-482F-857D-D0815BFA4687}" dt="2023-12-06T17:53:11.992" v="72" actId="26606"/>
          <ac:spMkLst>
            <pc:docMk/>
            <pc:sldMk cId="1436765258" sldId="354"/>
            <ac:spMk id="2" creationId="{9CFC9C76-3CFF-56D8-AD96-3226DE7283F1}"/>
          </ac:spMkLst>
        </pc:spChg>
        <pc:spChg chg="del">
          <ac:chgData name="Ferry, Sherri L" userId="3b9a7ee3-4f46-4359-9007-2dcf45e25578" providerId="ADAL" clId="{55B2AC49-0F1C-482F-857D-D0815BFA4687}" dt="2023-12-06T17:53:09.305" v="71"/>
          <ac:spMkLst>
            <pc:docMk/>
            <pc:sldMk cId="1436765258" sldId="354"/>
            <ac:spMk id="3" creationId="{B31FD181-1F4B-B2FC-D307-F224009F0358}"/>
          </ac:spMkLst>
        </pc:spChg>
        <pc:spChg chg="add mod ord">
          <ac:chgData name="Ferry, Sherri L" userId="3b9a7ee3-4f46-4359-9007-2dcf45e25578" providerId="ADAL" clId="{55B2AC49-0F1C-482F-857D-D0815BFA4687}" dt="2023-12-06T18:03:57.840" v="351" actId="26606"/>
          <ac:spMkLst>
            <pc:docMk/>
            <pc:sldMk cId="1436765258" sldId="354"/>
            <ac:spMk id="6" creationId="{5CF174C4-5495-4B76-866C-934656C37A3C}"/>
          </ac:spMkLst>
        </pc:spChg>
        <pc:spChg chg="add del mod">
          <ac:chgData name="Ferry, Sherri L" userId="3b9a7ee3-4f46-4359-9007-2dcf45e25578" providerId="ADAL" clId="{55B2AC49-0F1C-482F-857D-D0815BFA4687}" dt="2023-12-06T17:59:43.775" v="299" actId="21"/>
          <ac:spMkLst>
            <pc:docMk/>
            <pc:sldMk cId="1436765258" sldId="354"/>
            <ac:spMk id="7" creationId="{165C0290-7A10-8F69-A83C-C04B67F6D5C8}"/>
          </ac:spMkLst>
        </pc:spChg>
        <pc:spChg chg="add del">
          <ac:chgData name="Ferry, Sherri L" userId="3b9a7ee3-4f46-4359-9007-2dcf45e25578" providerId="ADAL" clId="{55B2AC49-0F1C-482F-857D-D0815BFA4687}" dt="2023-12-06T17:59:56.237" v="300" actId="26606"/>
          <ac:spMkLst>
            <pc:docMk/>
            <pc:sldMk cId="1436765258" sldId="354"/>
            <ac:spMk id="9" creationId="{42A4FC2C-047E-45A5-965D-8E1E3BF09BC6}"/>
          </ac:spMkLst>
        </pc:spChg>
        <pc:spChg chg="add del">
          <ac:chgData name="Ferry, Sherri L" userId="3b9a7ee3-4f46-4359-9007-2dcf45e25578" providerId="ADAL" clId="{55B2AC49-0F1C-482F-857D-D0815BFA4687}" dt="2023-12-06T18:03:00.416" v="338" actId="26606"/>
          <ac:spMkLst>
            <pc:docMk/>
            <pc:sldMk cId="1436765258" sldId="354"/>
            <ac:spMk id="2055" creationId="{AC8EEB0F-BA72-49AC-956F-331B60FDE79E}"/>
          </ac:spMkLst>
        </pc:spChg>
        <pc:spChg chg="add del">
          <ac:chgData name="Ferry, Sherri L" userId="3b9a7ee3-4f46-4359-9007-2dcf45e25578" providerId="ADAL" clId="{55B2AC49-0F1C-482F-857D-D0815BFA4687}" dt="2023-12-06T18:03:00.416" v="338" actId="26606"/>
          <ac:spMkLst>
            <pc:docMk/>
            <pc:sldMk cId="1436765258" sldId="354"/>
            <ac:spMk id="2057" creationId="{8CC700D5-9809-43F4-89D5-7DBBCB0DCC10}"/>
          </ac:spMkLst>
        </pc:spChg>
        <pc:spChg chg="add del">
          <ac:chgData name="Ferry, Sherri L" userId="3b9a7ee3-4f46-4359-9007-2dcf45e25578" providerId="ADAL" clId="{55B2AC49-0F1C-482F-857D-D0815BFA4687}" dt="2023-12-06T18:03:00.416" v="338" actId="26606"/>
          <ac:spMkLst>
            <pc:docMk/>
            <pc:sldMk cId="1436765258" sldId="354"/>
            <ac:spMk id="2059" creationId="{C7163242-6303-46DC-BAC1-2A204F061321}"/>
          </ac:spMkLst>
        </pc:spChg>
        <pc:spChg chg="add del">
          <ac:chgData name="Ferry, Sherri L" userId="3b9a7ee3-4f46-4359-9007-2dcf45e25578" providerId="ADAL" clId="{55B2AC49-0F1C-482F-857D-D0815BFA4687}" dt="2023-12-06T18:03:00.416" v="338" actId="26606"/>
          <ac:spMkLst>
            <pc:docMk/>
            <pc:sldMk cId="1436765258" sldId="354"/>
            <ac:spMk id="2061" creationId="{805C4C40-D70E-4C4F-B228-98A0A6132603}"/>
          </ac:spMkLst>
        </pc:spChg>
        <pc:spChg chg="add del">
          <ac:chgData name="Ferry, Sherri L" userId="3b9a7ee3-4f46-4359-9007-2dcf45e25578" providerId="ADAL" clId="{55B2AC49-0F1C-482F-857D-D0815BFA4687}" dt="2023-12-06T18:03:57.840" v="351" actId="26606"/>
          <ac:spMkLst>
            <pc:docMk/>
            <pc:sldMk cId="1436765258" sldId="354"/>
            <ac:spMk id="2070" creationId="{AC8EEB0F-BA72-49AC-956F-331B60FDE79E}"/>
          </ac:spMkLst>
        </pc:spChg>
        <pc:spChg chg="add del">
          <ac:chgData name="Ferry, Sherri L" userId="3b9a7ee3-4f46-4359-9007-2dcf45e25578" providerId="ADAL" clId="{55B2AC49-0F1C-482F-857D-D0815BFA4687}" dt="2023-12-06T18:03:57.840" v="351" actId="26606"/>
          <ac:spMkLst>
            <pc:docMk/>
            <pc:sldMk cId="1436765258" sldId="354"/>
            <ac:spMk id="2072" creationId="{8CC700D5-9809-43F4-89D5-7DBBCB0DCC10}"/>
          </ac:spMkLst>
        </pc:spChg>
        <pc:spChg chg="add del">
          <ac:chgData name="Ferry, Sherri L" userId="3b9a7ee3-4f46-4359-9007-2dcf45e25578" providerId="ADAL" clId="{55B2AC49-0F1C-482F-857D-D0815BFA4687}" dt="2023-12-06T18:03:57.840" v="351" actId="26606"/>
          <ac:spMkLst>
            <pc:docMk/>
            <pc:sldMk cId="1436765258" sldId="354"/>
            <ac:spMk id="2074" creationId="{C7163242-6303-46DC-BAC1-2A204F061321}"/>
          </ac:spMkLst>
        </pc:spChg>
        <pc:spChg chg="add del">
          <ac:chgData name="Ferry, Sherri L" userId="3b9a7ee3-4f46-4359-9007-2dcf45e25578" providerId="ADAL" clId="{55B2AC49-0F1C-482F-857D-D0815BFA4687}" dt="2023-12-06T18:03:57.840" v="351" actId="26606"/>
          <ac:spMkLst>
            <pc:docMk/>
            <pc:sldMk cId="1436765258" sldId="354"/>
            <ac:spMk id="2076" creationId="{805C4C40-D70E-4C4F-B228-98A0A6132603}"/>
          </ac:spMkLst>
        </pc:spChg>
        <pc:spChg chg="add">
          <ac:chgData name="Ferry, Sherri L" userId="3b9a7ee3-4f46-4359-9007-2dcf45e25578" providerId="ADAL" clId="{55B2AC49-0F1C-482F-857D-D0815BFA4687}" dt="2023-12-06T18:03:57.840" v="351" actId="26606"/>
          <ac:spMkLst>
            <pc:docMk/>
            <pc:sldMk cId="1436765258" sldId="354"/>
            <ac:spMk id="2085" creationId="{AC8EEB0F-BA72-49AC-956F-331B60FDE79E}"/>
          </ac:spMkLst>
        </pc:spChg>
        <pc:spChg chg="add">
          <ac:chgData name="Ferry, Sherri L" userId="3b9a7ee3-4f46-4359-9007-2dcf45e25578" providerId="ADAL" clId="{55B2AC49-0F1C-482F-857D-D0815BFA4687}" dt="2023-12-06T18:03:57.840" v="351" actId="26606"/>
          <ac:spMkLst>
            <pc:docMk/>
            <pc:sldMk cId="1436765258" sldId="354"/>
            <ac:spMk id="2087" creationId="{8CC700D5-9809-43F4-89D5-7DBBCB0DCC10}"/>
          </ac:spMkLst>
        </pc:spChg>
        <pc:spChg chg="add">
          <ac:chgData name="Ferry, Sherri L" userId="3b9a7ee3-4f46-4359-9007-2dcf45e25578" providerId="ADAL" clId="{55B2AC49-0F1C-482F-857D-D0815BFA4687}" dt="2023-12-06T18:03:57.840" v="351" actId="26606"/>
          <ac:spMkLst>
            <pc:docMk/>
            <pc:sldMk cId="1436765258" sldId="354"/>
            <ac:spMk id="2089" creationId="{C7163242-6303-46DC-BAC1-2A204F061321}"/>
          </ac:spMkLst>
        </pc:spChg>
        <pc:spChg chg="add">
          <ac:chgData name="Ferry, Sherri L" userId="3b9a7ee3-4f46-4359-9007-2dcf45e25578" providerId="ADAL" clId="{55B2AC49-0F1C-482F-857D-D0815BFA4687}" dt="2023-12-06T18:03:57.840" v="351" actId="26606"/>
          <ac:spMkLst>
            <pc:docMk/>
            <pc:sldMk cId="1436765258" sldId="354"/>
            <ac:spMk id="2091" creationId="{805C4C40-D70E-4C4F-B228-98A0A6132603}"/>
          </ac:spMkLst>
        </pc:spChg>
        <pc:grpChg chg="add del">
          <ac:chgData name="Ferry, Sherri L" userId="3b9a7ee3-4f46-4359-9007-2dcf45e25578" providerId="ADAL" clId="{55B2AC49-0F1C-482F-857D-D0815BFA4687}" dt="2023-12-06T18:03:00.416" v="338" actId="26606"/>
          <ac:grpSpMkLst>
            <pc:docMk/>
            <pc:sldMk cId="1436765258" sldId="354"/>
            <ac:grpSpMk id="2063" creationId="{06536C0D-2219-44F1-94EC-B9A56501DB36}"/>
          </ac:grpSpMkLst>
        </pc:grpChg>
        <pc:grpChg chg="add del">
          <ac:chgData name="Ferry, Sherri L" userId="3b9a7ee3-4f46-4359-9007-2dcf45e25578" providerId="ADAL" clId="{55B2AC49-0F1C-482F-857D-D0815BFA4687}" dt="2023-12-06T18:03:57.840" v="351" actId="26606"/>
          <ac:grpSpMkLst>
            <pc:docMk/>
            <pc:sldMk cId="1436765258" sldId="354"/>
            <ac:grpSpMk id="2078" creationId="{06536C0D-2219-44F1-94EC-B9A56501DB36}"/>
          </ac:grpSpMkLst>
        </pc:grpChg>
        <pc:grpChg chg="add">
          <ac:chgData name="Ferry, Sherri L" userId="3b9a7ee3-4f46-4359-9007-2dcf45e25578" providerId="ADAL" clId="{55B2AC49-0F1C-482F-857D-D0815BFA4687}" dt="2023-12-06T18:03:57.840" v="351" actId="26606"/>
          <ac:grpSpMkLst>
            <pc:docMk/>
            <pc:sldMk cId="1436765258" sldId="354"/>
            <ac:grpSpMk id="2093" creationId="{06536C0D-2219-44F1-94EC-B9A56501DB36}"/>
          </ac:grpSpMkLst>
        </pc:grpChg>
        <pc:picChg chg="add del mod">
          <ac:chgData name="Ferry, Sherri L" userId="3b9a7ee3-4f46-4359-9007-2dcf45e25578" providerId="ADAL" clId="{55B2AC49-0F1C-482F-857D-D0815BFA4687}" dt="2023-12-06T17:59:13.182" v="296" actId="21"/>
          <ac:picMkLst>
            <pc:docMk/>
            <pc:sldMk cId="1436765258" sldId="354"/>
            <ac:picMk id="4" creationId="{A103D2EF-DEA5-CA08-746A-79939840CD32}"/>
          </ac:picMkLst>
        </pc:picChg>
        <pc:picChg chg="add del mod ord">
          <ac:chgData name="Ferry, Sherri L" userId="3b9a7ee3-4f46-4359-9007-2dcf45e25578" providerId="ADAL" clId="{55B2AC49-0F1C-482F-857D-D0815BFA4687}" dt="2023-12-06T18:00:46.338" v="303" actId="21"/>
          <ac:picMkLst>
            <pc:docMk/>
            <pc:sldMk cId="1436765258" sldId="354"/>
            <ac:picMk id="5" creationId="{6A70E0C6-3BCC-9ED6-3377-1ADC66A5F87A}"/>
          </ac:picMkLst>
        </pc:picChg>
        <pc:picChg chg="add del mod modCrop">
          <ac:chgData name="Ferry, Sherri L" userId="3b9a7ee3-4f46-4359-9007-2dcf45e25578" providerId="ADAL" clId="{55B2AC49-0F1C-482F-857D-D0815BFA4687}" dt="2023-12-06T18:04:07.634" v="353" actId="27614"/>
          <ac:picMkLst>
            <pc:docMk/>
            <pc:sldMk cId="1436765258" sldId="354"/>
            <ac:picMk id="8" creationId="{D0C35621-D222-0393-C0FB-96335D158BD0}"/>
          </ac:picMkLst>
        </pc:picChg>
        <pc:picChg chg="add del mod">
          <ac:chgData name="Ferry, Sherri L" userId="3b9a7ee3-4f46-4359-9007-2dcf45e25578" providerId="ADAL" clId="{55B2AC49-0F1C-482F-857D-D0815BFA4687}" dt="2023-12-06T18:04:07.139" v="352" actId="21"/>
          <ac:picMkLst>
            <pc:docMk/>
            <pc:sldMk cId="1436765258" sldId="354"/>
            <ac:picMk id="2050" creationId="{5EF74B7E-40AF-6B82-BBD0-4EBDF42DE78F}"/>
          </ac:picMkLst>
        </pc:picChg>
      </pc:sldChg>
      <pc:sldChg chg="del replTag">
        <pc:chgData name="Ferry, Sherri L" userId="3b9a7ee3-4f46-4359-9007-2dcf45e25578" providerId="ADAL" clId="{55B2AC49-0F1C-482F-857D-D0815BFA4687}" dt="2023-12-06T17:49:41.092" v="37" actId="2696"/>
        <pc:sldMkLst>
          <pc:docMk/>
          <pc:sldMk cId="3646327980" sldId="354"/>
        </pc:sldMkLst>
      </pc:sldChg>
      <pc:sldChg chg="add del setBg replTag delTag">
        <pc:chgData name="Ferry, Sherri L" userId="3b9a7ee3-4f46-4359-9007-2dcf45e25578" providerId="ADAL" clId="{55B2AC49-0F1C-482F-857D-D0815BFA4687}" dt="2023-12-06T18:06:07.133" v="366" actId="2696"/>
        <pc:sldMkLst>
          <pc:docMk/>
          <pc:sldMk cId="427132738" sldId="355"/>
        </pc:sldMkLst>
      </pc:sldChg>
    </pc:docChg>
  </pc:docChgLst>
  <pc:docChgLst>
    <pc:chgData name="Ferry, Sherri L" userId="S::sferry@christianacare.org::3b9a7ee3-4f46-4359-9007-2dcf45e25578" providerId="AD" clId="Web-{747AFE63-A886-4702-ACF5-C10309513F00}"/>
    <pc:docChg chg="modSld">
      <pc:chgData name="Ferry, Sherri L" userId="S::sferry@christianacare.org::3b9a7ee3-4f46-4359-9007-2dcf45e25578" providerId="AD" clId="Web-{747AFE63-A886-4702-ACF5-C10309513F00}" dt="2023-09-28T10:55:32.674" v="0"/>
      <pc:docMkLst>
        <pc:docMk/>
      </pc:docMkLst>
      <pc:sldChg chg="delSp">
        <pc:chgData name="Ferry, Sherri L" userId="S::sferry@christianacare.org::3b9a7ee3-4f46-4359-9007-2dcf45e25578" providerId="AD" clId="Web-{747AFE63-A886-4702-ACF5-C10309513F00}" dt="2023-09-28T10:55:32.674" v="0"/>
        <pc:sldMkLst>
          <pc:docMk/>
          <pc:sldMk cId="3334062880" sldId="256"/>
        </pc:sldMkLst>
        <pc:picChg chg="del">
          <ac:chgData name="Ferry, Sherri L" userId="S::sferry@christianacare.org::3b9a7ee3-4f46-4359-9007-2dcf45e25578" providerId="AD" clId="Web-{747AFE63-A886-4702-ACF5-C10309513F00}" dt="2023-09-28T10:55:32.674" v="0"/>
          <ac:picMkLst>
            <pc:docMk/>
            <pc:sldMk cId="3334062880" sldId="256"/>
            <ac:picMk id="4" creationId="{2B31A688-EBC2-644F-6E74-FEAA63E08218}"/>
          </ac:picMkLst>
        </pc:picChg>
      </pc:sldChg>
    </pc:docChg>
  </pc:docChgLst>
  <pc:docChgLst>
    <pc:chgData name="Ferry, Sherri L" userId="S::sferry@christianacare.org::3b9a7ee3-4f46-4359-9007-2dcf45e25578" providerId="AD" clId="Web-{4F1DBC89-EA6B-4FD7-88E6-AE33CD1B25D9}"/>
    <pc:docChg chg="modSld">
      <pc:chgData name="Ferry, Sherri L" userId="S::sferry@christianacare.org::3b9a7ee3-4f46-4359-9007-2dcf45e25578" providerId="AD" clId="Web-{4F1DBC89-EA6B-4FD7-88E6-AE33CD1B25D9}" dt="2023-08-02T16:02:54.551" v="0"/>
      <pc:docMkLst>
        <pc:docMk/>
      </pc:docMkLst>
      <pc:sldChg chg="delSp">
        <pc:chgData name="Ferry, Sherri L" userId="S::sferry@christianacare.org::3b9a7ee3-4f46-4359-9007-2dcf45e25578" providerId="AD" clId="Web-{4F1DBC89-EA6B-4FD7-88E6-AE33CD1B25D9}" dt="2023-08-02T16:02:54.551" v="0"/>
        <pc:sldMkLst>
          <pc:docMk/>
          <pc:sldMk cId="2016940247" sldId="327"/>
        </pc:sldMkLst>
        <pc:picChg chg="del">
          <ac:chgData name="Ferry, Sherri L" userId="S::sferry@christianacare.org::3b9a7ee3-4f46-4359-9007-2dcf45e25578" providerId="AD" clId="Web-{4F1DBC89-EA6B-4FD7-88E6-AE33CD1B25D9}" dt="2023-08-02T16:02:54.551" v="0"/>
          <ac:picMkLst>
            <pc:docMk/>
            <pc:sldMk cId="2016940247" sldId="327"/>
            <ac:picMk id="5" creationId="{CAD35760-C3BC-1EB8-787E-2477DB79851A}"/>
          </ac:picMkLst>
        </pc:picChg>
      </pc:sldChg>
    </pc:docChg>
  </pc:docChgLst>
  <pc:docChgLst>
    <pc:chgData name="Ferry, Sherri L" userId="S::sferry@christianacare.org::3b9a7ee3-4f46-4359-9007-2dcf45e25578" providerId="AD" clId="Web-{147EC554-E5B2-4FF6-84CB-B96CD628E522}"/>
    <pc:docChg chg="sldOrd">
      <pc:chgData name="Ferry, Sherri L" userId="S::sferry@christianacare.org::3b9a7ee3-4f46-4359-9007-2dcf45e25578" providerId="AD" clId="Web-{147EC554-E5B2-4FF6-84CB-B96CD628E522}" dt="2023-11-01T14:19:49.239" v="2"/>
      <pc:docMkLst>
        <pc:docMk/>
      </pc:docMkLst>
      <pc:sldChg chg="ord">
        <pc:chgData name="Ferry, Sherri L" userId="S::sferry@christianacare.org::3b9a7ee3-4f46-4359-9007-2dcf45e25578" providerId="AD" clId="Web-{147EC554-E5B2-4FF6-84CB-B96CD628E522}" dt="2023-11-01T14:19:49.239" v="2"/>
        <pc:sldMkLst>
          <pc:docMk/>
          <pc:sldMk cId="2716150224" sldId="331"/>
        </pc:sldMkLst>
      </pc:sldChg>
      <pc:sldChg chg="ord">
        <pc:chgData name="Ferry, Sherri L" userId="S::sferry@christianacare.org::3b9a7ee3-4f46-4359-9007-2dcf45e25578" providerId="AD" clId="Web-{147EC554-E5B2-4FF6-84CB-B96CD628E522}" dt="2023-11-01T14:19:45.832" v="1"/>
        <pc:sldMkLst>
          <pc:docMk/>
          <pc:sldMk cId="376515531" sldId="347"/>
        </pc:sldMkLst>
      </pc:sldChg>
    </pc:docChg>
  </pc:docChgLst>
  <pc:docChgLst>
    <pc:chgData name="Ferry, Sherri L" userId="S::sferry@christianacare.org::3b9a7ee3-4f46-4359-9007-2dcf45e25578" providerId="AD" clId="Web-{131F5987-0D79-4E6A-B3D3-C147C6B83B78}"/>
    <pc:docChg chg="modSld">
      <pc:chgData name="Ferry, Sherri L" userId="S::sferry@christianacare.org::3b9a7ee3-4f46-4359-9007-2dcf45e25578" providerId="AD" clId="Web-{131F5987-0D79-4E6A-B3D3-C147C6B83B78}" dt="2024-04-10T11:46:17.285" v="125" actId="1076"/>
      <pc:docMkLst>
        <pc:docMk/>
      </pc:docMkLst>
      <pc:sldChg chg="modSp">
        <pc:chgData name="Ferry, Sherri L" userId="S::sferry@christianacare.org::3b9a7ee3-4f46-4359-9007-2dcf45e25578" providerId="AD" clId="Web-{131F5987-0D79-4E6A-B3D3-C147C6B83B78}" dt="2024-04-10T11:32:42.711" v="3" actId="20577"/>
        <pc:sldMkLst>
          <pc:docMk/>
          <pc:sldMk cId="661765998" sldId="262"/>
        </pc:sldMkLst>
        <pc:spChg chg="mod">
          <ac:chgData name="Ferry, Sherri L" userId="S::sferry@christianacare.org::3b9a7ee3-4f46-4359-9007-2dcf45e25578" providerId="AD" clId="Web-{131F5987-0D79-4E6A-B3D3-C147C6B83B78}" dt="2024-04-10T11:32:42.711" v="3" actId="20577"/>
          <ac:spMkLst>
            <pc:docMk/>
            <pc:sldMk cId="661765998" sldId="262"/>
            <ac:spMk id="6" creationId="{52098271-BE23-4C73-8CD1-032F6F4F4198}"/>
          </ac:spMkLst>
        </pc:spChg>
      </pc:sldChg>
      <pc:sldChg chg="addSp modSp">
        <pc:chgData name="Ferry, Sherri L" userId="S::sferry@christianacare.org::3b9a7ee3-4f46-4359-9007-2dcf45e25578" providerId="AD" clId="Web-{131F5987-0D79-4E6A-B3D3-C147C6B83B78}" dt="2024-04-10T11:46:17.285" v="125" actId="1076"/>
        <pc:sldMkLst>
          <pc:docMk/>
          <pc:sldMk cId="3894782012" sldId="329"/>
        </pc:sldMkLst>
        <pc:spChg chg="mod">
          <ac:chgData name="Ferry, Sherri L" userId="S::sferry@christianacare.org::3b9a7ee3-4f46-4359-9007-2dcf45e25578" providerId="AD" clId="Web-{131F5987-0D79-4E6A-B3D3-C147C6B83B78}" dt="2024-04-10T11:46:17.285" v="125" actId="1076"/>
          <ac:spMkLst>
            <pc:docMk/>
            <pc:sldMk cId="3894782012" sldId="329"/>
            <ac:spMk id="3" creationId="{DDE600AB-D159-B927-B191-E72CA6FFD56C}"/>
          </ac:spMkLst>
        </pc:spChg>
        <pc:spChg chg="mod">
          <ac:chgData name="Ferry, Sherri L" userId="S::sferry@christianacare.org::3b9a7ee3-4f46-4359-9007-2dcf45e25578" providerId="AD" clId="Web-{131F5987-0D79-4E6A-B3D3-C147C6B83B78}" dt="2024-04-10T11:44:50.064" v="118" actId="1076"/>
          <ac:spMkLst>
            <pc:docMk/>
            <pc:sldMk cId="3894782012" sldId="329"/>
            <ac:spMk id="12" creationId="{13DEDDB2-E471-C82A-C154-C80782639C5C}"/>
          </ac:spMkLst>
        </pc:spChg>
        <pc:spChg chg="mod">
          <ac:chgData name="Ferry, Sherri L" userId="S::sferry@christianacare.org::3b9a7ee3-4f46-4359-9007-2dcf45e25578" providerId="AD" clId="Web-{131F5987-0D79-4E6A-B3D3-C147C6B83B78}" dt="2024-04-10T11:35:37.795" v="114" actId="1076"/>
          <ac:spMkLst>
            <pc:docMk/>
            <pc:sldMk cId="3894782012" sldId="329"/>
            <ac:spMk id="14" creationId="{F7AD6CAC-8386-5350-B884-EE955C3E38B4}"/>
          </ac:spMkLst>
        </pc:spChg>
        <pc:picChg chg="add mod">
          <ac:chgData name="Ferry, Sherri L" userId="S::sferry@christianacare.org::3b9a7ee3-4f46-4359-9007-2dcf45e25578" providerId="AD" clId="Web-{131F5987-0D79-4E6A-B3D3-C147C6B83B78}" dt="2024-04-10T11:45:03.517" v="120" actId="1076"/>
          <ac:picMkLst>
            <pc:docMk/>
            <pc:sldMk cId="3894782012" sldId="329"/>
            <ac:picMk id="4" creationId="{5D5B78FC-1360-300D-2D91-C53826405953}"/>
          </ac:picMkLst>
        </pc:picChg>
        <pc:picChg chg="mod">
          <ac:chgData name="Ferry, Sherri L" userId="S::sferry@christianacare.org::3b9a7ee3-4f46-4359-9007-2dcf45e25578" providerId="AD" clId="Web-{131F5987-0D79-4E6A-B3D3-C147C6B83B78}" dt="2024-04-10T11:35:17.372" v="112" actId="1076"/>
          <ac:picMkLst>
            <pc:docMk/>
            <pc:sldMk cId="3894782012" sldId="329"/>
            <ac:picMk id="1026" creationId="{B66F794A-FECC-62D2-4566-FC0D7B7B7565}"/>
          </ac:picMkLst>
        </pc:picChg>
        <pc:picChg chg="mod">
          <ac:chgData name="Ferry, Sherri L" userId="S::sferry@christianacare.org::3b9a7ee3-4f46-4359-9007-2dcf45e25578" providerId="AD" clId="Web-{131F5987-0D79-4E6A-B3D3-C147C6B83B78}" dt="2024-04-10T11:45:18.580" v="121" actId="14100"/>
          <ac:picMkLst>
            <pc:docMk/>
            <pc:sldMk cId="3894782012" sldId="329"/>
            <ac:picMk id="2052" creationId="{613315ED-F046-4692-53F8-13BC4452F101}"/>
          </ac:picMkLst>
        </pc:picChg>
      </pc:sldChg>
    </pc:docChg>
  </pc:docChgLst>
  <pc:docChgLst>
    <pc:chgData name="Ferry, Sherri L" userId="S::sferry@christianacare.org::3b9a7ee3-4f46-4359-9007-2dcf45e25578" providerId="AD" clId="Web-{BBCE0042-9CF7-4A14-98F1-8F607579BCC0}"/>
    <pc:docChg chg="modSld">
      <pc:chgData name="Ferry, Sherri L" userId="S::sferry@christianacare.org::3b9a7ee3-4f46-4359-9007-2dcf45e25578" providerId="AD" clId="Web-{BBCE0042-9CF7-4A14-98F1-8F607579BCC0}" dt="2023-07-12T13:02:07.515" v="20" actId="14100"/>
      <pc:docMkLst>
        <pc:docMk/>
      </pc:docMkLst>
      <pc:sldChg chg="addSp modSp">
        <pc:chgData name="Ferry, Sherri L" userId="S::sferry@christianacare.org::3b9a7ee3-4f46-4359-9007-2dcf45e25578" providerId="AD" clId="Web-{BBCE0042-9CF7-4A14-98F1-8F607579BCC0}" dt="2023-07-12T13:02:07.515" v="20" actId="14100"/>
        <pc:sldMkLst>
          <pc:docMk/>
          <pc:sldMk cId="3894782012" sldId="329"/>
        </pc:sldMkLst>
        <pc:picChg chg="add mod">
          <ac:chgData name="Ferry, Sherri L" userId="S::sferry@christianacare.org::3b9a7ee3-4f46-4359-9007-2dcf45e25578" providerId="AD" clId="Web-{BBCE0042-9CF7-4A14-98F1-8F607579BCC0}" dt="2023-07-12T13:02:07.515" v="20" actId="14100"/>
          <ac:picMkLst>
            <pc:docMk/>
            <pc:sldMk cId="3894782012" sldId="329"/>
            <ac:picMk id="2" creationId="{0DF27A3A-3C83-C6EF-E4FA-7C3E10D7EC58}"/>
          </ac:picMkLst>
        </pc:picChg>
      </pc:sldChg>
      <pc:sldChg chg="modSp">
        <pc:chgData name="Ferry, Sherri L" userId="S::sferry@christianacare.org::3b9a7ee3-4f46-4359-9007-2dcf45e25578" providerId="AD" clId="Web-{BBCE0042-9CF7-4A14-98F1-8F607579BCC0}" dt="2023-07-12T13:00:26.231" v="14" actId="20577"/>
        <pc:sldMkLst>
          <pc:docMk/>
          <pc:sldMk cId="3177780026" sldId="334"/>
        </pc:sldMkLst>
        <pc:spChg chg="mod">
          <ac:chgData name="Ferry, Sherri L" userId="S::sferry@christianacare.org::3b9a7ee3-4f46-4359-9007-2dcf45e25578" providerId="AD" clId="Web-{BBCE0042-9CF7-4A14-98F1-8F607579BCC0}" dt="2023-07-12T13:00:26.231" v="14" actId="20577"/>
          <ac:spMkLst>
            <pc:docMk/>
            <pc:sldMk cId="3177780026" sldId="334"/>
            <ac:spMk id="2" creationId="{8361661B-91E2-20F5-27AB-4AEE03E29A63}"/>
          </ac:spMkLst>
        </pc:spChg>
      </pc:sldChg>
    </pc:docChg>
  </pc:docChgLst>
  <pc:docChgLst>
    <pc:chgData name="Ferry, Sherri L" userId="S::sferry@christianacare.org::3b9a7ee3-4f46-4359-9007-2dcf45e25578" providerId="AD" clId="Web-{6D784DCC-C35D-403F-8F7F-4267BD892FDC}"/>
    <pc:docChg chg="modSld">
      <pc:chgData name="Ferry, Sherri L" userId="S::sferry@christianacare.org::3b9a7ee3-4f46-4359-9007-2dcf45e25578" providerId="AD" clId="Web-{6D784DCC-C35D-403F-8F7F-4267BD892FDC}" dt="2023-12-07T14:28:40.854" v="25" actId="14100"/>
      <pc:docMkLst>
        <pc:docMk/>
      </pc:docMkLst>
      <pc:sldChg chg="addSp delSp modSp">
        <pc:chgData name="Ferry, Sherri L" userId="S::sferry@christianacare.org::3b9a7ee3-4f46-4359-9007-2dcf45e25578" providerId="AD" clId="Web-{6D784DCC-C35D-403F-8F7F-4267BD892FDC}" dt="2023-12-07T14:28:40.854" v="25" actId="14100"/>
        <pc:sldMkLst>
          <pc:docMk/>
          <pc:sldMk cId="1828814918" sldId="352"/>
        </pc:sldMkLst>
        <pc:spChg chg="mod ord">
          <ac:chgData name="Ferry, Sherri L" userId="S::sferry@christianacare.org::3b9a7ee3-4f46-4359-9007-2dcf45e25578" providerId="AD" clId="Web-{6D784DCC-C35D-403F-8F7F-4267BD892FDC}" dt="2023-12-07T14:28:40.854" v="25" actId="14100"/>
          <ac:spMkLst>
            <pc:docMk/>
            <pc:sldMk cId="1828814918" sldId="352"/>
            <ac:spMk id="6" creationId="{C1AC28EC-59A7-69A5-68E1-77595A7CABD8}"/>
          </ac:spMkLst>
        </pc:spChg>
        <pc:spChg chg="add del">
          <ac:chgData name="Ferry, Sherri L" userId="S::sferry@christianacare.org::3b9a7ee3-4f46-4359-9007-2dcf45e25578" providerId="AD" clId="Web-{6D784DCC-C35D-403F-8F7F-4267BD892FDC}" dt="2023-12-07T14:26:06.240" v="2"/>
          <ac:spMkLst>
            <pc:docMk/>
            <pc:sldMk cId="1828814918" sldId="352"/>
            <ac:spMk id="3122" creationId="{6753252F-4873-4F63-801D-CC719279A7D5}"/>
          </ac:spMkLst>
        </pc:spChg>
        <pc:spChg chg="add del">
          <ac:chgData name="Ferry, Sherri L" userId="S::sferry@christianacare.org::3b9a7ee3-4f46-4359-9007-2dcf45e25578" providerId="AD" clId="Web-{6D784DCC-C35D-403F-8F7F-4267BD892FDC}" dt="2023-12-07T14:26:06.240" v="2"/>
          <ac:spMkLst>
            <pc:docMk/>
            <pc:sldMk cId="1828814918" sldId="352"/>
            <ac:spMk id="3124" creationId="{047C8CCB-F95D-4249-92DD-651249D3535A}"/>
          </ac:spMkLst>
        </pc:spChg>
        <pc:spChg chg="add del">
          <ac:chgData name="Ferry, Sherri L" userId="S::sferry@christianacare.org::3b9a7ee3-4f46-4359-9007-2dcf45e25578" providerId="AD" clId="Web-{6D784DCC-C35D-403F-8F7F-4267BD892FDC}" dt="2023-12-07T14:26:06.240" v="1"/>
          <ac:spMkLst>
            <pc:docMk/>
            <pc:sldMk cId="1828814918" sldId="352"/>
            <ac:spMk id="3126" creationId="{37C89E4B-3C9F-44B9-8B86-D9E3D112D8EC}"/>
          </ac:spMkLst>
        </pc:spChg>
        <pc:spChg chg="add del">
          <ac:chgData name="Ferry, Sherri L" userId="S::sferry@christianacare.org::3b9a7ee3-4f46-4359-9007-2dcf45e25578" providerId="AD" clId="Web-{6D784DCC-C35D-403F-8F7F-4267BD892FDC}" dt="2023-12-07T14:28:04.040" v="13"/>
          <ac:spMkLst>
            <pc:docMk/>
            <pc:sldMk cId="1828814918" sldId="352"/>
            <ac:spMk id="3135" creationId="{7B1AB9FE-36F5-4FD1-9850-DB5C5AD4828F}"/>
          </ac:spMkLst>
        </pc:spChg>
        <pc:spChg chg="add del">
          <ac:chgData name="Ferry, Sherri L" userId="S::sferry@christianacare.org::3b9a7ee3-4f46-4359-9007-2dcf45e25578" providerId="AD" clId="Web-{6D784DCC-C35D-403F-8F7F-4267BD892FDC}" dt="2023-12-07T14:28:04.040" v="13"/>
          <ac:spMkLst>
            <pc:docMk/>
            <pc:sldMk cId="1828814918" sldId="352"/>
            <ac:spMk id="3137" creationId="{F489C2E0-4895-4B72-85EA-7EE9FAFFDC7E}"/>
          </ac:spMkLst>
        </pc:spChg>
        <pc:picChg chg="mod">
          <ac:chgData name="Ferry, Sherri L" userId="S::sferry@christianacare.org::3b9a7ee3-4f46-4359-9007-2dcf45e25578" providerId="AD" clId="Web-{6D784DCC-C35D-403F-8F7F-4267BD892FDC}" dt="2023-12-07T14:28:04.040" v="13"/>
          <ac:picMkLst>
            <pc:docMk/>
            <pc:sldMk cId="1828814918" sldId="352"/>
            <ac:picMk id="3082" creationId="{9DF926DA-7050-81F4-301B-D328973B72BD}"/>
          </ac:picMkLst>
        </pc:picChg>
        <pc:cxnChg chg="add del">
          <ac:chgData name="Ferry, Sherri L" userId="S::sferry@christianacare.org::3b9a7ee3-4f46-4359-9007-2dcf45e25578" providerId="AD" clId="Web-{6D784DCC-C35D-403F-8F7F-4267BD892FDC}" dt="2023-12-07T14:26:06.240" v="1"/>
          <ac:cxnSpMkLst>
            <pc:docMk/>
            <pc:sldMk cId="1828814918" sldId="352"/>
            <ac:cxnSpMk id="3127" creationId="{AA2EAA10-076F-46BD-8F0F-B9A2FB77A85C}"/>
          </ac:cxnSpMkLst>
        </pc:cxnChg>
        <pc:cxnChg chg="add del">
          <ac:chgData name="Ferry, Sherri L" userId="S::sferry@christianacare.org::3b9a7ee3-4f46-4359-9007-2dcf45e25578" providerId="AD" clId="Web-{6D784DCC-C35D-403F-8F7F-4267BD892FDC}" dt="2023-12-07T14:26:06.240" v="1"/>
          <ac:cxnSpMkLst>
            <pc:docMk/>
            <pc:sldMk cId="1828814918" sldId="352"/>
            <ac:cxnSpMk id="3133" creationId="{D891E407-403B-4764-86C9-33A56D3BCAA3}"/>
          </ac:cxnSpMkLst>
        </pc:cxnChg>
      </pc:sldChg>
    </pc:docChg>
  </pc:docChgLst>
  <pc:docChgLst>
    <pc:chgData name="Halbert DO, Caitlin A" userId="daa880d8-bcec-4e26-9e1c-aa7f84bed059" providerId="ADAL" clId="{FAA0A677-89CF-4909-843C-A5F593EDE510}"/>
    <pc:docChg chg="custSel modSld">
      <pc:chgData name="Halbert DO, Caitlin A" userId="daa880d8-bcec-4e26-9e1c-aa7f84bed059" providerId="ADAL" clId="{FAA0A677-89CF-4909-843C-A5F593EDE510}" dt="2023-07-12T16:53:54.274" v="6" actId="478"/>
      <pc:docMkLst>
        <pc:docMk/>
      </pc:docMkLst>
      <pc:sldChg chg="addSp delSp modSp mod">
        <pc:chgData name="Halbert DO, Caitlin A" userId="daa880d8-bcec-4e26-9e1c-aa7f84bed059" providerId="ADAL" clId="{FAA0A677-89CF-4909-843C-A5F593EDE510}" dt="2023-07-12T16:53:54.274" v="6" actId="478"/>
        <pc:sldMkLst>
          <pc:docMk/>
          <pc:sldMk cId="3894782012" sldId="329"/>
        </pc:sldMkLst>
        <pc:picChg chg="add del mod">
          <ac:chgData name="Halbert DO, Caitlin A" userId="daa880d8-bcec-4e26-9e1c-aa7f84bed059" providerId="ADAL" clId="{FAA0A677-89CF-4909-843C-A5F593EDE510}" dt="2023-07-12T16:53:54.274" v="6" actId="478"/>
          <ac:picMkLst>
            <pc:docMk/>
            <pc:sldMk cId="3894782012" sldId="329"/>
            <ac:picMk id="5" creationId="{83A35007-C1F6-C195-39BD-5D950B08E50B}"/>
          </ac:picMkLst>
        </pc:picChg>
      </pc:sldChg>
    </pc:docChg>
  </pc:docChgLst>
  <pc:docChgLst>
    <pc:chgData name="Halbert DO, Caitlin A" userId="daa880d8-bcec-4e26-9e1c-aa7f84bed059" providerId="ADAL" clId="{6AA1B682-F3D1-4C13-A29D-7C899D00471D}"/>
    <pc:docChg chg="modSld">
      <pc:chgData name="Halbert DO, Caitlin A" userId="daa880d8-bcec-4e26-9e1c-aa7f84bed059" providerId="ADAL" clId="{6AA1B682-F3D1-4C13-A29D-7C899D00471D}" dt="2023-05-16T18:52:25.713" v="29" actId="1076"/>
      <pc:docMkLst>
        <pc:docMk/>
      </pc:docMkLst>
      <pc:sldChg chg="modSp mod">
        <pc:chgData name="Halbert DO, Caitlin A" userId="daa880d8-bcec-4e26-9e1c-aa7f84bed059" providerId="ADAL" clId="{6AA1B682-F3D1-4C13-A29D-7C899D00471D}" dt="2023-05-16T18:51:06.403" v="0" actId="14100"/>
        <pc:sldMkLst>
          <pc:docMk/>
          <pc:sldMk cId="661765998" sldId="262"/>
        </pc:sldMkLst>
        <pc:picChg chg="mod">
          <ac:chgData name="Halbert DO, Caitlin A" userId="daa880d8-bcec-4e26-9e1c-aa7f84bed059" providerId="ADAL" clId="{6AA1B682-F3D1-4C13-A29D-7C899D00471D}" dt="2023-05-16T18:51:06.403" v="0" actId="14100"/>
          <ac:picMkLst>
            <pc:docMk/>
            <pc:sldMk cId="661765998" sldId="262"/>
            <ac:picMk id="4" creationId="{5950BF7B-92CC-4194-A967-ECFC6E45256B}"/>
          </ac:picMkLst>
        </pc:picChg>
      </pc:sldChg>
      <pc:sldChg chg="modSp mod">
        <pc:chgData name="Halbert DO, Caitlin A" userId="daa880d8-bcec-4e26-9e1c-aa7f84bed059" providerId="ADAL" clId="{6AA1B682-F3D1-4C13-A29D-7C899D00471D}" dt="2023-05-16T18:52:25.713" v="29" actId="1076"/>
        <pc:sldMkLst>
          <pc:docMk/>
          <pc:sldMk cId="2851127434" sldId="290"/>
        </pc:sldMkLst>
        <pc:spChg chg="mod">
          <ac:chgData name="Halbert DO, Caitlin A" userId="daa880d8-bcec-4e26-9e1c-aa7f84bed059" providerId="ADAL" clId="{6AA1B682-F3D1-4C13-A29D-7C899D00471D}" dt="2023-05-16T18:52:18.856" v="28" actId="122"/>
          <ac:spMkLst>
            <pc:docMk/>
            <pc:sldMk cId="2851127434" sldId="290"/>
            <ac:spMk id="9" creationId="{57D53E82-670D-4C03-B639-6AA5CF44D07E}"/>
          </ac:spMkLst>
        </pc:spChg>
        <pc:picChg chg="mod">
          <ac:chgData name="Halbert DO, Caitlin A" userId="daa880d8-bcec-4e26-9e1c-aa7f84bed059" providerId="ADAL" clId="{6AA1B682-F3D1-4C13-A29D-7C899D00471D}" dt="2023-05-16T18:52:25.713" v="29" actId="1076"/>
          <ac:picMkLst>
            <pc:docMk/>
            <pc:sldMk cId="2851127434" sldId="290"/>
            <ac:picMk id="1026" creationId="{EA9DF143-176F-4C22-B070-1D1E224A67D3}"/>
          </ac:picMkLst>
        </pc:picChg>
      </pc:sldChg>
      <pc:sldChg chg="modSp mod">
        <pc:chgData name="Halbert DO, Caitlin A" userId="daa880d8-bcec-4e26-9e1c-aa7f84bed059" providerId="ADAL" clId="{6AA1B682-F3D1-4C13-A29D-7C899D00471D}" dt="2023-05-16T18:51:58.100" v="27" actId="1037"/>
        <pc:sldMkLst>
          <pc:docMk/>
          <pc:sldMk cId="3291441069" sldId="332"/>
        </pc:sldMkLst>
        <pc:picChg chg="mod">
          <ac:chgData name="Halbert DO, Caitlin A" userId="daa880d8-bcec-4e26-9e1c-aa7f84bed059" providerId="ADAL" clId="{6AA1B682-F3D1-4C13-A29D-7C899D00471D}" dt="2023-05-16T18:51:58.100" v="27" actId="1037"/>
          <ac:picMkLst>
            <pc:docMk/>
            <pc:sldMk cId="3291441069" sldId="332"/>
            <ac:picMk id="10" creationId="{89D39896-80F5-CD1C-8708-4EC87D49FB61}"/>
          </ac:picMkLst>
        </pc:picChg>
        <pc:picChg chg="mod">
          <ac:chgData name="Halbert DO, Caitlin A" userId="daa880d8-bcec-4e26-9e1c-aa7f84bed059" providerId="ADAL" clId="{6AA1B682-F3D1-4C13-A29D-7C899D00471D}" dt="2023-05-16T18:51:58.100" v="27" actId="1037"/>
          <ac:picMkLst>
            <pc:docMk/>
            <pc:sldMk cId="3291441069" sldId="332"/>
            <ac:picMk id="13" creationId="{24D5A096-AC6E-619B-8BB9-F88681BC56E3}"/>
          </ac:picMkLst>
        </pc:picChg>
      </pc:sldChg>
    </pc:docChg>
  </pc:docChgLst>
  <pc:docChgLst>
    <pc:chgData name="Halbert DO, Caitlin A" userId="daa880d8-bcec-4e26-9e1c-aa7f84bed059" providerId="ADAL" clId="{85AADB1F-2262-4A0B-949E-2E5B7ADD9F3E}"/>
    <pc:docChg chg="custSel modSld">
      <pc:chgData name="Halbert DO, Caitlin A" userId="daa880d8-bcec-4e26-9e1c-aa7f84bed059" providerId="ADAL" clId="{85AADB1F-2262-4A0B-949E-2E5B7ADD9F3E}" dt="2024-02-19T18:33:11.958" v="18" actId="1076"/>
      <pc:docMkLst>
        <pc:docMk/>
      </pc:docMkLst>
      <pc:sldChg chg="modSp mod">
        <pc:chgData name="Halbert DO, Caitlin A" userId="daa880d8-bcec-4e26-9e1c-aa7f84bed059" providerId="ADAL" clId="{85AADB1F-2262-4A0B-949E-2E5B7ADD9F3E}" dt="2024-02-19T18:31:37.796" v="1" actId="1076"/>
        <pc:sldMkLst>
          <pc:docMk/>
          <pc:sldMk cId="242236647" sldId="308"/>
        </pc:sldMkLst>
        <pc:spChg chg="mod">
          <ac:chgData name="Halbert DO, Caitlin A" userId="daa880d8-bcec-4e26-9e1c-aa7f84bed059" providerId="ADAL" clId="{85AADB1F-2262-4A0B-949E-2E5B7ADD9F3E}" dt="2024-02-19T18:31:37.796" v="1" actId="1076"/>
          <ac:spMkLst>
            <pc:docMk/>
            <pc:sldMk cId="242236647" sldId="308"/>
            <ac:spMk id="4" creationId="{92389422-DFD8-4374-BEB6-431976EBDC6E}"/>
          </ac:spMkLst>
        </pc:spChg>
      </pc:sldChg>
      <pc:sldChg chg="modSp mod">
        <pc:chgData name="Halbert DO, Caitlin A" userId="daa880d8-bcec-4e26-9e1c-aa7f84bed059" providerId="ADAL" clId="{85AADB1F-2262-4A0B-949E-2E5B7ADD9F3E}" dt="2024-02-19T18:33:11.958" v="18" actId="1076"/>
        <pc:sldMkLst>
          <pc:docMk/>
          <pc:sldMk cId="3894782012" sldId="329"/>
        </pc:sldMkLst>
        <pc:spChg chg="mod">
          <ac:chgData name="Halbert DO, Caitlin A" userId="daa880d8-bcec-4e26-9e1c-aa7f84bed059" providerId="ADAL" clId="{85AADB1F-2262-4A0B-949E-2E5B7ADD9F3E}" dt="2024-02-19T18:32:43.656" v="13" actId="14100"/>
          <ac:spMkLst>
            <pc:docMk/>
            <pc:sldMk cId="3894782012" sldId="329"/>
            <ac:spMk id="2" creationId="{18257F2E-4C9A-F20A-1BCD-2C84D6493FD8}"/>
          </ac:spMkLst>
        </pc:spChg>
        <pc:spChg chg="mod">
          <ac:chgData name="Halbert DO, Caitlin A" userId="daa880d8-bcec-4e26-9e1c-aa7f84bed059" providerId="ADAL" clId="{85AADB1F-2262-4A0B-949E-2E5B7ADD9F3E}" dt="2024-02-19T18:33:00.689" v="16" actId="1076"/>
          <ac:spMkLst>
            <pc:docMk/>
            <pc:sldMk cId="3894782012" sldId="329"/>
            <ac:spMk id="3" creationId="{DDE600AB-D159-B927-B191-E72CA6FFD56C}"/>
          </ac:spMkLst>
        </pc:spChg>
        <pc:spChg chg="mod">
          <ac:chgData name="Halbert DO, Caitlin A" userId="daa880d8-bcec-4e26-9e1c-aa7f84bed059" providerId="ADAL" clId="{85AADB1F-2262-4A0B-949E-2E5B7ADD9F3E}" dt="2024-02-19T18:33:06.572" v="17" actId="1076"/>
          <ac:spMkLst>
            <pc:docMk/>
            <pc:sldMk cId="3894782012" sldId="329"/>
            <ac:spMk id="12" creationId="{13DEDDB2-E471-C82A-C154-C80782639C5C}"/>
          </ac:spMkLst>
        </pc:spChg>
        <pc:picChg chg="mod">
          <ac:chgData name="Halbert DO, Caitlin A" userId="daa880d8-bcec-4e26-9e1c-aa7f84bed059" providerId="ADAL" clId="{85AADB1F-2262-4A0B-949E-2E5B7ADD9F3E}" dt="2024-02-19T18:33:11.958" v="18" actId="1076"/>
          <ac:picMkLst>
            <pc:docMk/>
            <pc:sldMk cId="3894782012" sldId="329"/>
            <ac:picMk id="5" creationId="{2AA96388-DC7F-A310-780B-658D727E3445}"/>
          </ac:picMkLst>
        </pc:picChg>
      </pc:sldChg>
      <pc:sldChg chg="modSp mod">
        <pc:chgData name="Halbert DO, Caitlin A" userId="daa880d8-bcec-4e26-9e1c-aa7f84bed059" providerId="ADAL" clId="{85AADB1F-2262-4A0B-949E-2E5B7ADD9F3E}" dt="2024-02-19T18:31:14.483" v="0" actId="313"/>
        <pc:sldMkLst>
          <pc:docMk/>
          <pc:sldMk cId="2378287567" sldId="353"/>
        </pc:sldMkLst>
        <pc:spChg chg="mod">
          <ac:chgData name="Halbert DO, Caitlin A" userId="daa880d8-bcec-4e26-9e1c-aa7f84bed059" providerId="ADAL" clId="{85AADB1F-2262-4A0B-949E-2E5B7ADD9F3E}" dt="2024-02-19T18:31:14.483" v="0" actId="313"/>
          <ac:spMkLst>
            <pc:docMk/>
            <pc:sldMk cId="2378287567" sldId="353"/>
            <ac:spMk id="8" creationId="{D74460D3-26E3-90B3-F66A-93B1433DC917}"/>
          </ac:spMkLst>
        </pc:spChg>
      </pc:sldChg>
    </pc:docChg>
  </pc:docChgLst>
  <pc:docChgLst>
    <pc:chgData name="Halbert DO, Caitlin A" userId="S::caitlin.a.halbert@christianacare.org::daa880d8-bcec-4e26-9e1c-aa7f84bed059" providerId="AD" clId="Web-{32BA9441-1B69-BB32-8A99-77D4FE947649}"/>
    <pc:docChg chg="mod modSld">
      <pc:chgData name="Halbert DO, Caitlin A" userId="S::caitlin.a.halbert@christianacare.org::daa880d8-bcec-4e26-9e1c-aa7f84bed059" providerId="AD" clId="Web-{32BA9441-1B69-BB32-8A99-77D4FE947649}" dt="2023-11-07T20:50:16.059" v="2" actId="20577"/>
      <pc:docMkLst>
        <pc:docMk/>
      </pc:docMkLst>
      <pc:sldChg chg="modSp">
        <pc:chgData name="Halbert DO, Caitlin A" userId="S::caitlin.a.halbert@christianacare.org::daa880d8-bcec-4e26-9e1c-aa7f84bed059" providerId="AD" clId="Web-{32BA9441-1B69-BB32-8A99-77D4FE947649}" dt="2023-11-07T20:50:16.059" v="2" actId="20577"/>
        <pc:sldMkLst>
          <pc:docMk/>
          <pc:sldMk cId="661765998" sldId="262"/>
        </pc:sldMkLst>
        <pc:spChg chg="mod">
          <ac:chgData name="Halbert DO, Caitlin A" userId="S::caitlin.a.halbert@christianacare.org::daa880d8-bcec-4e26-9e1c-aa7f84bed059" providerId="AD" clId="Web-{32BA9441-1B69-BB32-8A99-77D4FE947649}" dt="2023-11-07T20:50:16.059" v="2" actId="20577"/>
          <ac:spMkLst>
            <pc:docMk/>
            <pc:sldMk cId="661765998" sldId="262"/>
            <ac:spMk id="6" creationId="{52098271-BE23-4C73-8CD1-032F6F4F4198}"/>
          </ac:spMkLst>
        </pc:spChg>
      </pc:sldChg>
      <pc:sldChg chg="modCm">
        <pc:chgData name="Halbert DO, Caitlin A" userId="S::caitlin.a.halbert@christianacare.org::daa880d8-bcec-4e26-9e1c-aa7f84bed059" providerId="AD" clId="Web-{32BA9441-1B69-BB32-8A99-77D4FE947649}" dt="2023-11-07T20:49:46.886" v="1"/>
        <pc:sldMkLst>
          <pc:docMk/>
          <pc:sldMk cId="2016940247" sldId="3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13119-0E94-4046-9B1B-106E417788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D3B6E9F-755E-4764-A6E7-A5909B253C79}">
      <dgm:prSet custT="1"/>
      <dgm:spPr>
        <a:solidFill>
          <a:srgbClr val="00B0F0"/>
        </a:solidFill>
      </dgm:spPr>
      <dgm:t>
        <a:bodyPr/>
        <a:lstStyle/>
        <a:p>
          <a:r>
            <a:rPr lang="en-US" sz="1800" dirty="0">
              <a:solidFill>
                <a:srgbClr val="FFF9E7"/>
              </a:solidFill>
              <a:latin typeface="Raleway Medium" pitchFamily="2" charset="0"/>
            </a:rPr>
            <a:t>For New and Established Bariatric Patients</a:t>
          </a:r>
        </a:p>
      </dgm:t>
    </dgm:pt>
    <dgm:pt modelId="{1A50781F-B7E4-41F4-80EF-EB2928E98B77}" type="parTrans" cxnId="{4A16CCA8-81A7-4794-8C11-5C8B8B5B567B}">
      <dgm:prSet/>
      <dgm:spPr/>
      <dgm:t>
        <a:bodyPr/>
        <a:lstStyle/>
        <a:p>
          <a:endParaRPr lang="en-US" sz="1800">
            <a:solidFill>
              <a:schemeClr val="bg1"/>
            </a:solidFill>
            <a:latin typeface="Raleway Medium" pitchFamily="2" charset="0"/>
          </a:endParaRPr>
        </a:p>
      </dgm:t>
    </dgm:pt>
    <dgm:pt modelId="{41803159-FF74-4BA4-8A7C-8EFAD7AA3B36}" type="sibTrans" cxnId="{4A16CCA8-81A7-4794-8C11-5C8B8B5B567B}">
      <dgm:prSet/>
      <dgm:spPr/>
      <dgm:t>
        <a:bodyPr/>
        <a:lstStyle/>
        <a:p>
          <a:endParaRPr lang="en-US" sz="1800">
            <a:solidFill>
              <a:schemeClr val="bg1"/>
            </a:solidFill>
            <a:latin typeface="Raleway Medium" pitchFamily="2" charset="0"/>
          </a:endParaRPr>
        </a:p>
      </dgm:t>
    </dgm:pt>
    <dgm:pt modelId="{69613571-9EBC-481E-8E8E-DA70703AA794}">
      <dgm:prSet custT="1"/>
      <dgm:spPr>
        <a:ln>
          <a:solidFill>
            <a:srgbClr val="00B0F0"/>
          </a:solidFill>
        </a:ln>
      </dgm:spPr>
      <dgm:t>
        <a:bodyPr/>
        <a:lstStyle/>
        <a:p>
          <a:r>
            <a:rPr lang="en-US" sz="2200" dirty="0">
              <a:solidFill>
                <a:schemeClr val="tx1"/>
              </a:solidFill>
              <a:latin typeface="Raleway Medium" pitchFamily="2" charset="0"/>
            </a:rPr>
            <a:t>Select one or more Support Group Meetings</a:t>
          </a:r>
        </a:p>
      </dgm:t>
    </dgm:pt>
    <dgm:pt modelId="{CF12FCB2-7B72-454B-AAC8-A29EDB8153B3}" type="parTrans" cxnId="{E244184E-84B0-4314-98E5-1E8431C4668B}">
      <dgm:prSet/>
      <dgm:spPr/>
      <dgm:t>
        <a:bodyPr/>
        <a:lstStyle/>
        <a:p>
          <a:endParaRPr lang="en-US" sz="1800">
            <a:solidFill>
              <a:schemeClr val="bg1"/>
            </a:solidFill>
            <a:latin typeface="Raleway Medium" pitchFamily="2" charset="0"/>
          </a:endParaRPr>
        </a:p>
      </dgm:t>
    </dgm:pt>
    <dgm:pt modelId="{51E635A5-90C6-4C50-8D1A-996CC1A0CD02}" type="sibTrans" cxnId="{E244184E-84B0-4314-98E5-1E8431C4668B}">
      <dgm:prSet/>
      <dgm:spPr/>
      <dgm:t>
        <a:bodyPr/>
        <a:lstStyle/>
        <a:p>
          <a:endParaRPr lang="en-US" sz="1800">
            <a:solidFill>
              <a:schemeClr val="bg1"/>
            </a:solidFill>
            <a:latin typeface="Raleway Medium" pitchFamily="2" charset="0"/>
          </a:endParaRPr>
        </a:p>
      </dgm:t>
    </dgm:pt>
    <dgm:pt modelId="{8FC73B82-4A05-4425-8B2F-ABF697F989F3}">
      <dgm:prSet custT="1"/>
      <dgm:spPr>
        <a:ln>
          <a:solidFill>
            <a:srgbClr val="00B0F0"/>
          </a:solidFill>
        </a:ln>
      </dgm:spPr>
      <dgm:t>
        <a:bodyPr/>
        <a:lstStyle/>
        <a:p>
          <a:r>
            <a:rPr lang="en-US" sz="2200">
              <a:solidFill>
                <a:schemeClr val="tx1"/>
              </a:solidFill>
              <a:latin typeface="Raleway Medium" pitchFamily="2" charset="0"/>
            </a:rPr>
            <a:t>Click </a:t>
          </a:r>
          <a:r>
            <a:rPr lang="en-US" sz="2200" i="1">
              <a:solidFill>
                <a:schemeClr val="tx1"/>
              </a:solidFill>
              <a:latin typeface="Raleway Medium" pitchFamily="2" charset="0"/>
            </a:rPr>
            <a:t>next</a:t>
          </a:r>
          <a:r>
            <a:rPr lang="en-US" sz="2200">
              <a:solidFill>
                <a:schemeClr val="tx1"/>
              </a:solidFill>
              <a:latin typeface="Raleway Medium" pitchFamily="2" charset="0"/>
            </a:rPr>
            <a:t> at bottom of page</a:t>
          </a:r>
        </a:p>
      </dgm:t>
    </dgm:pt>
    <dgm:pt modelId="{9B6A61B1-D03F-4EAC-A8D9-634E4830A373}" type="parTrans" cxnId="{8AFAE2C4-30EA-496D-8DB8-597B5482D761}">
      <dgm:prSet/>
      <dgm:spPr/>
      <dgm:t>
        <a:bodyPr/>
        <a:lstStyle/>
        <a:p>
          <a:endParaRPr lang="en-US" sz="1800">
            <a:solidFill>
              <a:schemeClr val="bg1"/>
            </a:solidFill>
            <a:latin typeface="Raleway Medium" pitchFamily="2" charset="0"/>
          </a:endParaRPr>
        </a:p>
      </dgm:t>
    </dgm:pt>
    <dgm:pt modelId="{A7C53D0C-478E-4520-83F2-3A8C5ADF44E0}" type="sibTrans" cxnId="{8AFAE2C4-30EA-496D-8DB8-597B5482D761}">
      <dgm:prSet/>
      <dgm:spPr/>
      <dgm:t>
        <a:bodyPr/>
        <a:lstStyle/>
        <a:p>
          <a:endParaRPr lang="en-US" sz="1800">
            <a:solidFill>
              <a:schemeClr val="bg1"/>
            </a:solidFill>
            <a:latin typeface="Raleway Medium" pitchFamily="2" charset="0"/>
          </a:endParaRPr>
        </a:p>
      </dgm:t>
    </dgm:pt>
    <dgm:pt modelId="{5663E60B-C8E4-4794-8111-E9FE49297060}">
      <dgm:prSet custT="1"/>
      <dgm:spPr>
        <a:ln>
          <a:solidFill>
            <a:srgbClr val="00B0F0"/>
          </a:solidFill>
        </a:ln>
      </dgm:spPr>
      <dgm:t>
        <a:bodyPr/>
        <a:lstStyle/>
        <a:p>
          <a:r>
            <a:rPr lang="en-US" sz="2200">
              <a:solidFill>
                <a:schemeClr val="tx1"/>
              </a:solidFill>
              <a:latin typeface="Raleway Medium" pitchFamily="2" charset="0"/>
            </a:rPr>
            <a:t>Fill in your information</a:t>
          </a:r>
        </a:p>
      </dgm:t>
    </dgm:pt>
    <dgm:pt modelId="{2A1627F9-39F2-479D-95D4-668C8342788D}" type="parTrans" cxnId="{2C8AE21C-7ED1-47CB-B51B-E59F1887FCCE}">
      <dgm:prSet/>
      <dgm:spPr/>
      <dgm:t>
        <a:bodyPr/>
        <a:lstStyle/>
        <a:p>
          <a:endParaRPr lang="en-US" sz="1800">
            <a:solidFill>
              <a:schemeClr val="bg1"/>
            </a:solidFill>
            <a:latin typeface="Raleway Medium" pitchFamily="2" charset="0"/>
          </a:endParaRPr>
        </a:p>
      </dgm:t>
    </dgm:pt>
    <dgm:pt modelId="{7D892DB2-0F10-481F-B23F-7A0F5F1C3C46}" type="sibTrans" cxnId="{2C8AE21C-7ED1-47CB-B51B-E59F1887FCCE}">
      <dgm:prSet/>
      <dgm:spPr/>
      <dgm:t>
        <a:bodyPr/>
        <a:lstStyle/>
        <a:p>
          <a:endParaRPr lang="en-US" sz="1800">
            <a:solidFill>
              <a:schemeClr val="bg1"/>
            </a:solidFill>
            <a:latin typeface="Raleway Medium" pitchFamily="2" charset="0"/>
          </a:endParaRPr>
        </a:p>
      </dgm:t>
    </dgm:pt>
    <dgm:pt modelId="{F7EBEDE7-8F0F-4E73-A3AA-6EF998EF2829}">
      <dgm:prSet custT="1"/>
      <dgm:spPr>
        <a:ln>
          <a:solidFill>
            <a:srgbClr val="00B0F0"/>
          </a:solidFill>
        </a:ln>
      </dgm:spPr>
      <dgm:t>
        <a:bodyPr/>
        <a:lstStyle/>
        <a:p>
          <a:r>
            <a:rPr lang="en-US" sz="2200">
              <a:solidFill>
                <a:schemeClr val="tx1"/>
              </a:solidFill>
              <a:latin typeface="Raleway Medium" pitchFamily="2" charset="0"/>
            </a:rPr>
            <a:t>Click </a:t>
          </a:r>
          <a:r>
            <a:rPr lang="en-US" sz="2200" i="1">
              <a:solidFill>
                <a:schemeClr val="tx1"/>
              </a:solidFill>
              <a:latin typeface="Raleway Medium" pitchFamily="2" charset="0"/>
            </a:rPr>
            <a:t>next</a:t>
          </a:r>
          <a:r>
            <a:rPr lang="en-US" sz="2200">
              <a:solidFill>
                <a:schemeClr val="tx1"/>
              </a:solidFill>
              <a:latin typeface="Raleway Medium" pitchFamily="2" charset="0"/>
            </a:rPr>
            <a:t> then </a:t>
          </a:r>
          <a:r>
            <a:rPr lang="en-US" sz="2200" i="1">
              <a:solidFill>
                <a:schemeClr val="tx1"/>
              </a:solidFill>
              <a:latin typeface="Raleway Medium" pitchFamily="2" charset="0"/>
            </a:rPr>
            <a:t>submit</a:t>
          </a:r>
        </a:p>
      </dgm:t>
    </dgm:pt>
    <dgm:pt modelId="{C27ED072-E1BE-4AAE-9956-CAE77CBDE193}" type="parTrans" cxnId="{26F63181-8206-4E53-9C52-3F1CB6756989}">
      <dgm:prSet/>
      <dgm:spPr/>
      <dgm:t>
        <a:bodyPr/>
        <a:lstStyle/>
        <a:p>
          <a:endParaRPr lang="en-US" sz="1800">
            <a:solidFill>
              <a:schemeClr val="bg1"/>
            </a:solidFill>
            <a:latin typeface="Raleway Medium" pitchFamily="2" charset="0"/>
          </a:endParaRPr>
        </a:p>
      </dgm:t>
    </dgm:pt>
    <dgm:pt modelId="{82258526-2570-4FDE-9ED9-92AAC963E2B4}" type="sibTrans" cxnId="{26F63181-8206-4E53-9C52-3F1CB6756989}">
      <dgm:prSet/>
      <dgm:spPr/>
      <dgm:t>
        <a:bodyPr/>
        <a:lstStyle/>
        <a:p>
          <a:endParaRPr lang="en-US" sz="1800">
            <a:solidFill>
              <a:schemeClr val="bg1"/>
            </a:solidFill>
            <a:latin typeface="Raleway Medium" pitchFamily="2" charset="0"/>
          </a:endParaRPr>
        </a:p>
      </dgm:t>
    </dgm:pt>
    <dgm:pt modelId="{20743818-AA95-436E-A676-E8E5AB88FFBB}">
      <dgm:prSet custT="1"/>
      <dgm:spPr>
        <a:ln>
          <a:solidFill>
            <a:srgbClr val="00B0F0"/>
          </a:solidFill>
        </a:ln>
      </dgm:spPr>
      <dgm:t>
        <a:bodyPr/>
        <a:lstStyle/>
        <a:p>
          <a:r>
            <a:rPr lang="en-US" sz="2200" dirty="0">
              <a:solidFill>
                <a:schemeClr val="tx1"/>
              </a:solidFill>
              <a:latin typeface="Raleway Medium" pitchFamily="2" charset="0"/>
            </a:rPr>
            <a:t>You will receive a confirmation email with the Zoom link the day before and two the day of the event</a:t>
          </a:r>
        </a:p>
      </dgm:t>
    </dgm:pt>
    <dgm:pt modelId="{462331AD-F4E6-4750-B1A7-D1136C9776B3}" type="parTrans" cxnId="{3A54C7F7-856E-4648-9952-872B54306B07}">
      <dgm:prSet/>
      <dgm:spPr/>
      <dgm:t>
        <a:bodyPr/>
        <a:lstStyle/>
        <a:p>
          <a:endParaRPr lang="en-US" sz="1800">
            <a:solidFill>
              <a:schemeClr val="bg1"/>
            </a:solidFill>
            <a:latin typeface="Raleway Medium" pitchFamily="2" charset="0"/>
          </a:endParaRPr>
        </a:p>
      </dgm:t>
    </dgm:pt>
    <dgm:pt modelId="{937AC10A-3209-45F8-AD04-D82E033581C9}" type="sibTrans" cxnId="{3A54C7F7-856E-4648-9952-872B54306B07}">
      <dgm:prSet/>
      <dgm:spPr/>
      <dgm:t>
        <a:bodyPr/>
        <a:lstStyle/>
        <a:p>
          <a:endParaRPr lang="en-US" sz="1800">
            <a:solidFill>
              <a:schemeClr val="bg1"/>
            </a:solidFill>
            <a:latin typeface="Raleway Medium" pitchFamily="2" charset="0"/>
          </a:endParaRPr>
        </a:p>
      </dgm:t>
    </dgm:pt>
    <dgm:pt modelId="{44349C17-C880-4E10-A311-57C7557BF6AD}" type="pres">
      <dgm:prSet presAssocID="{A7713119-0E94-4046-9B1B-106E41778898}" presName="linear" presStyleCnt="0">
        <dgm:presLayoutVars>
          <dgm:dir/>
          <dgm:animLvl val="lvl"/>
          <dgm:resizeHandles val="exact"/>
        </dgm:presLayoutVars>
      </dgm:prSet>
      <dgm:spPr/>
    </dgm:pt>
    <dgm:pt modelId="{D379F4B3-EDBB-4AA5-8E9A-E2922D0229C2}" type="pres">
      <dgm:prSet presAssocID="{ED3B6E9F-755E-4764-A6E7-A5909B253C79}" presName="parentLin" presStyleCnt="0"/>
      <dgm:spPr/>
    </dgm:pt>
    <dgm:pt modelId="{3F064306-7BD4-4194-8E18-219AE9591828}" type="pres">
      <dgm:prSet presAssocID="{ED3B6E9F-755E-4764-A6E7-A5909B253C79}" presName="parentLeftMargin" presStyleLbl="node1" presStyleIdx="0" presStyleCnt="1"/>
      <dgm:spPr/>
    </dgm:pt>
    <dgm:pt modelId="{7C1DD97A-D431-48AB-9F8A-6934381058C0}" type="pres">
      <dgm:prSet presAssocID="{ED3B6E9F-755E-4764-A6E7-A5909B253C79}" presName="parentText" presStyleLbl="node1" presStyleIdx="0" presStyleCnt="1" custScaleX="100506" custScaleY="62609" custLinFactNeighborX="27610" custLinFactNeighborY="-2595">
        <dgm:presLayoutVars>
          <dgm:chMax val="0"/>
          <dgm:bulletEnabled val="1"/>
        </dgm:presLayoutVars>
      </dgm:prSet>
      <dgm:spPr/>
    </dgm:pt>
    <dgm:pt modelId="{5B444382-44C9-4744-AE41-39125E6A7A79}" type="pres">
      <dgm:prSet presAssocID="{ED3B6E9F-755E-4764-A6E7-A5909B253C79}" presName="negativeSpace" presStyleCnt="0"/>
      <dgm:spPr/>
    </dgm:pt>
    <dgm:pt modelId="{FBDD7423-B09E-49D7-BC8F-699DBB6B54A1}" type="pres">
      <dgm:prSet presAssocID="{ED3B6E9F-755E-4764-A6E7-A5909B253C79}" presName="childText" presStyleLbl="conFgAcc1" presStyleIdx="0" presStyleCnt="1" custScaleX="87594" custScaleY="104893" custLinFactNeighborX="8401" custLinFactNeighborY="1859">
        <dgm:presLayoutVars>
          <dgm:bulletEnabled val="1"/>
        </dgm:presLayoutVars>
      </dgm:prSet>
      <dgm:spPr/>
    </dgm:pt>
  </dgm:ptLst>
  <dgm:cxnLst>
    <dgm:cxn modelId="{896D3B15-3A7A-4BAD-A21E-E8FE7D791F34}" type="presOf" srcId="{69613571-9EBC-481E-8E8E-DA70703AA794}" destId="{FBDD7423-B09E-49D7-BC8F-699DBB6B54A1}" srcOrd="0" destOrd="0" presId="urn:microsoft.com/office/officeart/2005/8/layout/list1"/>
    <dgm:cxn modelId="{2C8AE21C-7ED1-47CB-B51B-E59F1887FCCE}" srcId="{ED3B6E9F-755E-4764-A6E7-A5909B253C79}" destId="{5663E60B-C8E4-4794-8111-E9FE49297060}" srcOrd="2" destOrd="0" parTransId="{2A1627F9-39F2-479D-95D4-668C8342788D}" sibTransId="{7D892DB2-0F10-481F-B23F-7A0F5F1C3C46}"/>
    <dgm:cxn modelId="{91FAE925-72B3-47C9-A79E-0FFA755DBABE}" type="presOf" srcId="{20743818-AA95-436E-A676-E8E5AB88FFBB}" destId="{FBDD7423-B09E-49D7-BC8F-699DBB6B54A1}" srcOrd="0" destOrd="4" presId="urn:microsoft.com/office/officeart/2005/8/layout/list1"/>
    <dgm:cxn modelId="{9D92D02D-52CD-4E5B-9F80-9C4E10204804}" type="presOf" srcId="{ED3B6E9F-755E-4764-A6E7-A5909B253C79}" destId="{7C1DD97A-D431-48AB-9F8A-6934381058C0}" srcOrd="1" destOrd="0" presId="urn:microsoft.com/office/officeart/2005/8/layout/list1"/>
    <dgm:cxn modelId="{E244184E-84B0-4314-98E5-1E8431C4668B}" srcId="{ED3B6E9F-755E-4764-A6E7-A5909B253C79}" destId="{69613571-9EBC-481E-8E8E-DA70703AA794}" srcOrd="0" destOrd="0" parTransId="{CF12FCB2-7B72-454B-AAC8-A29EDB8153B3}" sibTransId="{51E635A5-90C6-4C50-8D1A-996CC1A0CD02}"/>
    <dgm:cxn modelId="{CE859650-F288-4E7E-9DA0-214DCB8616D1}" type="presOf" srcId="{A7713119-0E94-4046-9B1B-106E41778898}" destId="{44349C17-C880-4E10-A311-57C7557BF6AD}" srcOrd="0" destOrd="0" presId="urn:microsoft.com/office/officeart/2005/8/layout/list1"/>
    <dgm:cxn modelId="{7D1B7B58-6292-48F0-AD67-A123DAF4F5A9}" type="presOf" srcId="{ED3B6E9F-755E-4764-A6E7-A5909B253C79}" destId="{3F064306-7BD4-4194-8E18-219AE9591828}" srcOrd="0" destOrd="0" presId="urn:microsoft.com/office/officeart/2005/8/layout/list1"/>
    <dgm:cxn modelId="{26F63181-8206-4E53-9C52-3F1CB6756989}" srcId="{ED3B6E9F-755E-4764-A6E7-A5909B253C79}" destId="{F7EBEDE7-8F0F-4E73-A3AA-6EF998EF2829}" srcOrd="3" destOrd="0" parTransId="{C27ED072-E1BE-4AAE-9956-CAE77CBDE193}" sibTransId="{82258526-2570-4FDE-9ED9-92AAC963E2B4}"/>
    <dgm:cxn modelId="{1F8C1697-2724-4BB5-8599-1DA29F7ABCD9}" type="presOf" srcId="{8FC73B82-4A05-4425-8B2F-ABF697F989F3}" destId="{FBDD7423-B09E-49D7-BC8F-699DBB6B54A1}" srcOrd="0" destOrd="1" presId="urn:microsoft.com/office/officeart/2005/8/layout/list1"/>
    <dgm:cxn modelId="{4A16CCA8-81A7-4794-8C11-5C8B8B5B567B}" srcId="{A7713119-0E94-4046-9B1B-106E41778898}" destId="{ED3B6E9F-755E-4764-A6E7-A5909B253C79}" srcOrd="0" destOrd="0" parTransId="{1A50781F-B7E4-41F4-80EF-EB2928E98B77}" sibTransId="{41803159-FF74-4BA4-8A7C-8EFAD7AA3B36}"/>
    <dgm:cxn modelId="{8AFAE2C4-30EA-496D-8DB8-597B5482D761}" srcId="{ED3B6E9F-755E-4764-A6E7-A5909B253C79}" destId="{8FC73B82-4A05-4425-8B2F-ABF697F989F3}" srcOrd="1" destOrd="0" parTransId="{9B6A61B1-D03F-4EAC-A8D9-634E4830A373}" sibTransId="{A7C53D0C-478E-4520-83F2-3A8C5ADF44E0}"/>
    <dgm:cxn modelId="{363A01D1-F93D-4A25-AC86-3A8D8B93B955}" type="presOf" srcId="{F7EBEDE7-8F0F-4E73-A3AA-6EF998EF2829}" destId="{FBDD7423-B09E-49D7-BC8F-699DBB6B54A1}" srcOrd="0" destOrd="3" presId="urn:microsoft.com/office/officeart/2005/8/layout/list1"/>
    <dgm:cxn modelId="{1011E8DC-73B4-4A93-82D8-0FE5D68ACDBA}" type="presOf" srcId="{5663E60B-C8E4-4794-8111-E9FE49297060}" destId="{FBDD7423-B09E-49D7-BC8F-699DBB6B54A1}" srcOrd="0" destOrd="2" presId="urn:microsoft.com/office/officeart/2005/8/layout/list1"/>
    <dgm:cxn modelId="{3A54C7F7-856E-4648-9952-872B54306B07}" srcId="{ED3B6E9F-755E-4764-A6E7-A5909B253C79}" destId="{20743818-AA95-436E-A676-E8E5AB88FFBB}" srcOrd="4" destOrd="0" parTransId="{462331AD-F4E6-4750-B1A7-D1136C9776B3}" sibTransId="{937AC10A-3209-45F8-AD04-D82E033581C9}"/>
    <dgm:cxn modelId="{EBDC3E95-A70A-429F-B188-C5A7521651D5}" type="presParOf" srcId="{44349C17-C880-4E10-A311-57C7557BF6AD}" destId="{D379F4B3-EDBB-4AA5-8E9A-E2922D0229C2}" srcOrd="0" destOrd="0" presId="urn:microsoft.com/office/officeart/2005/8/layout/list1"/>
    <dgm:cxn modelId="{9D6CFFD0-BB88-4203-9954-3FA067767CE3}" type="presParOf" srcId="{D379F4B3-EDBB-4AA5-8E9A-E2922D0229C2}" destId="{3F064306-7BD4-4194-8E18-219AE9591828}" srcOrd="0" destOrd="0" presId="urn:microsoft.com/office/officeart/2005/8/layout/list1"/>
    <dgm:cxn modelId="{CEF4F92F-5243-4916-9D42-865D37408471}" type="presParOf" srcId="{D379F4B3-EDBB-4AA5-8E9A-E2922D0229C2}" destId="{7C1DD97A-D431-48AB-9F8A-6934381058C0}" srcOrd="1" destOrd="0" presId="urn:microsoft.com/office/officeart/2005/8/layout/list1"/>
    <dgm:cxn modelId="{FB1D3FD6-33F9-4145-A7FC-B3719D5FAB3B}" type="presParOf" srcId="{44349C17-C880-4E10-A311-57C7557BF6AD}" destId="{5B444382-44C9-4744-AE41-39125E6A7A79}" srcOrd="1" destOrd="0" presId="urn:microsoft.com/office/officeart/2005/8/layout/list1"/>
    <dgm:cxn modelId="{E924F9A9-D3A7-4660-84A8-50FC1B0345BC}" type="presParOf" srcId="{44349C17-C880-4E10-A311-57C7557BF6AD}" destId="{FBDD7423-B09E-49D7-BC8F-699DBB6B54A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D7423-B09E-49D7-BC8F-699DBB6B54A1}">
      <dsp:nvSpPr>
        <dsp:cNvPr id="0" name=""/>
        <dsp:cNvSpPr/>
      </dsp:nvSpPr>
      <dsp:spPr>
        <a:xfrm>
          <a:off x="451569" y="304805"/>
          <a:ext cx="4708345" cy="4652214"/>
        </a:xfrm>
        <a:prstGeom prst="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7175" tIns="1041400" rIns="41717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latin typeface="Raleway Medium" pitchFamily="2" charset="0"/>
            </a:rPr>
            <a:t>Select one or more Support Group Meetings</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Click </a:t>
          </a:r>
          <a:r>
            <a:rPr lang="en-US" sz="2200" i="1" kern="1200">
              <a:solidFill>
                <a:schemeClr val="tx1"/>
              </a:solidFill>
              <a:latin typeface="Raleway Medium" pitchFamily="2" charset="0"/>
            </a:rPr>
            <a:t>next</a:t>
          </a:r>
          <a:r>
            <a:rPr lang="en-US" sz="2200" kern="1200">
              <a:solidFill>
                <a:schemeClr val="tx1"/>
              </a:solidFill>
              <a:latin typeface="Raleway Medium" pitchFamily="2" charset="0"/>
            </a:rPr>
            <a:t> at bottom of page</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Fill in your information</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Click </a:t>
          </a:r>
          <a:r>
            <a:rPr lang="en-US" sz="2200" i="1" kern="1200">
              <a:solidFill>
                <a:schemeClr val="tx1"/>
              </a:solidFill>
              <a:latin typeface="Raleway Medium" pitchFamily="2" charset="0"/>
            </a:rPr>
            <a:t>next</a:t>
          </a:r>
          <a:r>
            <a:rPr lang="en-US" sz="2200" kern="1200">
              <a:solidFill>
                <a:schemeClr val="tx1"/>
              </a:solidFill>
              <a:latin typeface="Raleway Medium" pitchFamily="2" charset="0"/>
            </a:rPr>
            <a:t> then </a:t>
          </a:r>
          <a:r>
            <a:rPr lang="en-US" sz="2200" i="1" kern="1200">
              <a:solidFill>
                <a:schemeClr val="tx1"/>
              </a:solidFill>
              <a:latin typeface="Raleway Medium" pitchFamily="2" charset="0"/>
            </a:rPr>
            <a:t>submit</a:t>
          </a:r>
        </a:p>
        <a:p>
          <a:pPr marL="228600" lvl="1" indent="-228600" algn="l" defTabSz="977900">
            <a:lnSpc>
              <a:spcPct val="90000"/>
            </a:lnSpc>
            <a:spcBef>
              <a:spcPct val="0"/>
            </a:spcBef>
            <a:spcAft>
              <a:spcPct val="15000"/>
            </a:spcAft>
            <a:buChar char="•"/>
          </a:pPr>
          <a:r>
            <a:rPr lang="en-US" sz="2200" kern="1200" dirty="0">
              <a:solidFill>
                <a:schemeClr val="tx1"/>
              </a:solidFill>
              <a:latin typeface="Raleway Medium" pitchFamily="2" charset="0"/>
            </a:rPr>
            <a:t>You will receive a confirmation email with the Zoom link the day before and two the day of the event</a:t>
          </a:r>
        </a:p>
      </dsp:txBody>
      <dsp:txXfrm>
        <a:off x="451569" y="304805"/>
        <a:ext cx="4708345" cy="4652214"/>
      </dsp:txXfrm>
    </dsp:sp>
    <dsp:sp modelId="{7C1DD97A-D431-48AB-9F8A-6934381058C0}">
      <dsp:nvSpPr>
        <dsp:cNvPr id="0" name=""/>
        <dsp:cNvSpPr/>
      </dsp:nvSpPr>
      <dsp:spPr>
        <a:xfrm>
          <a:off x="342964" y="0"/>
          <a:ext cx="3781673" cy="1182859"/>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19" tIns="0" rIns="142219"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FFF9E7"/>
              </a:solidFill>
              <a:latin typeface="Raleway Medium" pitchFamily="2" charset="0"/>
            </a:rPr>
            <a:t>For New and Established Bariatric Patients</a:t>
          </a:r>
        </a:p>
      </dsp:txBody>
      <dsp:txXfrm>
        <a:off x="400706" y="57742"/>
        <a:ext cx="3666189" cy="10673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0C1AF-0289-4088-8C51-1B63D7AD00FA}"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5DBE1-BC43-410F-8A35-A3F3B13051FE}" type="slidenum">
              <a:rPr lang="en-US" smtClean="0"/>
              <a:t>‹#›</a:t>
            </a:fld>
            <a:endParaRPr lang="en-US"/>
          </a:p>
        </p:txBody>
      </p:sp>
    </p:spTree>
    <p:extLst>
      <p:ext uri="{BB962C8B-B14F-4D97-AF65-F5344CB8AC3E}">
        <p14:creationId xmlns:p14="http://schemas.microsoft.com/office/powerpoint/2010/main" val="306798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5DBE1-BC43-410F-8A35-A3F3B13051FE}" type="slidenum">
              <a:rPr lang="en-US" smtClean="0"/>
              <a:t>2</a:t>
            </a:fld>
            <a:endParaRPr lang="en-US"/>
          </a:p>
        </p:txBody>
      </p:sp>
    </p:spTree>
    <p:extLst>
      <p:ext uri="{BB962C8B-B14F-4D97-AF65-F5344CB8AC3E}">
        <p14:creationId xmlns:p14="http://schemas.microsoft.com/office/powerpoint/2010/main" val="221164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2452-F6F2-46B9-9B78-869C33F8A1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1B55A1-A34F-4B2D-95AF-57EF8C7B6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C1633-97DB-412A-BD63-B2208E815922}"/>
              </a:ext>
            </a:extLst>
          </p:cNvPr>
          <p:cNvSpPr>
            <a:spLocks noGrp="1"/>
          </p:cNvSpPr>
          <p:nvPr>
            <p:ph type="dt" sz="half" idx="10"/>
          </p:nvPr>
        </p:nvSpPr>
        <p:spPr/>
        <p:txBody>
          <a:bodyPr/>
          <a:lstStyle/>
          <a:p>
            <a:fld id="{9AE20DB5-A90B-4FCE-8E76-DAC4BA458452}" type="datetimeFigureOut">
              <a:rPr lang="en-US" smtClean="0"/>
              <a:t>4/26/2024</a:t>
            </a:fld>
            <a:endParaRPr lang="en-US"/>
          </a:p>
        </p:txBody>
      </p:sp>
      <p:sp>
        <p:nvSpPr>
          <p:cNvPr id="5" name="Footer Placeholder 4">
            <a:extLst>
              <a:ext uri="{FF2B5EF4-FFF2-40B4-BE49-F238E27FC236}">
                <a16:creationId xmlns:a16="http://schemas.microsoft.com/office/drawing/2014/main" id="{397482F8-55C0-4494-BAD4-3936AEB5D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6CBE0-DBF6-49EE-A5A3-C514E88EFFD9}"/>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58089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9D69-1C04-473A-953E-60D823E171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93588D-FCD3-4F3C-A632-86E7D51F4F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BC7FD-689B-401C-9ADD-A73EDBF486FB}"/>
              </a:ext>
            </a:extLst>
          </p:cNvPr>
          <p:cNvSpPr>
            <a:spLocks noGrp="1"/>
          </p:cNvSpPr>
          <p:nvPr>
            <p:ph type="dt" sz="half" idx="10"/>
          </p:nvPr>
        </p:nvSpPr>
        <p:spPr/>
        <p:txBody>
          <a:bodyPr/>
          <a:lstStyle/>
          <a:p>
            <a:fld id="{9AE20DB5-A90B-4FCE-8E76-DAC4BA458452}" type="datetimeFigureOut">
              <a:rPr lang="en-US" smtClean="0"/>
              <a:t>4/26/2024</a:t>
            </a:fld>
            <a:endParaRPr lang="en-US"/>
          </a:p>
        </p:txBody>
      </p:sp>
      <p:sp>
        <p:nvSpPr>
          <p:cNvPr id="5" name="Footer Placeholder 4">
            <a:extLst>
              <a:ext uri="{FF2B5EF4-FFF2-40B4-BE49-F238E27FC236}">
                <a16:creationId xmlns:a16="http://schemas.microsoft.com/office/drawing/2014/main" id="{5C4A97FE-1134-46E8-9CDD-E29EB6F37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102B2-AC59-436E-AB11-2FCD831AD2C1}"/>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402443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3C01C-7813-4C11-A4AD-6D911CC37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AC150B-A318-4D5B-9D07-AAE209508A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AF164-77EF-49ED-891A-94303BF1DFE9}"/>
              </a:ext>
            </a:extLst>
          </p:cNvPr>
          <p:cNvSpPr>
            <a:spLocks noGrp="1"/>
          </p:cNvSpPr>
          <p:nvPr>
            <p:ph type="dt" sz="half" idx="10"/>
          </p:nvPr>
        </p:nvSpPr>
        <p:spPr/>
        <p:txBody>
          <a:bodyPr/>
          <a:lstStyle/>
          <a:p>
            <a:fld id="{9AE20DB5-A90B-4FCE-8E76-DAC4BA458452}" type="datetimeFigureOut">
              <a:rPr lang="en-US" smtClean="0"/>
              <a:t>4/26/2024</a:t>
            </a:fld>
            <a:endParaRPr lang="en-US"/>
          </a:p>
        </p:txBody>
      </p:sp>
      <p:sp>
        <p:nvSpPr>
          <p:cNvPr id="5" name="Footer Placeholder 4">
            <a:extLst>
              <a:ext uri="{FF2B5EF4-FFF2-40B4-BE49-F238E27FC236}">
                <a16:creationId xmlns:a16="http://schemas.microsoft.com/office/drawing/2014/main" id="{42F10ED4-CBAC-4F10-9529-ED0666766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BF60E-5A47-45AA-9D20-20777E64DDB6}"/>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1636924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F42FAD-6D62-B34B-AA54-84722CE1771B}"/>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407627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E5B0-5107-4882-8FDA-A66004A8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10DEA-43E9-47B2-94E5-365BE39936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2C469-C708-4851-9E04-EA4D0F5BF70E}"/>
              </a:ext>
            </a:extLst>
          </p:cNvPr>
          <p:cNvSpPr>
            <a:spLocks noGrp="1"/>
          </p:cNvSpPr>
          <p:nvPr>
            <p:ph type="dt" sz="half" idx="10"/>
          </p:nvPr>
        </p:nvSpPr>
        <p:spPr/>
        <p:txBody>
          <a:bodyPr/>
          <a:lstStyle/>
          <a:p>
            <a:fld id="{9AE20DB5-A90B-4FCE-8E76-DAC4BA458452}" type="datetimeFigureOut">
              <a:rPr lang="en-US" smtClean="0"/>
              <a:t>4/26/2024</a:t>
            </a:fld>
            <a:endParaRPr lang="en-US"/>
          </a:p>
        </p:txBody>
      </p:sp>
      <p:sp>
        <p:nvSpPr>
          <p:cNvPr id="5" name="Footer Placeholder 4">
            <a:extLst>
              <a:ext uri="{FF2B5EF4-FFF2-40B4-BE49-F238E27FC236}">
                <a16:creationId xmlns:a16="http://schemas.microsoft.com/office/drawing/2014/main" id="{9BA0A115-E9C1-4528-A645-05E0E8B7D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7B53B-E95F-492F-8585-094F1D3B6897}"/>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178639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AF9-17FC-4D90-B48D-19D418168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E8E68-585F-4FF1-9AC8-A19C6DA9E0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247830-8A60-4003-9F55-735BA572975F}"/>
              </a:ext>
            </a:extLst>
          </p:cNvPr>
          <p:cNvSpPr>
            <a:spLocks noGrp="1"/>
          </p:cNvSpPr>
          <p:nvPr>
            <p:ph type="dt" sz="half" idx="10"/>
          </p:nvPr>
        </p:nvSpPr>
        <p:spPr/>
        <p:txBody>
          <a:bodyPr/>
          <a:lstStyle/>
          <a:p>
            <a:fld id="{9AE20DB5-A90B-4FCE-8E76-DAC4BA458452}" type="datetimeFigureOut">
              <a:rPr lang="en-US" smtClean="0"/>
              <a:t>4/26/2024</a:t>
            </a:fld>
            <a:endParaRPr lang="en-US"/>
          </a:p>
        </p:txBody>
      </p:sp>
      <p:sp>
        <p:nvSpPr>
          <p:cNvPr id="5" name="Footer Placeholder 4">
            <a:extLst>
              <a:ext uri="{FF2B5EF4-FFF2-40B4-BE49-F238E27FC236}">
                <a16:creationId xmlns:a16="http://schemas.microsoft.com/office/drawing/2014/main" id="{C91280FB-7F08-41E1-B7A4-4A41B22C3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EC200-26D5-4D4E-969C-07C1038F1DF4}"/>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43891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771A-C777-4A0A-859D-2C0F5DDDC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B091F6-059B-439F-9F2C-48A851B985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F3EE0-3EA4-4118-86EA-28AB43CE43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C048F-7DB9-4320-866E-CF819080AA15}"/>
              </a:ext>
            </a:extLst>
          </p:cNvPr>
          <p:cNvSpPr>
            <a:spLocks noGrp="1"/>
          </p:cNvSpPr>
          <p:nvPr>
            <p:ph type="dt" sz="half" idx="10"/>
          </p:nvPr>
        </p:nvSpPr>
        <p:spPr/>
        <p:txBody>
          <a:bodyPr/>
          <a:lstStyle/>
          <a:p>
            <a:fld id="{9AE20DB5-A90B-4FCE-8E76-DAC4BA458452}" type="datetimeFigureOut">
              <a:rPr lang="en-US" smtClean="0"/>
              <a:t>4/26/2024</a:t>
            </a:fld>
            <a:endParaRPr lang="en-US"/>
          </a:p>
        </p:txBody>
      </p:sp>
      <p:sp>
        <p:nvSpPr>
          <p:cNvPr id="6" name="Footer Placeholder 5">
            <a:extLst>
              <a:ext uri="{FF2B5EF4-FFF2-40B4-BE49-F238E27FC236}">
                <a16:creationId xmlns:a16="http://schemas.microsoft.com/office/drawing/2014/main" id="{116A8C7E-A228-40E8-995D-EFD9CA010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4FBD7-56A2-4CFC-BDA4-61A2954FB71D}"/>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392047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5E22-D944-406D-B279-9930B12C73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4EC331-348E-44CE-931A-3476AAD7B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2B7833-61A1-4256-96DC-48E96E452D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772DBF-AAF2-4FEA-8032-8702D4CF6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B2BAE-DE0D-4BE5-A839-0366F33F3C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5F28AC-01EE-44C5-8148-7F92053384C2}"/>
              </a:ext>
            </a:extLst>
          </p:cNvPr>
          <p:cNvSpPr>
            <a:spLocks noGrp="1"/>
          </p:cNvSpPr>
          <p:nvPr>
            <p:ph type="dt" sz="half" idx="10"/>
          </p:nvPr>
        </p:nvSpPr>
        <p:spPr/>
        <p:txBody>
          <a:bodyPr/>
          <a:lstStyle/>
          <a:p>
            <a:fld id="{9AE20DB5-A90B-4FCE-8E76-DAC4BA458452}" type="datetimeFigureOut">
              <a:rPr lang="en-US" smtClean="0"/>
              <a:t>4/26/2024</a:t>
            </a:fld>
            <a:endParaRPr lang="en-US"/>
          </a:p>
        </p:txBody>
      </p:sp>
      <p:sp>
        <p:nvSpPr>
          <p:cNvPr id="8" name="Footer Placeholder 7">
            <a:extLst>
              <a:ext uri="{FF2B5EF4-FFF2-40B4-BE49-F238E27FC236}">
                <a16:creationId xmlns:a16="http://schemas.microsoft.com/office/drawing/2014/main" id="{627E51AC-0943-4572-9CB9-7CA5F96306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49C28-2A88-4310-8D01-835892F0C61A}"/>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198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4538-9565-41C8-AD2D-AB0FAF2E1A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0EDDA1-6DAB-48B2-A360-EDF8434289F0}"/>
              </a:ext>
            </a:extLst>
          </p:cNvPr>
          <p:cNvSpPr>
            <a:spLocks noGrp="1"/>
          </p:cNvSpPr>
          <p:nvPr>
            <p:ph type="dt" sz="half" idx="10"/>
          </p:nvPr>
        </p:nvSpPr>
        <p:spPr/>
        <p:txBody>
          <a:bodyPr/>
          <a:lstStyle/>
          <a:p>
            <a:fld id="{9AE20DB5-A90B-4FCE-8E76-DAC4BA458452}" type="datetimeFigureOut">
              <a:rPr lang="en-US" smtClean="0"/>
              <a:t>4/26/2024</a:t>
            </a:fld>
            <a:endParaRPr lang="en-US"/>
          </a:p>
        </p:txBody>
      </p:sp>
      <p:sp>
        <p:nvSpPr>
          <p:cNvPr id="4" name="Footer Placeholder 3">
            <a:extLst>
              <a:ext uri="{FF2B5EF4-FFF2-40B4-BE49-F238E27FC236}">
                <a16:creationId xmlns:a16="http://schemas.microsoft.com/office/drawing/2014/main" id="{38484826-45C9-4581-9195-F4048A388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9DCB80-5EC1-4EB0-8D53-6D6F5C15CCB4}"/>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383252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145AC-5AA1-4975-90C0-947D0300E645}"/>
              </a:ext>
            </a:extLst>
          </p:cNvPr>
          <p:cNvSpPr>
            <a:spLocks noGrp="1"/>
          </p:cNvSpPr>
          <p:nvPr>
            <p:ph type="dt" sz="half" idx="10"/>
          </p:nvPr>
        </p:nvSpPr>
        <p:spPr/>
        <p:txBody>
          <a:bodyPr/>
          <a:lstStyle/>
          <a:p>
            <a:fld id="{9AE20DB5-A90B-4FCE-8E76-DAC4BA458452}" type="datetimeFigureOut">
              <a:rPr lang="en-US" smtClean="0"/>
              <a:t>4/26/2024</a:t>
            </a:fld>
            <a:endParaRPr lang="en-US"/>
          </a:p>
        </p:txBody>
      </p:sp>
      <p:sp>
        <p:nvSpPr>
          <p:cNvPr id="3" name="Footer Placeholder 2">
            <a:extLst>
              <a:ext uri="{FF2B5EF4-FFF2-40B4-BE49-F238E27FC236}">
                <a16:creationId xmlns:a16="http://schemas.microsoft.com/office/drawing/2014/main" id="{01A491E9-D5AF-49A6-83A3-E8A941087F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2E006B-57A4-4259-B303-4D36DB28223B}"/>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10657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3E91-F6E8-4034-BEE4-7BEA5E9E81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29660D-4798-4966-8B2A-674357362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A2D7FF-A737-4CF1-ABCC-946C41C89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B3DAF-45D2-4D05-A42B-D2610517B5FB}"/>
              </a:ext>
            </a:extLst>
          </p:cNvPr>
          <p:cNvSpPr>
            <a:spLocks noGrp="1"/>
          </p:cNvSpPr>
          <p:nvPr>
            <p:ph type="dt" sz="half" idx="10"/>
          </p:nvPr>
        </p:nvSpPr>
        <p:spPr/>
        <p:txBody>
          <a:bodyPr/>
          <a:lstStyle/>
          <a:p>
            <a:fld id="{9AE20DB5-A90B-4FCE-8E76-DAC4BA458452}" type="datetimeFigureOut">
              <a:rPr lang="en-US" smtClean="0"/>
              <a:t>4/26/2024</a:t>
            </a:fld>
            <a:endParaRPr lang="en-US"/>
          </a:p>
        </p:txBody>
      </p:sp>
      <p:sp>
        <p:nvSpPr>
          <p:cNvPr id="6" name="Footer Placeholder 5">
            <a:extLst>
              <a:ext uri="{FF2B5EF4-FFF2-40B4-BE49-F238E27FC236}">
                <a16:creationId xmlns:a16="http://schemas.microsoft.com/office/drawing/2014/main" id="{DE6A35FB-8464-416F-92E4-69AE3F804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597B8-A27D-4CCD-B2E6-25E4AAD510EA}"/>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68086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E025-074A-45B4-AD5C-2F920F585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94CD45-DDB0-4557-B923-D5CF77C259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DA9689-6EC4-48EC-8D9B-A3E9439DB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E0B61-CFD5-4F22-8960-B055E1B3C2E8}"/>
              </a:ext>
            </a:extLst>
          </p:cNvPr>
          <p:cNvSpPr>
            <a:spLocks noGrp="1"/>
          </p:cNvSpPr>
          <p:nvPr>
            <p:ph type="dt" sz="half" idx="10"/>
          </p:nvPr>
        </p:nvSpPr>
        <p:spPr/>
        <p:txBody>
          <a:bodyPr/>
          <a:lstStyle/>
          <a:p>
            <a:fld id="{9AE20DB5-A90B-4FCE-8E76-DAC4BA458452}" type="datetimeFigureOut">
              <a:rPr lang="en-US" smtClean="0"/>
              <a:t>4/26/2024</a:t>
            </a:fld>
            <a:endParaRPr lang="en-US"/>
          </a:p>
        </p:txBody>
      </p:sp>
      <p:sp>
        <p:nvSpPr>
          <p:cNvPr id="6" name="Footer Placeholder 5">
            <a:extLst>
              <a:ext uri="{FF2B5EF4-FFF2-40B4-BE49-F238E27FC236}">
                <a16:creationId xmlns:a16="http://schemas.microsoft.com/office/drawing/2014/main" id="{09C51B44-ED78-43FE-84A9-307130113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E75FA-44FE-4DF2-B228-62652BA7B5D5}"/>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428550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2A5E2-2A4C-4857-B1E4-63B7CF60A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4DF181-E0C0-4F31-B9B6-3191350F8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3DDCF-55BD-4D6F-A0FB-36E741249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20DB5-A90B-4FCE-8E76-DAC4BA458452}" type="datetimeFigureOut">
              <a:rPr lang="en-US" smtClean="0"/>
              <a:t>4/26/2024</a:t>
            </a:fld>
            <a:endParaRPr lang="en-US"/>
          </a:p>
        </p:txBody>
      </p:sp>
      <p:sp>
        <p:nvSpPr>
          <p:cNvPr id="5" name="Footer Placeholder 4">
            <a:extLst>
              <a:ext uri="{FF2B5EF4-FFF2-40B4-BE49-F238E27FC236}">
                <a16:creationId xmlns:a16="http://schemas.microsoft.com/office/drawing/2014/main" id="{CEC9FF67-A3C8-4A66-AB2E-54D2D61EE0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AF5775-2F04-46AE-856C-F38F57B84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BF294-753E-41BF-9DCA-DCAC51049CB5}" type="slidenum">
              <a:rPr lang="en-US" smtClean="0"/>
              <a:t>‹#›</a:t>
            </a:fld>
            <a:endParaRPr lang="en-US"/>
          </a:p>
        </p:txBody>
      </p:sp>
    </p:spTree>
    <p:extLst>
      <p:ext uri="{BB962C8B-B14F-4D97-AF65-F5344CB8AC3E}">
        <p14:creationId xmlns:p14="http://schemas.microsoft.com/office/powerpoint/2010/main" val="2196142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1951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12750" rtl="0" eaLnBrk="1" fontAlgn="base" hangingPunct="1">
        <a:spcBef>
          <a:spcPct val="0"/>
        </a:spcBef>
        <a:spcAft>
          <a:spcPct val="0"/>
        </a:spcAft>
        <a:defRPr sz="5600" b="1">
          <a:solidFill>
            <a:srgbClr val="5E5E5E"/>
          </a:solidFill>
          <a:latin typeface="+mj-lt"/>
          <a:ea typeface="MS PGothic" panose="020B0600070205080204" pitchFamily="34" charset="-128"/>
          <a:cs typeface="+mj-cs"/>
          <a:sym typeface="Raleway" panose="020B0503030101060003" pitchFamily="34" charset="0"/>
        </a:defRPr>
      </a:lvl1pPr>
      <a:lvl2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2pPr>
      <a:lvl3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3pPr>
      <a:lvl4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4pPr>
      <a:lvl5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5pPr>
      <a:lvl6pPr marL="2286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6pPr>
      <a:lvl7pPr marL="4572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7pPr>
      <a:lvl8pPr marL="6858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8pPr>
      <a:lvl9pPr marL="9144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9pPr>
    </p:titleStyle>
    <p:bodyStyle>
      <a:lvl1pPr marL="317500" indent="-317500" algn="l" defTabSz="412750" rtl="0" eaLnBrk="1" fontAlgn="base" hangingPunct="1">
        <a:spcBef>
          <a:spcPts val="2950"/>
        </a:spcBef>
        <a:spcAft>
          <a:spcPct val="0"/>
        </a:spcAft>
        <a:buSzPct val="125000"/>
        <a:buChar char="•"/>
        <a:defRPr sz="2600">
          <a:solidFill>
            <a:srgbClr val="000000"/>
          </a:solidFill>
          <a:latin typeface="+mj-lt"/>
          <a:ea typeface="MS PGothic" panose="020B0600070205080204" pitchFamily="34" charset="-128"/>
          <a:cs typeface="+mn-cs"/>
          <a:sym typeface="Helvetica Neue" charset="0"/>
        </a:defRPr>
      </a:lvl1pPr>
      <a:lvl2pPr marL="6350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2pPr>
      <a:lvl3pPr marL="9525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3pPr>
      <a:lvl4pPr marL="12700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4pPr>
      <a:lvl5pPr marL="15875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5pPr>
      <a:lvl6pPr marL="18161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6pPr>
      <a:lvl7pPr marL="20447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7pPr>
      <a:lvl8pPr marL="22733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8pPr>
      <a:lvl9pPr marL="25019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hristianacare.org/"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hyperlink" Target="https://christianacaretelehealth.zoom.us/j/97608127549?pwd=ZUp2S2pRQ1BlN2xYbW5EdTF2cks0QT09"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s://issuu.com/christianacare/docs/22sur2_bariatric_cookbook_and_guide_singles?fr=xKAE9_zU1NQ" TargetMode="Externa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redcap.christianacare.org/surveys/?s=LCYWL4DTT9"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eb.cvent.com/event/89128150-bfb4-45ed-953f-98327765937b/summar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ami.org/help" TargetMode="Externa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hyperlink" Target="https://www.youtube.com/watch?v=zjJzAXjvbwA&amp;list=RDCMUCT3rE4y_fcplKPynp6tjTbQ&amp;index=1"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hyperlink" Target="https://www.obesityhelp.com/articles/3-ingredient-avocado-deviled-eggs-recip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www.facebook.com/christianacarebariatricprogram/" TargetMode="External"/><Relationship Id="rId4" Type="http://schemas.openxmlformats.org/officeDocument/2006/relationships/hyperlink" Target="https://christianacare.org/services/surgical-services/bariatr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4">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ristianaCare logo">
            <a:hlinkClick r:id="rId3" tgtFrame="&quot;_blank&quot;"/>
            <a:extLst>
              <a:ext uri="{FF2B5EF4-FFF2-40B4-BE49-F238E27FC236}">
                <a16:creationId xmlns:a16="http://schemas.microsoft.com/office/drawing/2014/main" id="{5950BF7B-92CC-4194-A967-ECFC6E45256B}"/>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868014" y="1322310"/>
            <a:ext cx="5136795" cy="988832"/>
          </a:xfrm>
          <a:prstGeom prst="rect">
            <a:avLst/>
          </a:prstGeom>
          <a:noFill/>
        </p:spPr>
      </p:pic>
      <p:sp>
        <p:nvSpPr>
          <p:cNvPr id="51" name="Rectangle 5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098271-BE23-4C73-8CD1-032F6F4F4198}"/>
              </a:ext>
            </a:extLst>
          </p:cNvPr>
          <p:cNvSpPr txBox="1"/>
          <p:nvPr/>
        </p:nvSpPr>
        <p:spPr>
          <a:xfrm>
            <a:off x="6095999" y="1137805"/>
            <a:ext cx="5217122" cy="1238388"/>
          </a:xfrm>
          <a:prstGeom prst="rect">
            <a:avLst/>
          </a:prstGeom>
        </p:spPr>
        <p:txBody>
          <a:bodyPr vert="horz" lIns="91440" tIns="45720" rIns="91440" bIns="45720" rtlCol="0" anchor="ctr">
            <a:normAutofit/>
          </a:bodyPr>
          <a:lstStyle/>
          <a:p>
            <a:pPr marR="0">
              <a:lnSpc>
                <a:spcPct val="90000"/>
              </a:lnSpc>
              <a:spcBef>
                <a:spcPct val="0"/>
              </a:spcBef>
              <a:spcAft>
                <a:spcPts val="600"/>
              </a:spcAft>
            </a:pPr>
            <a:r>
              <a:rPr lang="en-US" sz="3200" b="1" dirty="0">
                <a:solidFill>
                  <a:schemeClr val="accent5">
                    <a:lumMod val="75000"/>
                  </a:schemeClr>
                </a:solidFill>
                <a:effectLst/>
                <a:latin typeface="Raleway Medium"/>
              </a:rPr>
              <a:t>Bariatric Surgery Program</a:t>
            </a:r>
          </a:p>
          <a:p>
            <a:pPr>
              <a:lnSpc>
                <a:spcPct val="90000"/>
              </a:lnSpc>
              <a:spcBef>
                <a:spcPct val="0"/>
              </a:spcBef>
              <a:spcAft>
                <a:spcPts val="600"/>
              </a:spcAft>
            </a:pPr>
            <a:r>
              <a:rPr lang="en-US" sz="2800" b="1" i="1" dirty="0">
                <a:effectLst/>
                <a:latin typeface="Raleway Medium"/>
              </a:rPr>
              <a:t>e</a:t>
            </a:r>
            <a:r>
              <a:rPr lang="en-US" sz="2800" b="1" dirty="0">
                <a:effectLst/>
                <a:latin typeface="Raleway Medium"/>
              </a:rPr>
              <a:t>Newsletter</a:t>
            </a:r>
            <a:r>
              <a:rPr lang="en-US" sz="2800" dirty="0">
                <a:latin typeface="Raleway Medium"/>
              </a:rPr>
              <a:t> </a:t>
            </a:r>
            <a:r>
              <a:rPr lang="en-US" sz="2800" dirty="0">
                <a:effectLst/>
                <a:latin typeface="Raleway Medium"/>
              </a:rPr>
              <a:t> |</a:t>
            </a:r>
            <a:r>
              <a:rPr lang="en-US" sz="2800" dirty="0">
                <a:latin typeface="Raleway Medium"/>
              </a:rPr>
              <a:t>  </a:t>
            </a:r>
            <a:r>
              <a:rPr lang="en-US" sz="2800" b="1" dirty="0">
                <a:solidFill>
                  <a:schemeClr val="accent1"/>
                </a:solidFill>
                <a:latin typeface="Raleway Medium"/>
              </a:rPr>
              <a:t> May 2024</a:t>
            </a:r>
            <a:endParaRPr lang="en-US" sz="2800" dirty="0">
              <a:solidFill>
                <a:schemeClr val="accent1"/>
              </a:solidFill>
              <a:latin typeface="Raleway Medium"/>
            </a:endParaRPr>
          </a:p>
        </p:txBody>
      </p:sp>
    </p:spTree>
    <p:custDataLst>
      <p:tags r:id="rId1"/>
    </p:custDataLst>
    <p:extLst>
      <p:ext uri="{BB962C8B-B14F-4D97-AF65-F5344CB8AC3E}">
        <p14:creationId xmlns:p14="http://schemas.microsoft.com/office/powerpoint/2010/main" val="66176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BBQ party vector illustration Barbecue grill party. Vector illustration on on a brick background invitation to bbq stock illustrations">
            <a:extLst>
              <a:ext uri="{FF2B5EF4-FFF2-40B4-BE49-F238E27FC236}">
                <a16:creationId xmlns:a16="http://schemas.microsoft.com/office/drawing/2014/main" id="{4EC9E9AB-7732-90EB-9505-4B110D9D9C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92" b="17651"/>
          <a:stretch/>
        </p:blipFill>
        <p:spPr bwMode="auto">
          <a:xfrm>
            <a:off x="0" y="1272"/>
            <a:ext cx="12191999" cy="6856728"/>
          </a:xfrm>
          <a:prstGeom prst="rect">
            <a:avLst/>
          </a:prstGeom>
          <a:noFill/>
          <a:ln>
            <a:solidFill>
              <a:schemeClr val="tx1"/>
            </a:solidFill>
          </a:ln>
          <a:effectLst>
            <a:softEdge rad="1270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77AA49-6271-602B-370A-F48B1AC8AB78}"/>
              </a:ext>
            </a:extLst>
          </p:cNvPr>
          <p:cNvSpPr txBox="1"/>
          <p:nvPr/>
        </p:nvSpPr>
        <p:spPr>
          <a:xfrm>
            <a:off x="5657017" y="3038412"/>
            <a:ext cx="4569105" cy="112338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36"/>
              <a:gd name="connsiteY0" fmla="*/ 0 h 10641"/>
              <a:gd name="connsiteX1" fmla="*/ 10036 w 10036"/>
              <a:gd name="connsiteY1" fmla="*/ 641 h 10641"/>
              <a:gd name="connsiteX2" fmla="*/ 10036 w 10036"/>
              <a:gd name="connsiteY2" fmla="*/ 10641 h 10641"/>
              <a:gd name="connsiteX3" fmla="*/ 36 w 10036"/>
              <a:gd name="connsiteY3" fmla="*/ 10641 h 10641"/>
              <a:gd name="connsiteX4" fmla="*/ 0 w 10036"/>
              <a:gd name="connsiteY4" fmla="*/ 0 h 10641"/>
              <a:gd name="connsiteX0" fmla="*/ 0 w 10036"/>
              <a:gd name="connsiteY0" fmla="*/ 126 h 10000"/>
              <a:gd name="connsiteX1" fmla="*/ 10036 w 10036"/>
              <a:gd name="connsiteY1" fmla="*/ 0 h 10000"/>
              <a:gd name="connsiteX2" fmla="*/ 10036 w 10036"/>
              <a:gd name="connsiteY2" fmla="*/ 10000 h 10000"/>
              <a:gd name="connsiteX3" fmla="*/ 36 w 10036"/>
              <a:gd name="connsiteY3" fmla="*/ 10000 h 10000"/>
              <a:gd name="connsiteX4" fmla="*/ 0 w 10036"/>
              <a:gd name="connsiteY4" fmla="*/ 12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6" h="10000">
                <a:moveTo>
                  <a:pt x="0" y="126"/>
                </a:moveTo>
                <a:lnTo>
                  <a:pt x="10036" y="0"/>
                </a:lnTo>
                <a:lnTo>
                  <a:pt x="10036" y="10000"/>
                </a:lnTo>
                <a:lnTo>
                  <a:pt x="36" y="10000"/>
                </a:lnTo>
                <a:cubicBezTo>
                  <a:pt x="24" y="6709"/>
                  <a:pt x="12" y="3417"/>
                  <a:pt x="0" y="126"/>
                </a:cubicBezTo>
                <a:close/>
              </a:path>
            </a:pathLst>
          </a:custGeom>
          <a:solidFill>
            <a:schemeClr val="tx1"/>
          </a:solidFill>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900" dirty="0">
                <a:solidFill>
                  <a:srgbClr val="C00000"/>
                </a:solidFill>
                <a:latin typeface="Brush Script MT" panose="03060802040406070304" pitchFamily="66" charset="0"/>
                <a:cs typeface="Aharoni" panose="02010803020104030203" pitchFamily="2" charset="-79"/>
              </a:rPr>
              <a:t>Featuring</a:t>
            </a:r>
            <a:endParaRPr lang="en-US" dirty="0">
              <a:solidFill>
                <a:srgbClr val="C00000"/>
              </a:solidFill>
              <a:latin typeface="Brush Script MT" panose="03060802040406070304" pitchFamily="66" charset="0"/>
              <a:cs typeface="Aharoni" panose="02010803020104030203" pitchFamily="2" charset="-79"/>
            </a:endParaRPr>
          </a:p>
          <a:p>
            <a:pPr algn="ctr"/>
            <a:r>
              <a:rPr lang="en-US" sz="2400" dirty="0">
                <a:solidFill>
                  <a:srgbClr val="C00000"/>
                </a:solidFill>
                <a:latin typeface="Arial Black" panose="020B0A04020102020204" pitchFamily="34" charset="0"/>
                <a:cs typeface="Aharoni" panose="02010803020104030203" pitchFamily="2" charset="-79"/>
              </a:rPr>
              <a:t>Chef Barbara Hanlon, </a:t>
            </a:r>
          </a:p>
          <a:p>
            <a:pPr algn="ctr"/>
            <a:r>
              <a:rPr lang="en-US" sz="2400" dirty="0">
                <a:solidFill>
                  <a:srgbClr val="C00000"/>
                </a:solidFill>
                <a:latin typeface="Arial Black" panose="020B0A04020102020204" pitchFamily="34" charset="0"/>
                <a:cs typeface="Aharoni" panose="02010803020104030203" pitchFamily="2" charset="-79"/>
              </a:rPr>
              <a:t>Registered Dietitian</a:t>
            </a:r>
          </a:p>
        </p:txBody>
      </p:sp>
      <p:sp>
        <p:nvSpPr>
          <p:cNvPr id="3" name="TextBox 2">
            <a:extLst>
              <a:ext uri="{FF2B5EF4-FFF2-40B4-BE49-F238E27FC236}">
                <a16:creationId xmlns:a16="http://schemas.microsoft.com/office/drawing/2014/main" id="{B0989455-F516-B6EA-D972-6E2FF7567B42}"/>
              </a:ext>
            </a:extLst>
          </p:cNvPr>
          <p:cNvSpPr txBox="1"/>
          <p:nvPr/>
        </p:nvSpPr>
        <p:spPr>
          <a:xfrm>
            <a:off x="4975189" y="133407"/>
            <a:ext cx="6616736" cy="523220"/>
          </a:xfrm>
          <a:prstGeom prst="rect">
            <a:avLst/>
          </a:prstGeom>
          <a:solidFill>
            <a:schemeClr val="tx1"/>
          </a:solidFill>
          <a:ln w="19050">
            <a:solidFill>
              <a:schemeClr val="tx1"/>
            </a:solidFill>
          </a:ln>
          <a:scene3d>
            <a:camera prst="orthographicFront"/>
            <a:lightRig rig="threePt" dir="t"/>
          </a:scene3d>
          <a:sp3d>
            <a:bevelT w="165100" prst="coolSlant"/>
          </a:sp3d>
        </p:spPr>
        <p:txBody>
          <a:bodyPr wrap="square" rtlCol="0">
            <a:spAutoFit/>
          </a:bodyPr>
          <a:lstStyle/>
          <a:p>
            <a:r>
              <a:rPr lang="en-US" sz="2800" b="1" dirty="0">
                <a:solidFill>
                  <a:srgbClr val="C00000"/>
                </a:solidFill>
                <a:latin typeface="Arial Black" panose="020B0A04020102020204" pitchFamily="34" charset="0"/>
                <a:cs typeface="Aharoni" panose="02010803020104030203" pitchFamily="2" charset="-79"/>
              </a:rPr>
              <a:t>Ready for some grillin’ &amp; chillin’!!</a:t>
            </a:r>
          </a:p>
        </p:txBody>
      </p:sp>
      <p:sp>
        <p:nvSpPr>
          <p:cNvPr id="4" name="TextBox 3">
            <a:extLst>
              <a:ext uri="{FF2B5EF4-FFF2-40B4-BE49-F238E27FC236}">
                <a16:creationId xmlns:a16="http://schemas.microsoft.com/office/drawing/2014/main" id="{E6398233-7F92-6125-C19C-17386114EBFF}"/>
              </a:ext>
            </a:extLst>
          </p:cNvPr>
          <p:cNvSpPr txBox="1"/>
          <p:nvPr/>
        </p:nvSpPr>
        <p:spPr>
          <a:xfrm>
            <a:off x="6222528" y="2500495"/>
            <a:ext cx="3420328" cy="537729"/>
          </a:xfrm>
          <a:prstGeom prst="rect">
            <a:avLst/>
          </a:prstGeom>
          <a:noFill/>
          <a:ln w="28575">
            <a:noFill/>
          </a:ln>
          <a:effectLst/>
        </p:spPr>
        <p:txBody>
          <a:bodyPr wrap="square" rtlCol="0">
            <a:prstTxWarp prst="textPlain">
              <a:avLst/>
            </a:prstTxWarp>
            <a:spAutoFit/>
            <a:scene3d>
              <a:camera prst="orthographicFront"/>
              <a:lightRig rig="threePt" dir="t"/>
            </a:scene3d>
            <a:sp3d extrusionH="57150">
              <a:bevelT w="69850" h="38100" prst="cross"/>
            </a:sp3d>
          </a:bodyPr>
          <a:lstStyle/>
          <a:p>
            <a:r>
              <a:rPr lang="en-US" sz="2800" dirty="0">
                <a:highlight>
                  <a:srgbClr val="00FF00"/>
                </a:highlight>
                <a:latin typeface="Arial Black" panose="020B0A04020102020204" pitchFamily="34" charset="0"/>
              </a:rPr>
              <a:t>Cooking Show!</a:t>
            </a:r>
          </a:p>
        </p:txBody>
      </p:sp>
      <p:sp>
        <p:nvSpPr>
          <p:cNvPr id="7" name="TextBox 6">
            <a:extLst>
              <a:ext uri="{FF2B5EF4-FFF2-40B4-BE49-F238E27FC236}">
                <a16:creationId xmlns:a16="http://schemas.microsoft.com/office/drawing/2014/main" id="{C9280071-EC9D-A6B1-6D58-1B40EB495025}"/>
              </a:ext>
            </a:extLst>
          </p:cNvPr>
          <p:cNvSpPr txBox="1"/>
          <p:nvPr/>
        </p:nvSpPr>
        <p:spPr>
          <a:xfrm>
            <a:off x="3351277" y="4309408"/>
            <a:ext cx="8724899" cy="2492990"/>
          </a:xfrm>
          <a:prstGeom prst="rect">
            <a:avLst/>
          </a:prstGeom>
          <a:solidFill>
            <a:schemeClr val="bg1">
              <a:lumMod val="95000"/>
            </a:schemeClr>
          </a:solidFill>
          <a:ln>
            <a:solidFill>
              <a:schemeClr val="tx1"/>
            </a:solidFill>
          </a:ln>
          <a:scene3d>
            <a:camera prst="orthographicFront"/>
            <a:lightRig rig="threePt" dir="t"/>
          </a:scene3d>
          <a:sp3d>
            <a:bevelT/>
          </a:sp3d>
        </p:spPr>
        <p:txBody>
          <a:bodyPr wrap="square" rtlCol="0">
            <a:spAutoFit/>
          </a:bodyPr>
          <a:lstStyle/>
          <a:p>
            <a:pPr>
              <a:spcAft>
                <a:spcPts val="600"/>
              </a:spcAft>
            </a:pPr>
            <a:r>
              <a:rPr lang="en-US" sz="2000" b="1" dirty="0">
                <a:latin typeface="Raleway Medium" pitchFamily="2" charset="0"/>
              </a:rPr>
              <a:t>Cooking up recipes from the Bariatric Cookbook (see below for link)</a:t>
            </a:r>
            <a:r>
              <a:rPr lang="en-US" sz="1900" b="1" dirty="0">
                <a:latin typeface="Raleway Medium" pitchFamily="2" charset="0"/>
              </a:rPr>
              <a:t>!</a:t>
            </a:r>
          </a:p>
          <a:p>
            <a:pPr marL="285750" indent="-285750">
              <a:buSzPct val="100000"/>
              <a:buFont typeface="Arial" panose="020B0604020202020204" pitchFamily="34" charset="0"/>
              <a:buChar char="•"/>
            </a:pPr>
            <a:r>
              <a:rPr lang="en-US" sz="1700" dirty="0">
                <a:latin typeface="Raleway Medium" pitchFamily="2" charset="0"/>
              </a:rPr>
              <a:t>Buffalo Chicken Salad with Refried Beans and Salsa, Pg 17-18</a:t>
            </a:r>
          </a:p>
          <a:p>
            <a:pPr marL="285750" indent="-285750">
              <a:buSzPct val="100000"/>
              <a:buFont typeface="Arial" panose="020B0604020202020204" pitchFamily="34" charset="0"/>
              <a:buChar char="•"/>
            </a:pPr>
            <a:r>
              <a:rPr lang="en-US" sz="1700" dirty="0">
                <a:latin typeface="Raleway Medium" pitchFamily="2" charset="0"/>
              </a:rPr>
              <a:t>Grilled Chicken with Fruit Salsa, pg 115</a:t>
            </a:r>
          </a:p>
          <a:p>
            <a:pPr marL="285750" indent="-285750">
              <a:buSzPct val="100000"/>
              <a:buFont typeface="Arial" panose="020B0604020202020204" pitchFamily="34" charset="0"/>
              <a:buChar char="•"/>
            </a:pPr>
            <a:r>
              <a:rPr lang="en-US" sz="1700" dirty="0">
                <a:latin typeface="Raleway Medium" pitchFamily="2" charset="0"/>
              </a:rPr>
              <a:t>Grilled Marinated Veggies, Pg 136</a:t>
            </a:r>
          </a:p>
          <a:p>
            <a:pPr marL="285750" indent="-285750">
              <a:buSzPct val="100000"/>
              <a:buFont typeface="Arial" panose="020B0604020202020204" pitchFamily="34" charset="0"/>
              <a:buChar char="•"/>
            </a:pPr>
            <a:r>
              <a:rPr lang="en-US" sz="1700" dirty="0">
                <a:latin typeface="Raleway Medium" pitchFamily="2" charset="0"/>
              </a:rPr>
              <a:t>Salad tips, BBQ tips (sent in email before event) and ingredient swaps, pg 170 </a:t>
            </a:r>
          </a:p>
          <a:p>
            <a:pPr marL="285750" indent="-285750">
              <a:buSzPct val="100000"/>
              <a:buFont typeface="Arial" panose="020B0604020202020204" pitchFamily="34" charset="0"/>
              <a:buChar char="•"/>
            </a:pPr>
            <a:r>
              <a:rPr lang="en-US" sz="1700" dirty="0">
                <a:latin typeface="Raleway Medium" pitchFamily="2" charset="0"/>
              </a:rPr>
              <a:t>Bonus Dish:  Chicken Kabobs  </a:t>
            </a:r>
          </a:p>
          <a:p>
            <a:pPr algn="ctr"/>
            <a:r>
              <a:rPr lang="en-US" sz="2200" b="1" dirty="0">
                <a:solidFill>
                  <a:srgbClr val="C00000"/>
                </a:solidFill>
                <a:effectLst>
                  <a:outerShdw blurRad="38100" dist="38100" dir="2700000" algn="tl">
                    <a:srgbClr val="000000">
                      <a:alpha val="43137"/>
                    </a:srgbClr>
                  </a:outerShdw>
                </a:effectLst>
                <a:latin typeface="Raleway Medium" pitchFamily="2" charset="0"/>
              </a:rPr>
              <a:t>Thursday, May 16</a:t>
            </a:r>
            <a:r>
              <a:rPr lang="en-US" sz="2200" b="1" baseline="30000" dirty="0">
                <a:solidFill>
                  <a:srgbClr val="C00000"/>
                </a:solidFill>
                <a:effectLst>
                  <a:outerShdw blurRad="38100" dist="38100" dir="2700000" algn="tl">
                    <a:srgbClr val="000000">
                      <a:alpha val="43137"/>
                    </a:srgbClr>
                  </a:outerShdw>
                </a:effectLst>
                <a:latin typeface="Raleway Medium" pitchFamily="2" charset="0"/>
              </a:rPr>
              <a:t>th</a:t>
            </a:r>
            <a:r>
              <a:rPr lang="en-US" sz="2200" b="1" dirty="0">
                <a:solidFill>
                  <a:srgbClr val="C00000"/>
                </a:solidFill>
                <a:effectLst>
                  <a:outerShdw blurRad="38100" dist="38100" dir="2700000" algn="tl">
                    <a:srgbClr val="000000">
                      <a:alpha val="43137"/>
                    </a:srgbClr>
                  </a:outerShdw>
                </a:effectLst>
                <a:latin typeface="Raleway Medium" pitchFamily="2" charset="0"/>
              </a:rPr>
              <a:t> @ 6pm!</a:t>
            </a:r>
          </a:p>
          <a:p>
            <a:pPr algn="ctr"/>
            <a:r>
              <a:rPr lang="en-US" sz="2400" b="1" dirty="0">
                <a:effectLst>
                  <a:outerShdw blurRad="38100" dist="38100" dir="2700000" algn="tl">
                    <a:srgbClr val="000000">
                      <a:alpha val="43137"/>
                    </a:srgbClr>
                  </a:outerShdw>
                </a:effectLst>
                <a:latin typeface="Raleway Medium" pitchFamily="2" charset="0"/>
                <a:hlinkClick r:id="rId5">
                  <a:extLst>
                    <a:ext uri="{A12FA001-AC4F-418D-AE19-62706E023703}">
                      <ahyp:hlinkClr xmlns:ahyp="http://schemas.microsoft.com/office/drawing/2018/hyperlinkcolor" val="tx"/>
                    </a:ext>
                  </a:extLst>
                </a:hlinkClick>
              </a:rPr>
              <a:t>Join Here!</a:t>
            </a:r>
            <a:endParaRPr lang="en-US" sz="1600" dirty="0">
              <a:latin typeface="Raleway Medium" pitchFamily="2" charset="0"/>
            </a:endParaRPr>
          </a:p>
        </p:txBody>
      </p:sp>
      <p:sp>
        <p:nvSpPr>
          <p:cNvPr id="8" name="Explosion: 8 Points 7">
            <a:extLst>
              <a:ext uri="{FF2B5EF4-FFF2-40B4-BE49-F238E27FC236}">
                <a16:creationId xmlns:a16="http://schemas.microsoft.com/office/drawing/2014/main" id="{89C9FFDC-2C32-C4BF-107B-EE8A981005F9}"/>
              </a:ext>
            </a:extLst>
          </p:cNvPr>
          <p:cNvSpPr/>
          <p:nvPr/>
        </p:nvSpPr>
        <p:spPr>
          <a:xfrm rot="20066879">
            <a:off x="-137549" y="-132459"/>
            <a:ext cx="2552657" cy="2100132"/>
          </a:xfrm>
          <a:prstGeom prst="irregularSeal1">
            <a:avLst/>
          </a:prstGeom>
          <a:solidFill>
            <a:srgbClr val="66FF66"/>
          </a:solidFill>
        </p:spPr>
        <p:txBody>
          <a:bodyPr wrap="square" lIns="91440" tIns="45720" rIns="91440" bIns="45720">
            <a:prstTxWarp prst="textCanUp">
              <a:avLst>
                <a:gd name="adj" fmla="val 100000"/>
              </a:avLst>
            </a:prstTxWarp>
            <a:spAutoFit/>
          </a:bodyPr>
          <a:lstStyle/>
          <a:p>
            <a:pPr algn="ctr"/>
            <a:r>
              <a:rPr lang="en-US" sz="2400" dirty="0">
                <a:ln w="0"/>
                <a:latin typeface="Raleway ExtraBold" pitchFamily="2" charset="0"/>
              </a:rPr>
              <a:t>May </a:t>
            </a:r>
          </a:p>
          <a:p>
            <a:pPr algn="ctr"/>
            <a:r>
              <a:rPr lang="en-US" sz="2400" dirty="0">
                <a:ln w="0"/>
                <a:latin typeface="Raleway ExtraBold" pitchFamily="2" charset="0"/>
              </a:rPr>
              <a:t>Support Group</a:t>
            </a:r>
            <a:endParaRPr lang="en-US" sz="2400" b="0" cap="none" spc="0" dirty="0">
              <a:ln w="0"/>
              <a:effectLst/>
              <a:latin typeface="Raleway ExtraBold" pitchFamily="2" charset="0"/>
            </a:endParaRPr>
          </a:p>
        </p:txBody>
      </p:sp>
    </p:spTree>
    <p:custDataLst>
      <p:tags r:id="rId1"/>
    </p:custDataLst>
    <p:extLst>
      <p:ext uri="{BB962C8B-B14F-4D97-AF65-F5344CB8AC3E}">
        <p14:creationId xmlns:p14="http://schemas.microsoft.com/office/powerpoint/2010/main" val="33108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D067C3E1-0FB7-57CC-B88B-17B9F5A371BD}"/>
              </a:ext>
            </a:extLst>
          </p:cNvPr>
          <p:cNvPicPr>
            <a:picLocks noChangeAspect="1"/>
          </p:cNvPicPr>
          <p:nvPr/>
        </p:nvPicPr>
        <p:blipFill rotWithShape="1">
          <a:blip r:embed="rId4"/>
          <a:srcRect r="1592"/>
          <a:stretch/>
        </p:blipFill>
        <p:spPr>
          <a:xfrm>
            <a:off x="4409876" y="107302"/>
            <a:ext cx="3958295" cy="3839547"/>
          </a:xfrm>
          <a:prstGeom prst="rect">
            <a:avLst/>
          </a:prstGeom>
          <a:ln>
            <a:solidFill>
              <a:schemeClr val="accent1"/>
            </a:solid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CCC37A8D-A276-8945-743A-97C50EDE612D}"/>
              </a:ext>
            </a:extLst>
          </p:cNvPr>
          <p:cNvSpPr/>
          <p:nvPr/>
        </p:nvSpPr>
        <p:spPr>
          <a:xfrm rot="21015778">
            <a:off x="2360124" y="1516601"/>
            <a:ext cx="2535730" cy="1745935"/>
          </a:xfrm>
          <a:prstGeom prst="rightArrow">
            <a:avLst>
              <a:gd name="adj1" fmla="val 44755"/>
              <a:gd name="adj2" fmla="val 51599"/>
            </a:avLst>
          </a:prstGeom>
          <a:solidFill>
            <a:srgbClr val="66FF66"/>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Raleway SemiBold" pitchFamily="2" charset="0"/>
              </a:rPr>
              <a:t>Click here to view cookbook!</a:t>
            </a:r>
          </a:p>
        </p:txBody>
      </p:sp>
    </p:spTree>
    <p:custDataLst>
      <p:tags r:id="rId1"/>
    </p:custDataLst>
    <p:extLst>
      <p:ext uri="{BB962C8B-B14F-4D97-AF65-F5344CB8AC3E}">
        <p14:creationId xmlns:p14="http://schemas.microsoft.com/office/powerpoint/2010/main" val="306904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389422-DFD8-4374-BEB6-431976EBDC6E}"/>
              </a:ext>
            </a:extLst>
          </p:cNvPr>
          <p:cNvSpPr txBox="1"/>
          <p:nvPr/>
        </p:nvSpPr>
        <p:spPr>
          <a:xfrm>
            <a:off x="1079500" y="2148484"/>
            <a:ext cx="10033000" cy="1200329"/>
          </a:xfrm>
          <a:prstGeom prst="rect">
            <a:avLst/>
          </a:prstGeom>
          <a:solidFill>
            <a:schemeClr val="bg1"/>
          </a:solidFill>
          <a:effectLst/>
        </p:spPr>
        <p:txBody>
          <a:bodyPr wrap="square" lIns="91440" tIns="45720" rIns="91440" bIns="45720" anchor="t">
            <a:spAutoFit/>
          </a:bodyPr>
          <a:lstStyle/>
          <a:p>
            <a:pPr algn="ctr"/>
            <a:r>
              <a:rPr lang="en-US" sz="2800" dirty="0">
                <a:solidFill>
                  <a:srgbClr val="FF0000"/>
                </a:solidFill>
                <a:latin typeface="Raleway Medium"/>
              </a:rPr>
              <a:t>Aetna </a:t>
            </a:r>
            <a:r>
              <a:rPr lang="en-US" sz="2800" dirty="0">
                <a:latin typeface="Raleway Medium"/>
              </a:rPr>
              <a:t>patient? </a:t>
            </a:r>
            <a:endParaRPr lang="en-US" sz="2400" dirty="0"/>
          </a:p>
          <a:p>
            <a:pPr algn="ctr"/>
            <a:r>
              <a:rPr lang="en-US" sz="2000" dirty="0">
                <a:latin typeface="Raleway Medium"/>
              </a:rPr>
              <a:t>You will receive a link to a survey the day after the Support Group to receive credit for participating. You can also use this </a:t>
            </a:r>
            <a:r>
              <a:rPr lang="en-US" sz="2400" b="1" dirty="0">
                <a:solidFill>
                  <a:srgbClr val="0070C0"/>
                </a:solidFill>
                <a:latin typeface="Raleway Medium"/>
                <a:hlinkClick r:id="rId3">
                  <a:extLst>
                    <a:ext uri="{A12FA001-AC4F-418D-AE19-62706E023703}">
                      <ahyp:hlinkClr xmlns:ahyp="http://schemas.microsoft.com/office/drawing/2018/hyperlinkcolor" val="tx"/>
                    </a:ext>
                  </a:extLst>
                </a:hlinkClick>
              </a:rPr>
              <a:t>link</a:t>
            </a:r>
            <a:r>
              <a:rPr lang="en-US" sz="2000" dirty="0">
                <a:latin typeface="Raleway Medium"/>
              </a:rPr>
              <a:t> to go to the survey!  </a:t>
            </a:r>
            <a:endParaRPr lang="en-US" dirty="0"/>
          </a:p>
        </p:txBody>
      </p:sp>
    </p:spTree>
    <p:custDataLst>
      <p:tags r:id="rId1"/>
    </p:custDataLst>
    <p:extLst>
      <p:ext uri="{BB962C8B-B14F-4D97-AF65-F5344CB8AC3E}">
        <p14:creationId xmlns:p14="http://schemas.microsoft.com/office/powerpoint/2010/main" val="24223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760C4C-B64E-ACB8-44C6-1837FFCEF21A}"/>
              </a:ext>
            </a:extLst>
          </p:cNvPr>
          <p:cNvSpPr txBox="1"/>
          <p:nvPr/>
        </p:nvSpPr>
        <p:spPr>
          <a:xfrm>
            <a:off x="6995605" y="396743"/>
            <a:ext cx="5073351" cy="1004530"/>
          </a:xfrm>
          <a:prstGeom prst="roundRect">
            <a:avLst/>
          </a:prstGeom>
          <a:solidFill>
            <a:srgbClr val="00B0F0"/>
          </a:solidFill>
          <a:effectLst>
            <a:glow rad="63500">
              <a:schemeClr val="accent3">
                <a:satMod val="175000"/>
                <a:alpha val="40000"/>
              </a:schemeClr>
            </a:glow>
            <a:outerShdw blurRad="50800" dist="38100" dir="5400000" algn="t" rotWithShape="0">
              <a:prstClr val="black">
                <a:alpha val="40000"/>
              </a:prstClr>
            </a:outerShdw>
          </a:effectLst>
        </p:spPr>
        <p:txBody>
          <a:bodyPr wrap="square" rtlCol="0">
            <a:spAutoFit/>
          </a:bodyPr>
          <a:lstStyle/>
          <a:p>
            <a:pPr algn="ctr">
              <a:spcAft>
                <a:spcPts val="600"/>
              </a:spcAft>
            </a:pPr>
            <a:r>
              <a:rPr lang="en-US" sz="2400" dirty="0">
                <a:solidFill>
                  <a:srgbClr val="FFF9E7"/>
                </a:solidFill>
                <a:latin typeface="Raleway Medium" panose="020B0603030101060003" pitchFamily="34" charset="0"/>
              </a:rPr>
              <a:t>Need to register for the </a:t>
            </a:r>
          </a:p>
          <a:p>
            <a:pPr algn="ctr">
              <a:spcAft>
                <a:spcPts val="600"/>
              </a:spcAft>
            </a:pPr>
            <a:r>
              <a:rPr lang="en-US" sz="2400" dirty="0">
                <a:solidFill>
                  <a:srgbClr val="FFF9E7"/>
                </a:solidFill>
                <a:latin typeface="Raleway Medium" panose="020B0603030101060003" pitchFamily="34" charset="0"/>
              </a:rPr>
              <a:t>Bariatric Monthly Support Group?</a:t>
            </a:r>
          </a:p>
        </p:txBody>
      </p:sp>
      <p:graphicFrame>
        <p:nvGraphicFramePr>
          <p:cNvPr id="3088" name="TextBox 4">
            <a:extLst>
              <a:ext uri="{FF2B5EF4-FFF2-40B4-BE49-F238E27FC236}">
                <a16:creationId xmlns:a16="http://schemas.microsoft.com/office/drawing/2014/main" id="{E77E2DFD-E058-195A-DACC-025B46388FDB}"/>
              </a:ext>
            </a:extLst>
          </p:cNvPr>
          <p:cNvGraphicFramePr/>
          <p:nvPr>
            <p:extLst>
              <p:ext uri="{D42A27DB-BD31-4B8C-83A1-F6EECF244321}">
                <p14:modId xmlns:p14="http://schemas.microsoft.com/office/powerpoint/2010/main" val="3240764365"/>
              </p:ext>
            </p:extLst>
          </p:nvPr>
        </p:nvGraphicFramePr>
        <p:xfrm>
          <a:off x="6711988" y="1654751"/>
          <a:ext cx="5375192" cy="4988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Mother's Day concept. Top view photo of white circle surrounded by pink tulips and sprinkles on isolated pastel blue background with copyspace Mother's Day concept. Top view photo of white circle surrounded by pink tulips and sprinkles on isolated pastel blue background with copyspace tulips stock pictures, royalty-free photos &amp; images">
            <a:extLst>
              <a:ext uri="{FF2B5EF4-FFF2-40B4-BE49-F238E27FC236}">
                <a16:creationId xmlns:a16="http://schemas.microsoft.com/office/drawing/2014/main" id="{48D05342-7153-1DE5-BBAF-CC990EA5B1B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869" r="15989"/>
          <a:stretch/>
        </p:blipFill>
        <p:spPr bwMode="auto">
          <a:xfrm>
            <a:off x="149678" y="214764"/>
            <a:ext cx="6667130" cy="64284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D82A4656-8FC0-E27C-90B3-1EE032D41CA6}"/>
              </a:ext>
            </a:extLst>
          </p:cNvPr>
          <p:cNvSpPr txBox="1"/>
          <p:nvPr/>
        </p:nvSpPr>
        <p:spPr>
          <a:xfrm>
            <a:off x="1989066" y="2461103"/>
            <a:ext cx="3130396" cy="1687890"/>
          </a:xfrm>
          <a:prstGeom prst="ellipse">
            <a:avLst/>
          </a:prstGeom>
          <a:noFill/>
          <a:ln>
            <a:solidFill>
              <a:schemeClr val="accent1">
                <a:lumMod val="75000"/>
              </a:schemeClr>
            </a:solidFill>
          </a:ln>
          <a:effectLst>
            <a:softEdge rad="317500"/>
          </a:effectLst>
        </p:spPr>
        <p:txBody>
          <a:bodyPr wrap="square" rtlCol="0">
            <a:spAutoFit/>
          </a:bodyPr>
          <a:lstStyle/>
          <a:p>
            <a:pPr algn="ctr">
              <a:lnSpc>
                <a:spcPct val="90000"/>
              </a:lnSpc>
              <a:spcBef>
                <a:spcPct val="0"/>
              </a:spcBef>
              <a:spcAft>
                <a:spcPts val="600"/>
              </a:spcAft>
            </a:pPr>
            <a:r>
              <a:rPr lang="en-US" sz="4000" b="1" dirty="0">
                <a:solidFill>
                  <a:srgbClr val="7030A0"/>
                </a:solidFill>
                <a:effectLst>
                  <a:outerShdw blurRad="38100" dist="38100" dir="2700000" algn="tl">
                    <a:srgbClr val="000000">
                      <a:alpha val="43137"/>
                    </a:srgbClr>
                  </a:outerShdw>
                </a:effectLst>
                <a:latin typeface="Raleway Medium" panose="020B0603030101060003" pitchFamily="34" charset="0"/>
                <a:ea typeface="+mj-ea"/>
                <a:cs typeface="+mj-cs"/>
              </a:rPr>
              <a:t>Register </a:t>
            </a:r>
            <a:r>
              <a:rPr lang="en-US" sz="4000" b="1" dirty="0">
                <a:solidFill>
                  <a:srgbClr val="7030A0"/>
                </a:solidFill>
                <a:effectLst>
                  <a:outerShdw blurRad="38100" dist="38100" dir="2700000" algn="tl">
                    <a:srgbClr val="000000">
                      <a:alpha val="43137"/>
                    </a:srgbClr>
                  </a:outerShdw>
                </a:effectLst>
                <a:latin typeface="Raleway Medium" panose="020B0603030101060003" pitchFamily="34" charset="0"/>
                <a:ea typeface="+mj-ea"/>
                <a:cs typeface="+mj-cs"/>
                <a:hlinkClick r:id="rId9">
                  <a:extLst>
                    <a:ext uri="{A12FA001-AC4F-418D-AE19-62706E023703}">
                      <ahyp:hlinkClr xmlns:ahyp="http://schemas.microsoft.com/office/drawing/2018/hyperlinkcolor" val="tx"/>
                    </a:ext>
                  </a:extLst>
                </a:hlinkClick>
              </a:rPr>
              <a:t>Here</a:t>
            </a:r>
            <a:r>
              <a:rPr lang="en-US" sz="4000" b="1" dirty="0">
                <a:solidFill>
                  <a:srgbClr val="7030A0"/>
                </a:solidFill>
                <a:effectLst>
                  <a:outerShdw blurRad="38100" dist="38100" dir="2700000" algn="tl">
                    <a:srgbClr val="000000">
                      <a:alpha val="43137"/>
                    </a:srgbClr>
                  </a:outerShdw>
                </a:effectLst>
                <a:latin typeface="Raleway Medium" panose="020B0603030101060003" pitchFamily="34" charset="0"/>
                <a:ea typeface="+mj-ea"/>
                <a:cs typeface="+mj-cs"/>
              </a:rPr>
              <a:t>!</a:t>
            </a:r>
          </a:p>
        </p:txBody>
      </p:sp>
    </p:spTree>
    <p:custDataLst>
      <p:tags r:id="rId1"/>
    </p:custDataLst>
    <p:extLst>
      <p:ext uri="{BB962C8B-B14F-4D97-AF65-F5344CB8AC3E}">
        <p14:creationId xmlns:p14="http://schemas.microsoft.com/office/powerpoint/2010/main" val="265528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47F170-765B-B218-B76B-8E7543715A7B}"/>
              </a:ext>
            </a:extLst>
          </p:cNvPr>
          <p:cNvSpPr txBox="1"/>
          <p:nvPr/>
        </p:nvSpPr>
        <p:spPr>
          <a:xfrm>
            <a:off x="792733" y="2727097"/>
            <a:ext cx="6070120" cy="3769833"/>
          </a:xfrm>
          <a:prstGeom prst="rect">
            <a:avLst/>
          </a:prstGeom>
        </p:spPr>
        <p:txBody>
          <a:bodyPr vert="horz" lIns="91440" tIns="45720" rIns="91440" bIns="45720" rtlCol="0" anchor="ctr">
            <a:normAutofit fontScale="92500" lnSpcReduction="10000"/>
          </a:bodyPr>
          <a:lstStyle/>
          <a:p>
            <a:pPr algn="ctr">
              <a:lnSpc>
                <a:spcPct val="90000"/>
              </a:lnSpc>
              <a:spcBef>
                <a:spcPts val="600"/>
              </a:spcBef>
              <a:spcAft>
                <a:spcPts val="600"/>
              </a:spcAft>
            </a:pPr>
            <a:r>
              <a:rPr lang="en-US" sz="4000" dirty="0">
                <a:solidFill>
                  <a:srgbClr val="0070C0"/>
                </a:solidFill>
                <a:latin typeface="Raleway Medium" pitchFamily="2" charset="0"/>
              </a:rPr>
              <a:t>You are not alone! </a:t>
            </a:r>
          </a:p>
          <a:p>
            <a:pPr algn="ctr">
              <a:lnSpc>
                <a:spcPct val="90000"/>
              </a:lnSpc>
              <a:spcBef>
                <a:spcPts val="600"/>
              </a:spcBef>
              <a:spcAft>
                <a:spcPts val="600"/>
              </a:spcAft>
            </a:pPr>
            <a:r>
              <a:rPr lang="en-US" sz="3200" dirty="0">
                <a:solidFill>
                  <a:srgbClr val="0070C0"/>
                </a:solidFill>
                <a:latin typeface="Raleway Medium" pitchFamily="2" charset="0"/>
              </a:rPr>
              <a:t> </a:t>
            </a:r>
            <a:r>
              <a:rPr lang="en-US" sz="2800" dirty="0">
                <a:latin typeface="Raleway Medium" pitchFamily="2" charset="0"/>
              </a:rPr>
              <a:t> </a:t>
            </a:r>
          </a:p>
          <a:p>
            <a:pPr algn="ctr">
              <a:lnSpc>
                <a:spcPct val="90000"/>
              </a:lnSpc>
              <a:spcAft>
                <a:spcPts val="600"/>
              </a:spcAft>
            </a:pPr>
            <a:r>
              <a:rPr lang="en-US" sz="2800" dirty="0">
                <a:latin typeface="Raleway Medium" pitchFamily="2" charset="0"/>
              </a:rPr>
              <a:t>Reach out for support provided by the National Alliance for Mental Illness (NAMI). </a:t>
            </a:r>
          </a:p>
          <a:p>
            <a:pPr indent="-228600" algn="ctr">
              <a:lnSpc>
                <a:spcPct val="90000"/>
              </a:lnSpc>
              <a:spcAft>
                <a:spcPts val="600"/>
              </a:spcAft>
              <a:buFont typeface="Arial" panose="020B0604020202020204" pitchFamily="34" charset="0"/>
              <a:buChar char="•"/>
            </a:pPr>
            <a:endParaRPr lang="en-US" sz="2800" dirty="0">
              <a:latin typeface="Raleway Medium" pitchFamily="2" charset="0"/>
              <a:hlinkClick r:id="rId3"/>
            </a:endParaRPr>
          </a:p>
          <a:p>
            <a:pPr algn="ctr">
              <a:lnSpc>
                <a:spcPct val="90000"/>
              </a:lnSpc>
              <a:spcAft>
                <a:spcPts val="600"/>
              </a:spcAft>
            </a:pPr>
            <a:r>
              <a:rPr lang="en-US" sz="2800" dirty="0">
                <a:latin typeface="Raleway Medium" pitchFamily="2" charset="0"/>
                <a:hlinkClick r:id="rId3"/>
              </a:rPr>
              <a:t>NAMI HelpLine | NAMI: National Alliance on Mental Illness</a:t>
            </a:r>
            <a:endParaRPr lang="en-US" sz="2800" dirty="0">
              <a:latin typeface="Raleway Medium" pitchFamily="2" charset="0"/>
            </a:endParaRPr>
          </a:p>
          <a:p>
            <a:pPr algn="ctr">
              <a:lnSpc>
                <a:spcPct val="90000"/>
              </a:lnSpc>
              <a:spcAft>
                <a:spcPts val="600"/>
              </a:spcAft>
            </a:pPr>
            <a:r>
              <a:rPr lang="en-US" sz="2800" dirty="0">
                <a:latin typeface="Raleway Medium" pitchFamily="2" charset="0"/>
              </a:rPr>
              <a:t>1-800-950-NAMI</a:t>
            </a:r>
          </a:p>
        </p:txBody>
      </p:sp>
      <p:sp>
        <p:nvSpPr>
          <p:cNvPr id="53" name="Rectangle 52">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390" y="0"/>
            <a:ext cx="4606609" cy="6858000"/>
          </a:xfrm>
          <a:prstGeom prst="rect">
            <a:avLst/>
          </a:prstGeom>
          <a:solidFill>
            <a:srgbClr val="FFFFFF"/>
          </a:solidFill>
          <a:ln>
            <a:noFill/>
          </a:ln>
          <a:effectLst>
            <a:outerShdw blurRad="381000" dist="317500" dir="5700000" sx="95000" sy="95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B67C3BF-C198-CD42-8A85-01E86570C84C}"/>
              </a:ext>
            </a:extLst>
          </p:cNvPr>
          <p:cNvPicPr>
            <a:picLocks noChangeAspect="1"/>
          </p:cNvPicPr>
          <p:nvPr/>
        </p:nvPicPr>
        <p:blipFill>
          <a:blip r:embed="rId4"/>
          <a:stretch>
            <a:fillRect/>
          </a:stretch>
        </p:blipFill>
        <p:spPr>
          <a:xfrm>
            <a:off x="8046094" y="436662"/>
            <a:ext cx="3260615" cy="2992338"/>
          </a:xfrm>
          <a:prstGeom prst="rect">
            <a:avLst/>
          </a:prstGeom>
        </p:spPr>
      </p:pic>
      <p:pic>
        <p:nvPicPr>
          <p:cNvPr id="3" name="Picture 2">
            <a:extLst>
              <a:ext uri="{FF2B5EF4-FFF2-40B4-BE49-F238E27FC236}">
                <a16:creationId xmlns:a16="http://schemas.microsoft.com/office/drawing/2014/main" id="{C955AAE3-F287-F282-3A71-3B74931BB857}"/>
              </a:ext>
            </a:extLst>
          </p:cNvPr>
          <p:cNvPicPr>
            <a:picLocks noChangeAspect="1"/>
          </p:cNvPicPr>
          <p:nvPr/>
        </p:nvPicPr>
        <p:blipFill>
          <a:blip r:embed="rId5"/>
          <a:stretch>
            <a:fillRect/>
          </a:stretch>
        </p:blipFill>
        <p:spPr>
          <a:xfrm>
            <a:off x="7748143" y="3582013"/>
            <a:ext cx="4282896" cy="1499014"/>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CA71D8C-DC4C-BEAF-C3AD-9102001C2DB3}"/>
              </a:ext>
            </a:extLst>
          </p:cNvPr>
          <p:cNvPicPr>
            <a:picLocks noChangeAspect="1"/>
          </p:cNvPicPr>
          <p:nvPr/>
        </p:nvPicPr>
        <p:blipFill rotWithShape="1">
          <a:blip r:embed="rId6"/>
          <a:srcRect r="24506"/>
          <a:stretch/>
        </p:blipFill>
        <p:spPr>
          <a:xfrm>
            <a:off x="1182198" y="361070"/>
            <a:ext cx="5291190" cy="169962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6612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C9B9F33B-F0CC-4410-85D0-1B957DF4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55CB1B7E-4B0B-4E99-9560-9667270DA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Oval 90">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700688"/>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A neon sign with text&#10;&#10;Description automatically generated">
            <a:extLst>
              <a:ext uri="{FF2B5EF4-FFF2-40B4-BE49-F238E27FC236}">
                <a16:creationId xmlns:a16="http://schemas.microsoft.com/office/drawing/2014/main" id="{8DB6CE7A-4E36-0C09-4F93-67583236343F}"/>
              </a:ext>
            </a:extLst>
          </p:cNvPr>
          <p:cNvPicPr>
            <a:picLocks noChangeAspect="1"/>
          </p:cNvPicPr>
          <p:nvPr/>
        </p:nvPicPr>
        <p:blipFill rotWithShape="1">
          <a:blip r:embed="rId3"/>
          <a:srcRect l="4762" r="942" b="2"/>
          <a:stretch/>
        </p:blipFill>
        <p:spPr>
          <a:xfrm>
            <a:off x="8219558" y="852372"/>
            <a:ext cx="3096807" cy="309680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93" name="Freeform: Shape 92">
            <a:extLst>
              <a:ext uri="{FF2B5EF4-FFF2-40B4-BE49-F238E27FC236}">
                <a16:creationId xmlns:a16="http://schemas.microsoft.com/office/drawing/2014/main" id="{196DE3D2-178D-4017-842D-87C88CE92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881"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95" name="Straight Connector 94">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20" name="Picture 19" descr="A group of women dancing in a room&#10;&#10;Description automatically generated">
            <a:extLst>
              <a:ext uri="{FF2B5EF4-FFF2-40B4-BE49-F238E27FC236}">
                <a16:creationId xmlns:a16="http://schemas.microsoft.com/office/drawing/2014/main" id="{79C59E81-A171-CC72-EC53-34E5B693B379}"/>
              </a:ext>
            </a:extLst>
          </p:cNvPr>
          <p:cNvPicPr>
            <a:picLocks noChangeAspect="1"/>
          </p:cNvPicPr>
          <p:nvPr/>
        </p:nvPicPr>
        <p:blipFill rotWithShape="1">
          <a:blip r:embed="rId4"/>
          <a:srcRect l="13894" r="16595" b="14698"/>
          <a:stretch/>
        </p:blipFill>
        <p:spPr>
          <a:xfrm>
            <a:off x="6022427" y="4352144"/>
            <a:ext cx="3579033" cy="2426632"/>
          </a:xfrm>
          <a:custGeom>
            <a:avLst/>
            <a:gdLst/>
            <a:ahLst/>
            <a:cxnLst/>
            <a:rect l="l" t="t" r="r" b="b"/>
            <a:pathLst>
              <a:path w="2733741" h="2172801">
                <a:moveTo>
                  <a:pt x="1366871" y="0"/>
                </a:moveTo>
                <a:cubicBezTo>
                  <a:pt x="2121772" y="0"/>
                  <a:pt x="2733741" y="595368"/>
                  <a:pt x="2733741" y="1329791"/>
                </a:cubicBezTo>
                <a:cubicBezTo>
                  <a:pt x="2733741" y="1605200"/>
                  <a:pt x="2647683" y="1861054"/>
                  <a:pt x="2500301" y="2073290"/>
                </a:cubicBezTo>
                <a:lnTo>
                  <a:pt x="2423813" y="2172801"/>
                </a:lnTo>
                <a:lnTo>
                  <a:pt x="309928" y="2172801"/>
                </a:lnTo>
                <a:lnTo>
                  <a:pt x="233440" y="2073290"/>
                </a:lnTo>
                <a:cubicBezTo>
                  <a:pt x="86058" y="1861054"/>
                  <a:pt x="0" y="1605200"/>
                  <a:pt x="0" y="1329791"/>
                </a:cubicBezTo>
                <a:cubicBezTo>
                  <a:pt x="0" y="595368"/>
                  <a:pt x="611969" y="0"/>
                  <a:pt x="1366871" y="0"/>
                </a:cubicBezTo>
                <a:close/>
              </a:path>
            </a:pathLst>
          </a:custGeom>
        </p:spPr>
      </p:pic>
      <p:sp>
        <p:nvSpPr>
          <p:cNvPr id="97" name="Arc 96">
            <a:extLst>
              <a:ext uri="{FF2B5EF4-FFF2-40B4-BE49-F238E27FC236}">
                <a16:creationId xmlns:a16="http://schemas.microsoft.com/office/drawing/2014/main" id="{034ACCCC-54D4-4F78-9B85-4A34FEBAA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54998">
            <a:off x="6055857" y="4209253"/>
            <a:ext cx="3868217" cy="3868217"/>
          </a:xfrm>
          <a:prstGeom prst="arc">
            <a:avLst>
              <a:gd name="adj1" fmla="val 16200000"/>
              <a:gd name="adj2" fmla="val 20479261"/>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Freeform: Shape 98">
            <a:extLst>
              <a:ext uri="{FF2B5EF4-FFF2-40B4-BE49-F238E27FC236}">
                <a16:creationId xmlns:a16="http://schemas.microsoft.com/office/drawing/2014/main" id="{72413CFE-8B8A-45C9-B7BA-CF49986D4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5" name="TextBox 54">
            <a:extLst>
              <a:ext uri="{FF2B5EF4-FFF2-40B4-BE49-F238E27FC236}">
                <a16:creationId xmlns:a16="http://schemas.microsoft.com/office/drawing/2014/main" id="{AFC9E39B-8E4A-8259-33F5-55C8AF1F192A}"/>
              </a:ext>
            </a:extLst>
          </p:cNvPr>
          <p:cNvSpPr txBox="1"/>
          <p:nvPr/>
        </p:nvSpPr>
        <p:spPr>
          <a:xfrm>
            <a:off x="58314" y="1990684"/>
            <a:ext cx="7026293" cy="1200329"/>
          </a:xfrm>
          <a:prstGeom prst="rect">
            <a:avLst/>
          </a:prstGeom>
          <a:noFill/>
        </p:spPr>
        <p:txBody>
          <a:bodyPr wrap="square" rtlCol="0">
            <a:spAutoFit/>
          </a:bodyPr>
          <a:lstStyle/>
          <a:p>
            <a:pPr algn="ctr"/>
            <a:r>
              <a:rPr lang="en-US" sz="3600" b="1" dirty="0">
                <a:solidFill>
                  <a:srgbClr val="7030A0"/>
                </a:solidFill>
                <a:highlight>
                  <a:srgbClr val="CCFFFF"/>
                </a:highlight>
                <a:latin typeface="Raleway Medium" pitchFamily="2" charset="0"/>
              </a:rPr>
              <a:t>Feel like a “Dancing Queen” with this fun exercise!</a:t>
            </a:r>
          </a:p>
        </p:txBody>
      </p:sp>
      <p:grpSp>
        <p:nvGrpSpPr>
          <p:cNvPr id="56" name="Group 55">
            <a:extLst>
              <a:ext uri="{FF2B5EF4-FFF2-40B4-BE49-F238E27FC236}">
                <a16:creationId xmlns:a16="http://schemas.microsoft.com/office/drawing/2014/main" id="{2B9E4AC4-EE11-2E61-DD28-693ACBCBE8FF}"/>
              </a:ext>
            </a:extLst>
          </p:cNvPr>
          <p:cNvGrpSpPr/>
          <p:nvPr/>
        </p:nvGrpSpPr>
        <p:grpSpPr>
          <a:xfrm>
            <a:off x="875635" y="2900110"/>
            <a:ext cx="9333060" cy="1876926"/>
            <a:chOff x="-4476380" y="2920919"/>
            <a:chExt cx="9333060" cy="1876926"/>
          </a:xfrm>
        </p:grpSpPr>
        <p:sp>
          <p:nvSpPr>
            <p:cNvPr id="57" name="Rectangle 56">
              <a:extLst>
                <a:ext uri="{FF2B5EF4-FFF2-40B4-BE49-F238E27FC236}">
                  <a16:creationId xmlns:a16="http://schemas.microsoft.com/office/drawing/2014/main" id="{A66A9EC6-38E7-28B1-C312-77B4FB4D05E1}"/>
                </a:ext>
              </a:extLst>
            </p:cNvPr>
            <p:cNvSpPr/>
            <p:nvPr/>
          </p:nvSpPr>
          <p:spPr>
            <a:xfrm>
              <a:off x="536680" y="2920919"/>
              <a:ext cx="4320000" cy="967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8" name="TextBox 57">
              <a:extLst>
                <a:ext uri="{FF2B5EF4-FFF2-40B4-BE49-F238E27FC236}">
                  <a16:creationId xmlns:a16="http://schemas.microsoft.com/office/drawing/2014/main" id="{211A5153-5C97-6F31-81DB-41B6726AFFE0}"/>
                </a:ext>
              </a:extLst>
            </p:cNvPr>
            <p:cNvSpPr txBox="1"/>
            <p:nvPr/>
          </p:nvSpPr>
          <p:spPr>
            <a:xfrm>
              <a:off x="-4476380" y="3562308"/>
              <a:ext cx="5361121" cy="12355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800" b="1" kern="1200" dirty="0">
                  <a:latin typeface="Raleway Medium" pitchFamily="2" charset="0"/>
                  <a:hlinkClick r:id="rId5"/>
                </a:rPr>
                <a:t>WE LOVE DANCE The 80s Dance-Party - Full Version (35 Min.) (youtube.com)</a:t>
              </a:r>
              <a:endParaRPr lang="en-US" sz="2800" kern="1200" dirty="0">
                <a:latin typeface="Raleway Medium" pitchFamily="2" charset="0"/>
              </a:endParaRPr>
            </a:p>
          </p:txBody>
        </p:sp>
      </p:grpSp>
    </p:spTree>
    <p:custDataLst>
      <p:tags r:id="rId1"/>
    </p:custDataLst>
    <p:extLst>
      <p:ext uri="{BB962C8B-B14F-4D97-AF65-F5344CB8AC3E}">
        <p14:creationId xmlns:p14="http://schemas.microsoft.com/office/powerpoint/2010/main" val="135970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tuffed eggs with avocado, garlic and leek. Stuffed eggs with avocado, garlic and leek. avacado deviled egss stock pictures, royalty-free photos &amp; images">
            <a:extLst>
              <a:ext uri="{FF2B5EF4-FFF2-40B4-BE49-F238E27FC236}">
                <a16:creationId xmlns:a16="http://schemas.microsoft.com/office/drawing/2014/main" id="{6FCE49C6-D897-B7DB-4871-1642BB81FA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93" r="27296"/>
          <a:stretch/>
        </p:blipFill>
        <p:spPr bwMode="auto">
          <a:xfrm>
            <a:off x="-1" y="-2"/>
            <a:ext cx="6096001" cy="68580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E2D233-23D8-598C-2EA1-7639CE1FB997}"/>
              </a:ext>
            </a:extLst>
          </p:cNvPr>
          <p:cNvSpPr txBox="1"/>
          <p:nvPr/>
        </p:nvSpPr>
        <p:spPr>
          <a:xfrm>
            <a:off x="6340981" y="2645936"/>
            <a:ext cx="5031732" cy="4076658"/>
          </a:xfrm>
          <a:prstGeom prst="rect">
            <a:avLst/>
          </a:prstGeom>
        </p:spPr>
        <p:txBody>
          <a:bodyPr vert="horz" lIns="91440" tIns="45720" rIns="91440" bIns="45720" rtlCol="0" anchor="ctr">
            <a:normAutofit/>
          </a:bodyPr>
          <a:lstStyle/>
          <a:p>
            <a:pPr>
              <a:lnSpc>
                <a:spcPct val="90000"/>
              </a:lnSpc>
              <a:spcAft>
                <a:spcPts val="600"/>
              </a:spcAft>
            </a:pPr>
            <a:r>
              <a:rPr lang="en-US" sz="2800" dirty="0">
                <a:latin typeface="Raleway Medium" pitchFamily="2" charset="0"/>
              </a:rPr>
              <a:t>Need a healthy side dish to bring to a Memorial Day Celebration?</a:t>
            </a:r>
          </a:p>
          <a:p>
            <a:pPr>
              <a:lnSpc>
                <a:spcPct val="90000"/>
              </a:lnSpc>
              <a:spcAft>
                <a:spcPts val="600"/>
              </a:spcAft>
            </a:pPr>
            <a:endParaRPr lang="en-US" sz="2800" dirty="0">
              <a:latin typeface="Raleway Medium" pitchFamily="2" charset="0"/>
            </a:endParaRPr>
          </a:p>
          <a:p>
            <a:pPr>
              <a:lnSpc>
                <a:spcPct val="90000"/>
              </a:lnSpc>
              <a:spcAft>
                <a:spcPts val="600"/>
              </a:spcAft>
            </a:pPr>
            <a:r>
              <a:rPr lang="en-US" sz="2800" dirty="0">
                <a:latin typeface="Raleway Medium" pitchFamily="2" charset="0"/>
              </a:rPr>
              <a:t>Try this tasty recipe!</a:t>
            </a:r>
            <a:endParaRPr lang="en-US" sz="2800" dirty="0">
              <a:latin typeface="Raleway Medium" pitchFamily="2" charset="0"/>
              <a:hlinkClick r:id="rId4"/>
            </a:endParaRPr>
          </a:p>
          <a:p>
            <a:pPr>
              <a:lnSpc>
                <a:spcPct val="90000"/>
              </a:lnSpc>
              <a:spcAft>
                <a:spcPts val="600"/>
              </a:spcAft>
            </a:pPr>
            <a:r>
              <a:rPr lang="en-US" sz="3200" dirty="0">
                <a:latin typeface="Raleway Medium" pitchFamily="2" charset="0"/>
                <a:hlinkClick r:id="rId4"/>
              </a:rPr>
              <a:t>3-Ingredient Avocado Deviled Eggs Recipe : ObesityHelp</a:t>
            </a:r>
            <a:endParaRPr lang="en-US" sz="3200" dirty="0">
              <a:latin typeface="Raleway Medium" pitchFamily="2" charset="0"/>
            </a:endParaRPr>
          </a:p>
        </p:txBody>
      </p:sp>
      <p:pic>
        <p:nvPicPr>
          <p:cNvPr id="5" name="Picture 4">
            <a:extLst>
              <a:ext uri="{FF2B5EF4-FFF2-40B4-BE49-F238E27FC236}">
                <a16:creationId xmlns:a16="http://schemas.microsoft.com/office/drawing/2014/main" id="{B0412960-3B8F-8570-1034-0F63CA6EE970}"/>
              </a:ext>
            </a:extLst>
          </p:cNvPr>
          <p:cNvPicPr>
            <a:picLocks noChangeAspect="1"/>
          </p:cNvPicPr>
          <p:nvPr/>
        </p:nvPicPr>
        <p:blipFill rotWithShape="1">
          <a:blip r:embed="rId5"/>
          <a:srcRect b="15914"/>
          <a:stretch/>
        </p:blipFill>
        <p:spPr>
          <a:xfrm>
            <a:off x="6622335" y="430274"/>
            <a:ext cx="4067383" cy="20802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210583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A picture containing logo&#10;&#10;Description automatically generated">
            <a:extLst>
              <a:ext uri="{FF2B5EF4-FFF2-40B4-BE49-F238E27FC236}">
                <a16:creationId xmlns:a16="http://schemas.microsoft.com/office/drawing/2014/main" id="{EA9DF143-176F-4C22-B070-1D1E224A6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840" y="5561708"/>
            <a:ext cx="3682079"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7D53E82-670D-4C03-B639-6AA5CF44D07E}"/>
              </a:ext>
            </a:extLst>
          </p:cNvPr>
          <p:cNvSpPr txBox="1"/>
          <p:nvPr/>
        </p:nvSpPr>
        <p:spPr>
          <a:xfrm>
            <a:off x="3103561" y="2199443"/>
            <a:ext cx="5354639" cy="3539430"/>
          </a:xfrm>
          <a:prstGeom prst="rect">
            <a:avLst/>
          </a:prstGeom>
          <a:noFill/>
        </p:spPr>
        <p:txBody>
          <a:bodyPr wrap="square" rtlCol="0">
            <a:spAutoFit/>
          </a:bodyPr>
          <a:lstStyle/>
          <a:p>
            <a:pPr algn="ctr"/>
            <a:r>
              <a:rPr lang="en-US" sz="1600">
                <a:latin typeface="Raleway Medium" panose="020B0603030101060003" pitchFamily="34" charset="0"/>
              </a:rPr>
              <a:t>Christiana Care Bariatric Surgery Program </a:t>
            </a:r>
          </a:p>
          <a:p>
            <a:pPr algn="ctr"/>
            <a:r>
              <a:rPr lang="en-US" sz="1600">
                <a:latin typeface="Raleway Medium" panose="020B0603030101060003" pitchFamily="34" charset="0"/>
              </a:rPr>
              <a:t>Wilmington Surgical Services</a:t>
            </a:r>
          </a:p>
          <a:p>
            <a:pPr algn="ctr"/>
            <a:r>
              <a:rPr lang="en-US" sz="1600">
                <a:latin typeface="Raleway Medium" panose="020B0603030101060003" pitchFamily="34" charset="0"/>
              </a:rPr>
              <a:t>Wilmington Hospital</a:t>
            </a:r>
          </a:p>
          <a:p>
            <a:pPr algn="ctr"/>
            <a:r>
              <a:rPr lang="en-US" sz="1600">
                <a:latin typeface="Raleway Medium" panose="020B0603030101060003" pitchFamily="34" charset="0"/>
              </a:rPr>
              <a:t>501 W. 14</a:t>
            </a:r>
            <a:r>
              <a:rPr lang="en-US" sz="1600" baseline="30000">
                <a:latin typeface="Raleway Medium" panose="020B0603030101060003" pitchFamily="34" charset="0"/>
              </a:rPr>
              <a:t>th</a:t>
            </a:r>
            <a:r>
              <a:rPr lang="en-US" sz="1600">
                <a:latin typeface="Raleway Medium" panose="020B0603030101060003" pitchFamily="34" charset="0"/>
              </a:rPr>
              <a:t> Street, Suite 2E15</a:t>
            </a:r>
          </a:p>
          <a:p>
            <a:pPr algn="ctr"/>
            <a:r>
              <a:rPr lang="en-US" sz="1600">
                <a:latin typeface="Raleway Medium" panose="020B0603030101060003" pitchFamily="34" charset="0"/>
              </a:rPr>
              <a:t>Wilmington, DE  19801</a:t>
            </a:r>
          </a:p>
          <a:p>
            <a:pPr algn="ctr"/>
            <a:endParaRPr lang="en-US" sz="1600"/>
          </a:p>
          <a:p>
            <a:pPr algn="ctr"/>
            <a:r>
              <a:rPr lang="en-US" sz="1600" i="1">
                <a:solidFill>
                  <a:schemeClr val="accent5">
                    <a:lumMod val="75000"/>
                  </a:schemeClr>
                </a:solidFill>
                <a:latin typeface="Raleway Medium" panose="020B0603030101060003" pitchFamily="34" charset="0"/>
              </a:rPr>
              <a:t>Are you due for your yearly follow up visit? </a:t>
            </a:r>
          </a:p>
          <a:p>
            <a:pPr algn="ctr"/>
            <a:r>
              <a:rPr lang="en-US" sz="1600" i="1">
                <a:latin typeface="Raleway Medium" panose="020B0603030101060003" pitchFamily="34" charset="0"/>
              </a:rPr>
              <a:t>Call us today at (302) 320-4175 to make your appointment!  </a:t>
            </a:r>
          </a:p>
          <a:p>
            <a:pPr algn="ctr"/>
            <a:endParaRPr lang="en-US" sz="1600" i="1">
              <a:latin typeface="Raleway Medium" panose="020B0603030101060003" pitchFamily="34" charset="0"/>
            </a:endParaRPr>
          </a:p>
          <a:p>
            <a:pPr algn="ctr"/>
            <a:r>
              <a:rPr lang="en-US" sz="1600">
                <a:latin typeface="Raleway Medium" panose="020B0603030101060003" pitchFamily="34" charset="0"/>
              </a:rPr>
              <a:t>Click </a:t>
            </a:r>
            <a:r>
              <a:rPr lang="en-US" sz="1600">
                <a:latin typeface="Raleway Medium" panose="020B0603030101060003" pitchFamily="34" charset="0"/>
                <a:hlinkClick r:id="rId4"/>
              </a:rPr>
              <a:t>here</a:t>
            </a:r>
            <a:r>
              <a:rPr lang="en-US" sz="1600">
                <a:latin typeface="Raleway Medium" panose="020B0603030101060003" pitchFamily="34" charset="0"/>
              </a:rPr>
              <a:t> for our Bariatric Surgery Services website!</a:t>
            </a:r>
          </a:p>
          <a:p>
            <a:pPr algn="ctr"/>
            <a:r>
              <a:rPr lang="en-US" sz="1600">
                <a:latin typeface="Raleway Medium" panose="020B0603030101060003" pitchFamily="34" charset="0"/>
              </a:rPr>
              <a:t>Click </a:t>
            </a:r>
            <a:r>
              <a:rPr lang="en-US" sz="1600">
                <a:latin typeface="Raleway Medium" panose="020B0603030101060003" pitchFamily="34" charset="0"/>
                <a:hlinkClick r:id="rId5"/>
              </a:rPr>
              <a:t>here</a:t>
            </a:r>
            <a:r>
              <a:rPr lang="en-US" sz="1600">
                <a:latin typeface="Raleway Medium" panose="020B0603030101060003" pitchFamily="34" charset="0"/>
              </a:rPr>
              <a:t> to join our Facebook page!</a:t>
            </a:r>
          </a:p>
          <a:p>
            <a:endParaRPr lang="en-US" sz="1600"/>
          </a:p>
          <a:p>
            <a:endParaRPr lang="en-US" sz="1600"/>
          </a:p>
        </p:txBody>
      </p:sp>
    </p:spTree>
    <p:custDataLst>
      <p:tags r:id="rId1"/>
    </p:custDataLst>
    <p:extLst>
      <p:ext uri="{BB962C8B-B14F-4D97-AF65-F5344CB8AC3E}">
        <p14:creationId xmlns:p14="http://schemas.microsoft.com/office/powerpoint/2010/main" val="2851127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qrwhAPyr"/>
  <p:tag name="ARTICULATE_SLIDE_COUNT" val="9"/>
  <p:tag name="ARTICULATE_PROJECT_OPEN" val="0"/>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
      <a:dk1>
        <a:srgbClr val="000000"/>
      </a:dk1>
      <a:lt1>
        <a:srgbClr val="FFFFFF"/>
      </a:lt1>
      <a:dk2>
        <a:srgbClr val="5E5E5E"/>
      </a:dk2>
      <a:lt2>
        <a:srgbClr val="D5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White">
      <a:majorFont>
        <a:latin typeface="Raleway"/>
        <a:ea typeface="ＭＳ Ｐゴシック"/>
        <a:cs typeface="Raleway"/>
      </a:majorFont>
      <a:minorFont>
        <a:latin typeface="Helvetica Neue"/>
        <a:ea typeface="ＭＳ Ｐゴシック"/>
        <a:cs typeface="Helvetica Neu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en-US" sz="3000" b="1" i="0" u="none" strike="noStrike" cap="none" normalizeH="0" baseline="0">
            <a:ln>
              <a:noFill/>
            </a:ln>
            <a:solidFill>
              <a:srgbClr val="000000"/>
            </a:solidFill>
            <a:effectLst/>
            <a:latin typeface="Helvetica Neue" charset="0"/>
            <a:ea typeface="ＭＳ Ｐゴシック" charset="0"/>
            <a:cs typeface="Helvetica Neue" charset="0"/>
            <a:sym typeface="Helvetica Neue"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en-US" sz="3000" b="1" i="0" u="none" strike="noStrike" cap="none" normalizeH="0" baseline="0">
            <a:ln>
              <a:noFill/>
            </a:ln>
            <a:solidFill>
              <a:srgbClr val="000000"/>
            </a:solidFill>
            <a:effectLst/>
            <a:latin typeface="Helvetica Neue" charset="0"/>
            <a:ea typeface="ＭＳ Ｐゴシック" charset="0"/>
            <a:cs typeface="Helvetica Neue" charset="0"/>
            <a:sym typeface="Helvetica Neue" charset="0"/>
          </a:defRPr>
        </a:defPPr>
      </a:lstStyle>
    </a:lnDef>
  </a:objectDefaults>
  <a:extraClrSchemeLst/>
  <a:extLst>
    <a:ext uri="{05A4C25C-085E-4340-85A3-A5531E510DB2}">
      <thm15:themeFamily xmlns:thm15="http://schemas.microsoft.com/office/thememl/2012/main" name="Presentation2" id="{E61B821E-E26E-014F-88E8-69F53217546B}" vid="{7FBBCF89-B8F2-6748-8F81-578C4CBB69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383394-15b9-448e-8aef-3dca5587935f">
      <Terms xmlns="http://schemas.microsoft.com/office/infopath/2007/PartnerControls"/>
    </lcf76f155ced4ddcb4097134ff3c332f>
    <TaxCatchAll xmlns="7c195310-4b1c-4727-b08a-7fd69215de72" xsi:nil="true"/>
    <SharedWithUsers xmlns="7c195310-4b1c-4727-b08a-7fd69215de72">
      <UserInfo>
        <DisplayName>Ferry, Sherri L</DisplayName>
        <AccountId>89</AccountId>
        <AccountType/>
      </UserInfo>
      <UserInfo>
        <DisplayName>Halbert DO, Caitlin A</DisplayName>
        <AccountId>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B135BFFA8106459084729AD36FD0FC" ma:contentTypeVersion="18" ma:contentTypeDescription="Create a new document." ma:contentTypeScope="" ma:versionID="867e1e6f5410ceb97166460889260258">
  <xsd:schema xmlns:xsd="http://www.w3.org/2001/XMLSchema" xmlns:xs="http://www.w3.org/2001/XMLSchema" xmlns:p="http://schemas.microsoft.com/office/2006/metadata/properties" xmlns:ns2="a8383394-15b9-448e-8aef-3dca5587935f" xmlns:ns3="7c195310-4b1c-4727-b08a-7fd69215de72" targetNamespace="http://schemas.microsoft.com/office/2006/metadata/properties" ma:root="true" ma:fieldsID="728b335eba1e1d894bbd847cf4eb3798" ns2:_="" ns3:_="">
    <xsd:import namespace="a8383394-15b9-448e-8aef-3dca5587935f"/>
    <xsd:import namespace="7c195310-4b1c-4727-b08a-7fd69215de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83394-15b9-448e-8aef-3dca55879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9e29de2-c8a0-4410-9c14-a9f9d969465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195310-4b1c-4727-b08a-7fd69215de7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d9ba367-0f69-4cf5-a7e1-72b6fd28f663}" ma:internalName="TaxCatchAll" ma:showField="CatchAllData" ma:web="7c195310-4b1c-4727-b08a-7fd69215de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9F8003-B081-4CDF-9F5F-C680E9BBF47F}">
  <ds:schemaRef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 ds:uri="http://purl.org/dc/dcmitype/"/>
    <ds:schemaRef ds:uri="a8383394-15b9-448e-8aef-3dca5587935f"/>
    <ds:schemaRef ds:uri="7c195310-4b1c-4727-b08a-7fd69215de72"/>
    <ds:schemaRef ds:uri="http://www.w3.org/XML/1998/namespace"/>
    <ds:schemaRef ds:uri="http://purl.org/dc/elements/1.1/"/>
  </ds:schemaRefs>
</ds:datastoreItem>
</file>

<file path=customXml/itemProps2.xml><?xml version="1.0" encoding="utf-8"?>
<ds:datastoreItem xmlns:ds="http://schemas.openxmlformats.org/officeDocument/2006/customXml" ds:itemID="{A9DCC0F9-3342-47A3-A884-CEFB32058B0F}">
  <ds:schemaRefs>
    <ds:schemaRef ds:uri="http://schemas.microsoft.com/sharepoint/v3/contenttype/forms"/>
  </ds:schemaRefs>
</ds:datastoreItem>
</file>

<file path=customXml/itemProps3.xml><?xml version="1.0" encoding="utf-8"?>
<ds:datastoreItem xmlns:ds="http://schemas.openxmlformats.org/officeDocument/2006/customXml" ds:itemID="{6A0ACAF2-EBFF-4C90-BE77-B62D52CE5BD1}">
  <ds:schemaRefs>
    <ds:schemaRef ds:uri="7c195310-4b1c-4727-b08a-7fd69215de72"/>
    <ds:schemaRef ds:uri="a8383394-15b9-448e-8aef-3dca558793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490</TotalTime>
  <Words>350</Words>
  <Application>Microsoft Office PowerPoint</Application>
  <PresentationFormat>Widescreen</PresentationFormat>
  <Paragraphs>53</Paragraphs>
  <Slides>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Arial Black</vt:lpstr>
      <vt:lpstr>Brush Script MT</vt:lpstr>
      <vt:lpstr>Calibri</vt:lpstr>
      <vt:lpstr>Calibri Light</vt:lpstr>
      <vt:lpstr>Raleway</vt:lpstr>
      <vt:lpstr>Raleway ExtraBold</vt:lpstr>
      <vt:lpstr>Raleway Medium</vt:lpstr>
      <vt:lpstr>Raleway SemiBold</vt:lpstr>
      <vt:lpstr>Office Theme</vt:lpstr>
      <vt:lpstr>1_Blank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Ferry, Sherri L</dc:creator>
  <cp:lastModifiedBy>Ferry, Sherri L</cp:lastModifiedBy>
  <cp:revision>90</cp:revision>
  <dcterms:created xsi:type="dcterms:W3CDTF">2021-11-10T15:47:10Z</dcterms:created>
  <dcterms:modified xsi:type="dcterms:W3CDTF">2024-04-26T11:29:05Z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71ED6EA3-CA46-40E6-A0AE-E1B1E034104D</vt:lpwstr>
  </property>
  <property fmtid="{D5CDD505-2E9C-101B-9397-08002B2CF9AE}" pid="3" name="ArticulatePath">
    <vt:lpwstr>Presentation1</vt:lpwstr>
  </property>
  <property fmtid="{D5CDD505-2E9C-101B-9397-08002B2CF9AE}" pid="4" name="ContentTypeId">
    <vt:lpwstr>0x01010087B135BFFA8106459084729AD36FD0FC</vt:lpwstr>
  </property>
  <property fmtid="{D5CDD505-2E9C-101B-9397-08002B2CF9AE}" pid="5" name="MediaServiceImageTags">
    <vt:lpwstr/>
  </property>
</Properties>
</file>