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comments/modernComment_106_2771BF6E.xml" ContentType="application/vnd.ms-powerpoint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omments/modernComment_16D_BF110E81.xml" ContentType="application/vnd.ms-powerpoint.comment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</p:sldMasterIdLst>
  <p:notesMasterIdLst>
    <p:notesMasterId r:id="rId16"/>
  </p:notesMasterIdLst>
  <p:sldIdLst>
    <p:sldId id="262" r:id="rId7"/>
    <p:sldId id="363" r:id="rId8"/>
    <p:sldId id="308" r:id="rId9"/>
    <p:sldId id="351" r:id="rId10"/>
    <p:sldId id="362" r:id="rId11"/>
    <p:sldId id="263" r:id="rId12"/>
    <p:sldId id="364" r:id="rId13"/>
    <p:sldId id="365" r:id="rId14"/>
    <p:sldId id="29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04502-D9CA-A57B-BC02-686F9D80FA28}" name="Ferry, Sherri L" initials="FSL" userId="S::SFerry@christianacare.org::3b9a7ee3-4f46-4359-9007-2dcf45e25578" providerId="AD"/>
  <p188:author id="{8FD4914C-BD87-1A8A-CC1E-C9DF5054E3A1}" name="Ferry, Sherri L" initials="FL" userId="S::sferry@christianacare.org::3b9a7ee3-4f46-4359-9007-2dcf45e25578" providerId="AD"/>
  <p188:author id="{B8002052-44B6-9151-E737-432C080F0AD5}" name="Halbert DO, Caitlin A" initials="HA" userId="S::caitlin.a.halbert@christianacare.org::daa880d8-bcec-4e26-9e1c-aa7f84bed059" providerId="AD"/>
  <p188:author id="{B2C800D9-346A-1988-6DD1-97487AC181D9}" name="Halbert DO, Caitlin A" initials="HDCA" userId="S::Caitlin.A.Halbert@ChristianaCare.org::daa880d8-bcec-4e26-9e1c-aa7f84bed0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y, Sherri L" initials="FSL" lastIdx="2" clrIdx="0">
    <p:extLst>
      <p:ext uri="{19B8F6BF-5375-455C-9EA6-DF929625EA0E}">
        <p15:presenceInfo xmlns:p15="http://schemas.microsoft.com/office/powerpoint/2012/main" userId="S::SFerry@christianacare.org::3b9a7ee3-4f46-4359-9007-2dcf45e25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FF99"/>
    <a:srgbClr val="FFFFCC"/>
    <a:srgbClr val="CCFFFF"/>
    <a:srgbClr val="FFF9E7"/>
    <a:srgbClr val="CCCCFF"/>
    <a:srgbClr val="FFCCFF"/>
    <a:srgbClr val="FFF5DF"/>
    <a:srgbClr val="CF35D3"/>
    <a:srgbClr val="F5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DE818-3BE7-44BA-BABF-D7ED0660743E}" v="101" dt="2024-06-03T11:48:56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y, Sherri L" userId="S::sferry@christianacare.org::3b9a7ee3-4f46-4359-9007-2dcf45e25578" providerId="AD" clId="Web-{01021EBB-9033-4283-8094-3941F1D54BD6}"/>
    <pc:docChg chg="modSld">
      <pc:chgData name="Ferry, Sherri L" userId="S::sferry@christianacare.org::3b9a7ee3-4f46-4359-9007-2dcf45e25578" providerId="AD" clId="Web-{01021EBB-9033-4283-8094-3941F1D54BD6}" dt="2023-11-07T15:33:40.896" v="97"/>
      <pc:docMkLst>
        <pc:docMk/>
      </pc:docMkLst>
      <pc:sldChg chg="modSp">
        <pc:chgData name="Ferry, Sherri L" userId="S::sferry@christianacare.org::3b9a7ee3-4f46-4359-9007-2dcf45e25578" providerId="AD" clId="Web-{01021EBB-9033-4283-8094-3941F1D54BD6}" dt="2023-11-07T15:28:34.951" v="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01021EBB-9033-4283-8094-3941F1D54BD6}" dt="2023-11-07T15:28:34.951" v="4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delSp modSp">
        <pc:chgData name="Ferry, Sherri L" userId="S::sferry@christianacare.org::3b9a7ee3-4f46-4359-9007-2dcf45e25578" providerId="AD" clId="Web-{01021EBB-9033-4283-8094-3941F1D54BD6}" dt="2023-11-07T15:33:40.896" v="97"/>
        <pc:sldMkLst>
          <pc:docMk/>
          <pc:sldMk cId="376515531" sldId="347"/>
        </pc:sldMkLst>
        <pc:spChg chg="mod">
          <ac:chgData name="Ferry, Sherri L" userId="S::sferry@christianacare.org::3b9a7ee3-4f46-4359-9007-2dcf45e25578" providerId="AD" clId="Web-{01021EBB-9033-4283-8094-3941F1D54BD6}" dt="2023-11-07T15:32:32.129" v="95" actId="20577"/>
          <ac:spMkLst>
            <pc:docMk/>
            <pc:sldMk cId="376515531" sldId="347"/>
            <ac:spMk id="65" creationId="{02B8E8B9-FC00-FF49-4607-0B7B2061FB3C}"/>
          </ac:spMkLst>
        </pc:spChg>
        <pc:picChg chg="add mod modCrop">
          <ac:chgData name="Ferry, Sherri L" userId="S::sferry@christianacare.org::3b9a7ee3-4f46-4359-9007-2dcf45e25578" providerId="AD" clId="Web-{01021EBB-9033-4283-8094-3941F1D54BD6}" dt="2023-11-07T15:32:21.863" v="94" actId="1076"/>
          <ac:picMkLst>
            <pc:docMk/>
            <pc:sldMk cId="376515531" sldId="347"/>
            <ac:picMk id="3" creationId="{48A321CA-9C15-9D22-224E-6CB267EAD31E}"/>
          </ac:picMkLst>
        </pc:picChg>
        <pc:picChg chg="del">
          <ac:chgData name="Ferry, Sherri L" userId="S::sferry@christianacare.org::3b9a7ee3-4f46-4359-9007-2dcf45e25578" providerId="AD" clId="Web-{01021EBB-9033-4283-8094-3941F1D54BD6}" dt="2023-11-07T15:33:34.474" v="96"/>
          <ac:picMkLst>
            <pc:docMk/>
            <pc:sldMk cId="376515531" sldId="347"/>
            <ac:picMk id="4" creationId="{BD50260D-1530-F7DC-C412-C0AD5AB5D822}"/>
          </ac:picMkLst>
        </pc:picChg>
        <pc:picChg chg="add mod">
          <ac:chgData name="Ferry, Sherri L" userId="S::sferry@christianacare.org::3b9a7ee3-4f46-4359-9007-2dcf45e25578" providerId="AD" clId="Web-{01021EBB-9033-4283-8094-3941F1D54BD6}" dt="2023-11-07T15:33:40.896" v="97"/>
          <ac:picMkLst>
            <pc:docMk/>
            <pc:sldMk cId="376515531" sldId="347"/>
            <ac:picMk id="5" creationId="{643EDEC5-AE08-B50C-4B25-11A0A1FB60CB}"/>
          </ac:picMkLst>
        </pc:picChg>
        <pc:picChg chg="del">
          <ac:chgData name="Ferry, Sherri L" userId="S::sferry@christianacare.org::3b9a7ee3-4f46-4359-9007-2dcf45e25578" providerId="AD" clId="Web-{01021EBB-9033-4283-8094-3941F1D54BD6}" dt="2023-11-07T15:31:28.611" v="80"/>
          <ac:picMkLst>
            <pc:docMk/>
            <pc:sldMk cId="376515531" sldId="347"/>
            <ac:picMk id="9" creationId="{D5C88B60-22DB-8EB7-4B71-A320BA109A52}"/>
          </ac:picMkLst>
        </pc:picChg>
      </pc:sldChg>
    </pc:docChg>
  </pc:docChgLst>
  <pc:docChgLst>
    <pc:chgData name="Ferry, Sherri L" userId="S::sferry@christianacare.org::3b9a7ee3-4f46-4359-9007-2dcf45e25578" providerId="AD" clId="Web-{747AFE63-A886-4702-ACF5-C10309513F00}"/>
    <pc:docChg chg="modSld">
      <pc:chgData name="Ferry, Sherri L" userId="S::sferry@christianacare.org::3b9a7ee3-4f46-4359-9007-2dcf45e25578" providerId="AD" clId="Web-{747AFE63-A886-4702-ACF5-C10309513F00}" dt="2023-09-28T10:55:32.674" v="0"/>
      <pc:docMkLst>
        <pc:docMk/>
      </pc:docMkLst>
      <pc:sldChg chg="delSp">
        <pc:chgData name="Ferry, Sherri L" userId="S::sferry@christianacare.org::3b9a7ee3-4f46-4359-9007-2dcf45e25578" providerId="AD" clId="Web-{747AFE63-A886-4702-ACF5-C10309513F00}" dt="2023-09-28T10:55:32.674" v="0"/>
        <pc:sldMkLst>
          <pc:docMk/>
          <pc:sldMk cId="3334062880" sldId="256"/>
        </pc:sldMkLst>
        <pc:picChg chg="del">
          <ac:chgData name="Ferry, Sherri L" userId="S::sferry@christianacare.org::3b9a7ee3-4f46-4359-9007-2dcf45e25578" providerId="AD" clId="Web-{747AFE63-A886-4702-ACF5-C10309513F00}" dt="2023-09-28T10:55:32.674" v="0"/>
          <ac:picMkLst>
            <pc:docMk/>
            <pc:sldMk cId="3334062880" sldId="256"/>
            <ac:picMk id="4" creationId="{2B31A688-EBC2-644F-6E74-FEAA63E08218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FFF9EA0E-2543-ECE4-5EAE-6D185D684ED1}"/>
    <pc:docChg chg="modSld">
      <pc:chgData name="Halbert DO, Caitlin A" userId="S::caitlin.a.halbert@christianacare.org::daa880d8-bcec-4e26-9e1c-aa7f84bed059" providerId="AD" clId="Web-{FFF9EA0E-2543-ECE4-5EAE-6D185D684ED1}" dt="2024-05-10T15:41:05.230" v="5" actId="14100"/>
      <pc:docMkLst>
        <pc:docMk/>
      </pc:docMkLst>
      <pc:sldChg chg="modSp">
        <pc:chgData name="Halbert DO, Caitlin A" userId="S::caitlin.a.halbert@christianacare.org::daa880d8-bcec-4e26-9e1c-aa7f84bed059" providerId="AD" clId="Web-{FFF9EA0E-2543-ECE4-5EAE-6D185D684ED1}" dt="2024-05-10T15:41:05.230" v="5" actId="14100"/>
        <pc:sldMkLst>
          <pc:docMk/>
          <pc:sldMk cId="119503454" sldId="263"/>
        </pc:sldMkLst>
        <pc:picChg chg="mod">
          <ac:chgData name="Halbert DO, Caitlin A" userId="S::caitlin.a.halbert@christianacare.org::daa880d8-bcec-4e26-9e1c-aa7f84bed059" providerId="AD" clId="Web-{FFF9EA0E-2543-ECE4-5EAE-6D185D684ED1}" dt="2024-05-10T15:41:05.230" v="5" actId="14100"/>
          <ac:picMkLst>
            <pc:docMk/>
            <pc:sldMk cId="119503454" sldId="263"/>
            <ac:picMk id="2" creationId="{3B42B2B3-4113-F20C-8615-28A4204A1759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23B2DA94-3743-F7DF-3818-95D900045488}"/>
    <pc:docChg chg="modSld">
      <pc:chgData name="Halbert DO, Caitlin A" userId="S::caitlin.a.halbert@christianacare.org::daa880d8-bcec-4e26-9e1c-aa7f84bed059" providerId="AD" clId="Web-{23B2DA94-3743-F7DF-3818-95D900045488}" dt="2023-08-17T16:37:14.948" v="1" actId="20577"/>
      <pc:docMkLst>
        <pc:docMk/>
      </pc:docMkLst>
      <pc:sldChg chg="modSp">
        <pc:chgData name="Halbert DO, Caitlin A" userId="S::caitlin.a.halbert@christianacare.org::daa880d8-bcec-4e26-9e1c-aa7f84bed059" providerId="AD" clId="Web-{23B2DA94-3743-F7DF-3818-95D900045488}" dt="2023-08-17T16:37:14.948" v="1" actId="20577"/>
        <pc:sldMkLst>
          <pc:docMk/>
          <pc:sldMk cId="661765998" sldId="262"/>
        </pc:sldMkLst>
        <pc:spChg chg="mod">
          <ac:chgData name="Halbert DO, Caitlin A" userId="S::caitlin.a.halbert@christianacare.org::daa880d8-bcec-4e26-9e1c-aa7f84bed059" providerId="AD" clId="Web-{23B2DA94-3743-F7DF-3818-95D900045488}" dt="2023-08-17T16:37:14.948" v="1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modSp">
        <pc:chgData name="Halbert DO, Caitlin A" userId="S::caitlin.a.halbert@christianacare.org::daa880d8-bcec-4e26-9e1c-aa7f84bed059" providerId="AD" clId="Web-{23B2DA94-3743-F7DF-3818-95D900045488}" dt="2023-08-17T16:37:02.885" v="0" actId="20577"/>
        <pc:sldMkLst>
          <pc:docMk/>
          <pc:sldMk cId="415900586" sldId="340"/>
        </pc:sldMkLst>
        <pc:spChg chg="mod">
          <ac:chgData name="Halbert DO, Caitlin A" userId="S::caitlin.a.halbert@christianacare.org::daa880d8-bcec-4e26-9e1c-aa7f84bed059" providerId="AD" clId="Web-{23B2DA94-3743-F7DF-3818-95D900045488}" dt="2023-08-17T16:37:02.885" v="0" actId="20577"/>
          <ac:spMkLst>
            <pc:docMk/>
            <pc:sldMk cId="415900586" sldId="340"/>
            <ac:spMk id="5" creationId="{D145D48B-7833-2809-51DB-DF5757761607}"/>
          </ac:spMkLst>
        </pc:spChg>
      </pc:sldChg>
    </pc:docChg>
  </pc:docChgLst>
  <pc:docChgLst>
    <pc:chgData name="Ferry, Sherri L" userId="S::sferry@christianacare.org::3b9a7ee3-4f46-4359-9007-2dcf45e25578" providerId="AD" clId="Web-{F3ADF7FE-5352-430B-B246-20C3F9DDD5A1}"/>
    <pc:docChg chg="modSld">
      <pc:chgData name="Ferry, Sherri L" userId="S::sferry@christianacare.org::3b9a7ee3-4f46-4359-9007-2dcf45e25578" providerId="AD" clId="Web-{F3ADF7FE-5352-430B-B246-20C3F9DDD5A1}" dt="2024-05-09T10:55:14.290" v="6" actId="20577"/>
      <pc:docMkLst>
        <pc:docMk/>
      </pc:docMkLst>
      <pc:sldChg chg="modSp">
        <pc:chgData name="Ferry, Sherri L" userId="S::sferry@christianacare.org::3b9a7ee3-4f46-4359-9007-2dcf45e25578" providerId="AD" clId="Web-{F3ADF7FE-5352-430B-B246-20C3F9DDD5A1}" dt="2024-05-09T10:55:14.290" v="6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F3ADF7FE-5352-430B-B246-20C3F9DDD5A1}" dt="2024-05-09T10:55:14.290" v="6" actId="20577"/>
          <ac:spMkLst>
            <pc:docMk/>
            <pc:sldMk cId="661765998" sldId="262"/>
            <ac:spMk id="6" creationId="{52098271-BE23-4C73-8CD1-032F6F4F4198}"/>
          </ac:spMkLst>
        </pc:spChg>
      </pc:sldChg>
    </pc:docChg>
  </pc:docChgLst>
  <pc:docChgLst>
    <pc:chgData name="Ferry, Sherri L" userId="S::sferry@christianacare.org::3b9a7ee3-4f46-4359-9007-2dcf45e25578" providerId="AD" clId="Web-{A3B4CD85-5FD5-4FC2-8580-1F63275E7CBB}"/>
    <pc:docChg chg="modSld">
      <pc:chgData name="Ferry, Sherri L" userId="S::sferry@christianacare.org::3b9a7ee3-4f46-4359-9007-2dcf45e25578" providerId="AD" clId="Web-{A3B4CD85-5FD5-4FC2-8580-1F63275E7CBB}" dt="2023-12-01T12:02:04.294" v="4"/>
      <pc:docMkLst>
        <pc:docMk/>
      </pc:docMkLst>
      <pc:sldChg chg="modSp">
        <pc:chgData name="Ferry, Sherri L" userId="S::sferry@christianacare.org::3b9a7ee3-4f46-4359-9007-2dcf45e25578" providerId="AD" clId="Web-{A3B4CD85-5FD5-4FC2-8580-1F63275E7CBB}" dt="2023-12-01T12:02:04.294" v="4"/>
        <pc:sldMkLst>
          <pc:docMk/>
          <pc:sldMk cId="2016940247" sldId="327"/>
        </pc:sldMkLst>
        <pc:spChg chg="mod">
          <ac:chgData name="Ferry, Sherri L" userId="S::sferry@christianacare.org::3b9a7ee3-4f46-4359-9007-2dcf45e25578" providerId="AD" clId="Web-{A3B4CD85-5FD5-4FC2-8580-1F63275E7CBB}" dt="2023-12-01T12:02:04.294" v="4"/>
          <ac:spMkLst>
            <pc:docMk/>
            <pc:sldMk cId="2016940247" sldId="327"/>
            <ac:spMk id="21" creationId="{297F74CF-2223-FF74-4240-3CBEEE352BC7}"/>
          </ac:spMkLst>
        </pc:spChg>
      </pc:sldChg>
    </pc:docChg>
  </pc:docChgLst>
  <pc:docChgLst>
    <pc:chgData name="Ferry, Sherri L" userId="S::sferry@christianacare.org::3b9a7ee3-4f46-4359-9007-2dcf45e25578" providerId="AD" clId="Web-{7E8884FC-6428-486C-B1A5-026F64C200CC}"/>
    <pc:docChg chg="modSld">
      <pc:chgData name="Ferry, Sherri L" userId="S::sferry@christianacare.org::3b9a7ee3-4f46-4359-9007-2dcf45e25578" providerId="AD" clId="Web-{7E8884FC-6428-486C-B1A5-026F64C200CC}" dt="2023-08-02T11:15:32.141" v="2" actId="1076"/>
      <pc:docMkLst>
        <pc:docMk/>
      </pc:docMkLst>
      <pc:sldChg chg="addSp modSp">
        <pc:chgData name="Ferry, Sherri L" userId="S::sferry@christianacare.org::3b9a7ee3-4f46-4359-9007-2dcf45e25578" providerId="AD" clId="Web-{7E8884FC-6428-486C-B1A5-026F64C200CC}" dt="2023-08-02T11:15:32.141" v="2" actId="1076"/>
        <pc:sldMkLst>
          <pc:docMk/>
          <pc:sldMk cId="2016940247" sldId="327"/>
        </pc:sldMkLst>
        <pc:spChg chg="mod">
          <ac:chgData name="Ferry, Sherri L" userId="S::sferry@christianacare.org::3b9a7ee3-4f46-4359-9007-2dcf45e25578" providerId="AD" clId="Web-{7E8884FC-6428-486C-B1A5-026F64C200CC}" dt="2023-08-02T11:13:55.466" v="0" actId="20577"/>
          <ac:spMkLst>
            <pc:docMk/>
            <pc:sldMk cId="2016940247" sldId="327"/>
            <ac:spMk id="2" creationId="{B05D540D-1D1E-512B-A4E0-D4C780C79C34}"/>
          </ac:spMkLst>
        </pc:spChg>
        <pc:picChg chg="add mod">
          <ac:chgData name="Ferry, Sherri L" userId="S::sferry@christianacare.org::3b9a7ee3-4f46-4359-9007-2dcf45e25578" providerId="AD" clId="Web-{7E8884FC-6428-486C-B1A5-026F64C200CC}" dt="2023-08-02T11:15:32.141" v="2" actId="1076"/>
          <ac:picMkLst>
            <pc:docMk/>
            <pc:sldMk cId="2016940247" sldId="327"/>
            <ac:picMk id="5" creationId="{CAD35760-C3BC-1EB8-787E-2477DB79851A}"/>
          </ac:picMkLst>
        </pc:picChg>
      </pc:sldChg>
    </pc:docChg>
  </pc:docChgLst>
  <pc:docChgLst>
    <pc:chgData name="Ferry, Sherri L" userId="S::sferry@christianacare.org::3b9a7ee3-4f46-4359-9007-2dcf45e25578" providerId="AD" clId="Web-{E123BAA1-95AC-C785-AADE-96DAF8E68CC8}"/>
    <pc:docChg chg="modSld">
      <pc:chgData name="Ferry, Sherri L" userId="S::sferry@christianacare.org::3b9a7ee3-4f46-4359-9007-2dcf45e25578" providerId="AD" clId="Web-{E123BAA1-95AC-C785-AADE-96DAF8E68CC8}" dt="2023-08-17T16:45:26.799" v="27" actId="1076"/>
      <pc:docMkLst>
        <pc:docMk/>
      </pc:docMkLst>
      <pc:sldChg chg="delSp modSp">
        <pc:chgData name="Ferry, Sherri L" userId="S::sferry@christianacare.org::3b9a7ee3-4f46-4359-9007-2dcf45e25578" providerId="AD" clId="Web-{E123BAA1-95AC-C785-AADE-96DAF8E68CC8}" dt="2023-08-17T16:45:26.799" v="27" actId="1076"/>
        <pc:sldMkLst>
          <pc:docMk/>
          <pc:sldMk cId="2638634760" sldId="337"/>
        </pc:sldMkLst>
        <pc:spChg chg="mod">
          <ac:chgData name="Ferry, Sherri L" userId="S::sferry@christianacare.org::3b9a7ee3-4f46-4359-9007-2dcf45e25578" providerId="AD" clId="Web-{E123BAA1-95AC-C785-AADE-96DAF8E68CC8}" dt="2023-08-17T16:45:22.268" v="26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5:26.799" v="27" actId="1076"/>
          <ac:spMkLst>
            <pc:docMk/>
            <pc:sldMk cId="2638634760" sldId="337"/>
            <ac:spMk id="16" creationId="{F3D5FA8E-C942-72A1-113B-503ECDAE7132}"/>
          </ac:spMkLst>
        </pc:spChg>
        <pc:picChg chg="del">
          <ac:chgData name="Ferry, Sherri L" userId="S::sferry@christianacare.org::3b9a7ee3-4f46-4359-9007-2dcf45e25578" providerId="AD" clId="Web-{E123BAA1-95AC-C785-AADE-96DAF8E68CC8}" dt="2023-08-17T16:42:04.150" v="0"/>
          <ac:picMkLst>
            <pc:docMk/>
            <pc:sldMk cId="2638634760" sldId="337"/>
            <ac:picMk id="3" creationId="{06D4B78D-F0D9-F835-02DE-39F3BEE6C2BF}"/>
          </ac:picMkLst>
        </pc:picChg>
      </pc:sldChg>
      <pc:sldChg chg="delSp modSp">
        <pc:chgData name="Ferry, Sherri L" userId="S::sferry@christianacare.org::3b9a7ee3-4f46-4359-9007-2dcf45e25578" providerId="AD" clId="Web-{E123BAA1-95AC-C785-AADE-96DAF8E68CC8}" dt="2023-08-17T16:45:03.064" v="21" actId="1076"/>
        <pc:sldMkLst>
          <pc:docMk/>
          <pc:sldMk cId="415900586" sldId="340"/>
        </pc:sldMkLst>
        <pc:spChg chg="mod">
          <ac:chgData name="Ferry, Sherri L" userId="S::sferry@christianacare.org::3b9a7ee3-4f46-4359-9007-2dcf45e25578" providerId="AD" clId="Web-{E123BAA1-95AC-C785-AADE-96DAF8E68CC8}" dt="2023-08-17T16:44:43.923" v="16" actId="1076"/>
          <ac:spMkLst>
            <pc:docMk/>
            <pc:sldMk cId="415900586" sldId="340"/>
            <ac:spMk id="5" creationId="{D145D48B-7833-2809-51DB-DF5757761607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3:20.591" v="11" actId="1076"/>
          <ac:spMkLst>
            <pc:docMk/>
            <pc:sldMk cId="415900586" sldId="340"/>
            <ac:spMk id="12" creationId="{71841534-1382-2379-B452-895EA89598AE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5:03.064" v="21" actId="1076"/>
          <ac:spMkLst>
            <pc:docMk/>
            <pc:sldMk cId="415900586" sldId="340"/>
            <ac:spMk id="15" creationId="{0F8207A6-5488-CA31-B7B4-88DA3DE3E263}"/>
          </ac:spMkLst>
        </pc:spChg>
        <pc:picChg chg="del">
          <ac:chgData name="Ferry, Sherri L" userId="S::sferry@christianacare.org::3b9a7ee3-4f46-4359-9007-2dcf45e25578" providerId="AD" clId="Web-{E123BAA1-95AC-C785-AADE-96DAF8E68CC8}" dt="2023-08-17T16:42:18.620" v="3"/>
          <ac:picMkLst>
            <pc:docMk/>
            <pc:sldMk cId="415900586" sldId="340"/>
            <ac:picMk id="3" creationId="{B7A0DA63-228C-F367-F86D-514C6E17324D}"/>
          </ac:picMkLst>
        </pc:picChg>
        <pc:picChg chg="mod">
          <ac:chgData name="Ferry, Sherri L" userId="S::sferry@christianacare.org::3b9a7ee3-4f46-4359-9007-2dcf45e25578" providerId="AD" clId="Web-{E123BAA1-95AC-C785-AADE-96DAF8E68CC8}" dt="2023-08-17T16:44:36.610" v="15" actId="14100"/>
          <ac:picMkLst>
            <pc:docMk/>
            <pc:sldMk cId="415900586" sldId="340"/>
            <ac:picMk id="4" creationId="{EDA0F948-301D-2507-8571-E336806262F5}"/>
          </ac:picMkLst>
        </pc:picChg>
      </pc:sldChg>
    </pc:docChg>
  </pc:docChgLst>
  <pc:docChgLst>
    <pc:chgData name="Ferry, Sherri L" userId="S::sferry@christianacare.org::3b9a7ee3-4f46-4359-9007-2dcf45e25578" providerId="AD" clId="Web-{489DDB22-E1D1-49A7-89DC-5346AD76617C}"/>
    <pc:docChg chg="modSld">
      <pc:chgData name="Ferry, Sherri L" userId="S::sferry@christianacare.org::3b9a7ee3-4f46-4359-9007-2dcf45e25578" providerId="AD" clId="Web-{489DDB22-E1D1-49A7-89DC-5346AD76617C}" dt="2024-04-16T17:34:07.509" v="6" actId="1076"/>
      <pc:docMkLst>
        <pc:docMk/>
      </pc:docMkLst>
      <pc:sldChg chg="addSp delSp modSp mod setBg">
        <pc:chgData name="Ferry, Sherri L" userId="S::sferry@christianacare.org::3b9a7ee3-4f46-4359-9007-2dcf45e25578" providerId="AD" clId="Web-{489DDB22-E1D1-49A7-89DC-5346AD76617C}" dt="2024-04-16T17:34:07.509" v="6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489DDB22-E1D1-49A7-89DC-5346AD76617C}" dt="2024-04-16T17:33:45.430" v="5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489DDB22-E1D1-49A7-89DC-5346AD76617C}" dt="2024-04-16T17:34:07.509" v="6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489DDB22-E1D1-49A7-89DC-5346AD76617C}" dt="2024-04-16T17:33:40.962" v="4" actId="1076"/>
          <ac:spMkLst>
            <pc:docMk/>
            <pc:sldMk cId="3894782012" sldId="329"/>
            <ac:spMk id="14" creationId="{F7AD6CAC-8386-5350-B884-EE955C3E38B4}"/>
          </ac:spMkLst>
        </pc:spChg>
        <pc:picChg chg="add del mod">
          <ac:chgData name="Ferry, Sherri L" userId="S::sferry@christianacare.org::3b9a7ee3-4f46-4359-9007-2dcf45e25578" providerId="AD" clId="Web-{489DDB22-E1D1-49A7-89DC-5346AD76617C}" dt="2024-04-16T17:33:12.601" v="3" actId="1076"/>
          <ac:picMkLst>
            <pc:docMk/>
            <pc:sldMk cId="3894782012" sldId="329"/>
            <ac:picMk id="7" creationId="{CB3280EC-474A-19EA-E67C-48F22DFFF370}"/>
          </ac:picMkLst>
        </pc:picChg>
      </pc:sldChg>
    </pc:docChg>
  </pc:docChgLst>
  <pc:docChgLst>
    <pc:chgData name="Ferry, Sherri L" userId="S::sferry@christianacare.org::3b9a7ee3-4f46-4359-9007-2dcf45e25578" providerId="AD" clId="Web-{8ABDC453-F0DF-4396-907A-73850D0E7E65}"/>
    <pc:docChg chg="modSld">
      <pc:chgData name="Ferry, Sherri L" userId="S::sferry@christianacare.org::3b9a7ee3-4f46-4359-9007-2dcf45e25578" providerId="AD" clId="Web-{8ABDC453-F0DF-4396-907A-73850D0E7E65}" dt="2023-12-06T19:05:36.801" v="2" actId="1076"/>
      <pc:docMkLst>
        <pc:docMk/>
      </pc:docMkLst>
      <pc:sldChg chg="modSp">
        <pc:chgData name="Ferry, Sherri L" userId="S::sferry@christianacare.org::3b9a7ee3-4f46-4359-9007-2dcf45e25578" providerId="AD" clId="Web-{8ABDC453-F0DF-4396-907A-73850D0E7E65}" dt="2023-12-06T19:05:36.801" v="2" actId="1076"/>
        <pc:sldMkLst>
          <pc:docMk/>
          <pc:sldMk cId="661765998" sldId="262"/>
        </pc:sldMkLst>
        <pc:picChg chg="mod ord">
          <ac:chgData name="Ferry, Sherri L" userId="S::sferry@christianacare.org::3b9a7ee3-4f46-4359-9007-2dcf45e25578" providerId="AD" clId="Web-{8ABDC453-F0DF-4396-907A-73850D0E7E65}" dt="2023-12-06T19:05:36.801" v="2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name="Ferry, Sherri L" userId="S::sferry@christianacare.org::3b9a7ee3-4f46-4359-9007-2dcf45e25578" providerId="AD" clId="Web-{2D694701-E907-4C99-A8F5-3979543ED456}"/>
    <pc:docChg chg="mod">
      <pc:chgData name="Ferry, Sherri L" userId="S::sferry@christianacare.org::3b9a7ee3-4f46-4359-9007-2dcf45e25578" providerId="AD" clId="Web-{2D694701-E907-4C99-A8F5-3979543ED456}" dt="2023-11-08T11:33:41.804" v="1"/>
      <pc:docMkLst>
        <pc:docMk/>
      </pc:docMkLst>
      <pc:sldChg chg="modCm">
        <pc:chgData name="Ferry, Sherri L" userId="S::sferry@christianacare.org::3b9a7ee3-4f46-4359-9007-2dcf45e25578" providerId="AD" clId="Web-{2D694701-E907-4C99-A8F5-3979543ED456}" dt="2023-11-08T11:33:41.804" v="1"/>
        <pc:sldMkLst>
          <pc:docMk/>
          <pc:sldMk cId="2016940247" sldId="327"/>
        </pc:sldMkLst>
      </pc:sldChg>
    </pc:docChg>
  </pc:docChgLst>
  <pc:docChgLst>
    <pc:chgData name="Halbert DO, Caitlin A" userId="daa880d8-bcec-4e26-9e1c-aa7f84bed059" providerId="ADAL" clId="{FAA0A677-89CF-4909-843C-A5F593EDE510}"/>
    <pc:docChg chg="custSel modSld">
      <pc:chgData name="Halbert DO, Caitlin A" userId="daa880d8-bcec-4e26-9e1c-aa7f84bed059" providerId="ADAL" clId="{FAA0A677-89CF-4909-843C-A5F593EDE510}" dt="2023-07-12T16:53:54.274" v="6" actId="478"/>
      <pc:docMkLst>
        <pc:docMk/>
      </pc:docMkLst>
      <pc:sldChg chg="addSp delSp modSp mod">
        <pc:chgData name="Halbert DO, Caitlin A" userId="daa880d8-bcec-4e26-9e1c-aa7f84bed059" providerId="ADAL" clId="{FAA0A677-89CF-4909-843C-A5F593EDE510}" dt="2023-07-12T16:53:54.274" v="6" actId="478"/>
        <pc:sldMkLst>
          <pc:docMk/>
          <pc:sldMk cId="3894782012" sldId="329"/>
        </pc:sldMkLst>
        <pc:picChg chg="add del mod">
          <ac:chgData name="Halbert DO, Caitlin A" userId="daa880d8-bcec-4e26-9e1c-aa7f84bed059" providerId="ADAL" clId="{FAA0A677-89CF-4909-843C-A5F593EDE510}" dt="2023-07-12T16:53:54.274" v="6" actId="478"/>
          <ac:picMkLst>
            <pc:docMk/>
            <pc:sldMk cId="3894782012" sldId="329"/>
            <ac:picMk id="5" creationId="{83A35007-C1F6-C195-39BD-5D950B08E50B}"/>
          </ac:picMkLst>
        </pc:picChg>
      </pc:sldChg>
    </pc:docChg>
  </pc:docChgLst>
  <pc:docChgLst>
    <pc:chgData name="Ferry, Sherri L" userId="S::sferry@christianacare.org::3b9a7ee3-4f46-4359-9007-2dcf45e25578" providerId="AD" clId="Web-{1FCE9C0F-2DA8-A8C8-2E93-A810D869C5C5}"/>
    <pc:docChg chg="modSld">
      <pc:chgData name="Ferry, Sherri L" userId="S::sferry@christianacare.org::3b9a7ee3-4f46-4359-9007-2dcf45e25578" providerId="AD" clId="Web-{1FCE9C0F-2DA8-A8C8-2E93-A810D869C5C5}" dt="2024-04-11T12:36:26.233" v="33" actId="1076"/>
      <pc:docMkLst>
        <pc:docMk/>
      </pc:docMkLst>
      <pc:sldChg chg="addSp delSp modSp">
        <pc:chgData name="Ferry, Sherri L" userId="S::sferry@christianacare.org::3b9a7ee3-4f46-4359-9007-2dcf45e25578" providerId="AD" clId="Web-{1FCE9C0F-2DA8-A8C8-2E93-A810D869C5C5}" dt="2024-04-11T12:36:26.233" v="33" actId="1076"/>
        <pc:sldMkLst>
          <pc:docMk/>
          <pc:sldMk cId="3894782012" sldId="329"/>
        </pc:sldMkLst>
        <pc:spChg chg="add del mod">
          <ac:chgData name="Ferry, Sherri L" userId="S::sferry@christianacare.org::3b9a7ee3-4f46-4359-9007-2dcf45e25578" providerId="AD" clId="Web-{1FCE9C0F-2DA8-A8C8-2E93-A810D869C5C5}" dt="2024-04-11T12:33:56.040" v="25"/>
          <ac:spMkLst>
            <pc:docMk/>
            <pc:sldMk cId="3894782012" sldId="329"/>
            <ac:spMk id="5" creationId="{BA70D8EA-CAAE-7E37-C0C4-825E3204B591}"/>
          </ac:spMkLst>
        </pc:spChg>
        <pc:spChg chg="mod">
          <ac:chgData name="Ferry, Sherri L" userId="S::sferry@christianacare.org::3b9a7ee3-4f46-4359-9007-2dcf45e25578" providerId="AD" clId="Web-{1FCE9C0F-2DA8-A8C8-2E93-A810D869C5C5}" dt="2024-04-11T12:30:58.175" v="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1FCE9C0F-2DA8-A8C8-2E93-A810D869C5C5}" dt="2024-04-11T12:36:26.233" v="33" actId="1076"/>
          <ac:spMkLst>
            <pc:docMk/>
            <pc:sldMk cId="3894782012" sldId="329"/>
            <ac:spMk id="14" creationId="{F7AD6CAC-8386-5350-B884-EE955C3E38B4}"/>
          </ac:spMkLst>
        </pc:spChg>
        <pc:picChg chg="add del mod">
          <ac:chgData name="Ferry, Sherri L" userId="S::sferry@christianacare.org::3b9a7ee3-4f46-4359-9007-2dcf45e25578" providerId="AD" clId="Web-{1FCE9C0F-2DA8-A8C8-2E93-A810D869C5C5}" dt="2024-04-11T12:33:53.212" v="24"/>
          <ac:picMkLst>
            <pc:docMk/>
            <pc:sldMk cId="3894782012" sldId="329"/>
            <ac:picMk id="2" creationId="{BF850059-800D-E29A-1FEC-3AB13797A2B8}"/>
          </ac:picMkLst>
        </pc:picChg>
        <pc:picChg chg="mod">
          <ac:chgData name="Ferry, Sherri L" userId="S::sferry@christianacare.org::3b9a7ee3-4f46-4359-9007-2dcf45e25578" providerId="AD" clId="Web-{1FCE9C0F-2DA8-A8C8-2E93-A810D869C5C5}" dt="2024-04-11T12:30:54.675" v="7" actId="1076"/>
          <ac:picMkLst>
            <pc:docMk/>
            <pc:sldMk cId="3894782012" sldId="329"/>
            <ac:picMk id="4" creationId="{5D5B78FC-1360-300D-2D91-C53826405953}"/>
          </ac:picMkLst>
        </pc:picChg>
        <pc:picChg chg="add del mod">
          <ac:chgData name="Ferry, Sherri L" userId="S::sferry@christianacare.org::3b9a7ee3-4f46-4359-9007-2dcf45e25578" providerId="AD" clId="Web-{1FCE9C0F-2DA8-A8C8-2E93-A810D869C5C5}" dt="2024-04-11T12:36:20.232" v="31"/>
          <ac:picMkLst>
            <pc:docMk/>
            <pc:sldMk cId="3894782012" sldId="329"/>
            <ac:picMk id="6" creationId="{EF2D228A-E75D-A4E7-372A-0B54316018B1}"/>
          </ac:picMkLst>
        </pc:picChg>
        <pc:picChg chg="add mod">
          <ac:chgData name="Ferry, Sherri L" userId="S::sferry@christianacare.org::3b9a7ee3-4f46-4359-9007-2dcf45e25578" providerId="AD" clId="Web-{1FCE9C0F-2DA8-A8C8-2E93-A810D869C5C5}" dt="2024-04-11T12:36:21.514" v="32" actId="1076"/>
          <ac:picMkLst>
            <pc:docMk/>
            <pc:sldMk cId="3894782012" sldId="329"/>
            <ac:picMk id="7" creationId="{CB3280EC-474A-19EA-E67C-48F22DFFF370}"/>
          </ac:picMkLst>
        </pc:picChg>
      </pc:sldChg>
    </pc:docChg>
  </pc:docChgLst>
  <pc:docChgLst>
    <pc:chgData name="Ferry, Sherri L" userId="S::sferry@christianacare.org::3b9a7ee3-4f46-4359-9007-2dcf45e25578" providerId="AD" clId="Web-{D158BAEF-D19C-F6CE-6D58-E56F4C5BBE93}"/>
    <pc:docChg chg="modSld">
      <pc:chgData name="Ferry, Sherri L" userId="S::sferry@christianacare.org::3b9a7ee3-4f46-4359-9007-2dcf45e25578" providerId="AD" clId="Web-{D158BAEF-D19C-F6CE-6D58-E56F4C5BBE93}" dt="2024-01-22T15:21:11.510" v="1" actId="1076"/>
      <pc:docMkLst>
        <pc:docMk/>
      </pc:docMkLst>
      <pc:sldChg chg="modSp">
        <pc:chgData name="Ferry, Sherri L" userId="S::sferry@christianacare.org::3b9a7ee3-4f46-4359-9007-2dcf45e25578" providerId="AD" clId="Web-{D158BAEF-D19C-F6CE-6D58-E56F4C5BBE93}" dt="2024-01-22T15:21:11.510" v="1" actId="1076"/>
        <pc:sldMkLst>
          <pc:docMk/>
          <pc:sldMk cId="122276948" sldId="355"/>
        </pc:sldMkLst>
        <pc:spChg chg="mod">
          <ac:chgData name="Ferry, Sherri L" userId="S::sferry@christianacare.org::3b9a7ee3-4f46-4359-9007-2dcf45e25578" providerId="AD" clId="Web-{D158BAEF-D19C-F6CE-6D58-E56F4C5BBE93}" dt="2024-01-22T15:21:11.510" v="1" actId="1076"/>
          <ac:spMkLst>
            <pc:docMk/>
            <pc:sldMk cId="122276948" sldId="355"/>
            <ac:spMk id="2" creationId="{3458BADB-5934-82B5-531C-654098150403}"/>
          </ac:spMkLst>
        </pc:spChg>
      </pc:sldChg>
    </pc:docChg>
  </pc:docChgLst>
  <pc:docChgLst>
    <pc:chgData name="Ferry, Sherri L" userId="S::sferry@christianacare.org::3b9a7ee3-4f46-4359-9007-2dcf45e25578" providerId="AD" clId="Web-{131F5987-0D79-4E6A-B3D3-C147C6B83B78}"/>
    <pc:docChg chg="modSld">
      <pc:chgData name="Ferry, Sherri L" userId="S::sferry@christianacare.org::3b9a7ee3-4f46-4359-9007-2dcf45e25578" providerId="AD" clId="Web-{131F5987-0D79-4E6A-B3D3-C147C6B83B78}" dt="2024-04-10T11:46:17.285" v="125" actId="1076"/>
      <pc:docMkLst>
        <pc:docMk/>
      </pc:docMkLst>
      <pc:sldChg chg="modSp">
        <pc:chgData name="Ferry, Sherri L" userId="S::sferry@christianacare.org::3b9a7ee3-4f46-4359-9007-2dcf45e25578" providerId="AD" clId="Web-{131F5987-0D79-4E6A-B3D3-C147C6B83B78}" dt="2024-04-10T11:32:42.711" v="3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131F5987-0D79-4E6A-B3D3-C147C6B83B78}" dt="2024-04-10T11:32:42.711" v="3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modSp">
        <pc:chgData name="Ferry, Sherri L" userId="S::sferry@christianacare.org::3b9a7ee3-4f46-4359-9007-2dcf45e25578" providerId="AD" clId="Web-{131F5987-0D79-4E6A-B3D3-C147C6B83B78}" dt="2024-04-10T11:46:17.285" v="125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131F5987-0D79-4E6A-B3D3-C147C6B83B78}" dt="2024-04-10T11:46:17.285" v="125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131F5987-0D79-4E6A-B3D3-C147C6B83B78}" dt="2024-04-10T11:44:50.064" v="11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131F5987-0D79-4E6A-B3D3-C147C6B83B78}" dt="2024-04-10T11:35:37.795" v="114" actId="1076"/>
          <ac:spMkLst>
            <pc:docMk/>
            <pc:sldMk cId="3894782012" sldId="329"/>
            <ac:spMk id="14" creationId="{F7AD6CAC-8386-5350-B884-EE955C3E38B4}"/>
          </ac:spMkLst>
        </pc:spChg>
        <pc:picChg chg="add mod">
          <ac:chgData name="Ferry, Sherri L" userId="S::sferry@christianacare.org::3b9a7ee3-4f46-4359-9007-2dcf45e25578" providerId="AD" clId="Web-{131F5987-0D79-4E6A-B3D3-C147C6B83B78}" dt="2024-04-10T11:45:03.517" v="120" actId="1076"/>
          <ac:picMkLst>
            <pc:docMk/>
            <pc:sldMk cId="3894782012" sldId="329"/>
            <ac:picMk id="4" creationId="{5D5B78FC-1360-300D-2D91-C53826405953}"/>
          </ac:picMkLst>
        </pc:picChg>
        <pc:picChg chg="mod">
          <ac:chgData name="Ferry, Sherri L" userId="S::sferry@christianacare.org::3b9a7ee3-4f46-4359-9007-2dcf45e25578" providerId="AD" clId="Web-{131F5987-0D79-4E6A-B3D3-C147C6B83B78}" dt="2024-04-10T11:35:17.372" v="112" actId="1076"/>
          <ac:picMkLst>
            <pc:docMk/>
            <pc:sldMk cId="3894782012" sldId="329"/>
            <ac:picMk id="1026" creationId="{B66F794A-FECC-62D2-4566-FC0D7B7B7565}"/>
          </ac:picMkLst>
        </pc:picChg>
        <pc:picChg chg="mod">
          <ac:chgData name="Ferry, Sherri L" userId="S::sferry@christianacare.org::3b9a7ee3-4f46-4359-9007-2dcf45e25578" providerId="AD" clId="Web-{131F5987-0D79-4E6A-B3D3-C147C6B83B78}" dt="2024-04-10T11:45:18.580" v="121" actId="14100"/>
          <ac:picMkLst>
            <pc:docMk/>
            <pc:sldMk cId="3894782012" sldId="329"/>
            <ac:picMk id="2052" creationId="{613315ED-F046-4692-53F8-13BC4452F101}"/>
          </ac:picMkLst>
        </pc:picChg>
      </pc:sldChg>
    </pc:docChg>
  </pc:docChgLst>
  <pc:docChgLst>
    <pc:chgData name="Ferry, Sherri L" userId="S::sferry@christianacare.org::3b9a7ee3-4f46-4359-9007-2dcf45e25578" providerId="AD" clId="Web-{B3EA231A-E7AD-0ACB-1E98-2AA7955FD8C8}"/>
    <pc:docChg chg="modSld">
      <pc:chgData name="Ferry, Sherri L" userId="S::sferry@christianacare.org::3b9a7ee3-4f46-4359-9007-2dcf45e25578" providerId="AD" clId="Web-{B3EA231A-E7AD-0ACB-1E98-2AA7955FD8C8}" dt="2023-12-06T19:50:53.081" v="0" actId="1076"/>
      <pc:docMkLst>
        <pc:docMk/>
      </pc:docMkLst>
      <pc:sldChg chg="modSp">
        <pc:chgData name="Ferry, Sherri L" userId="S::sferry@christianacare.org::3b9a7ee3-4f46-4359-9007-2dcf45e25578" providerId="AD" clId="Web-{B3EA231A-E7AD-0ACB-1E98-2AA7955FD8C8}" dt="2023-12-06T19:50:53.081" v="0" actId="1076"/>
        <pc:sldMkLst>
          <pc:docMk/>
          <pc:sldMk cId="661765998" sldId="262"/>
        </pc:sldMkLst>
        <pc:picChg chg="mod">
          <ac:chgData name="Ferry, Sherri L" userId="S::sferry@christianacare.org::3b9a7ee3-4f46-4359-9007-2dcf45e25578" providerId="AD" clId="Web-{B3EA231A-E7AD-0ACB-1E98-2AA7955FD8C8}" dt="2023-12-06T19:50:53.081" v="0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name="Ferry, Sherri L" userId="3b9a7ee3-4f46-4359-9007-2dcf45e25578" providerId="ADAL" clId="{527EB905-0ED7-4C83-AE65-09F5B94EEE1B}"/>
    <pc:docChg chg="undo custSel addSld delSld modSld replTag delTag">
      <pc:chgData name="Ferry, Sherri L" userId="3b9a7ee3-4f46-4359-9007-2dcf45e25578" providerId="ADAL" clId="{527EB905-0ED7-4C83-AE65-09F5B94EEE1B}" dt="2023-06-29T12:49:14.715" v="1784" actId="33524"/>
      <pc:docMkLst>
        <pc:docMk/>
      </pc:docMkLst>
      <pc:sldChg chg="addSp delSp modSp mod setBg replTag delTag">
        <pc:chgData name="Ferry, Sherri L" userId="3b9a7ee3-4f46-4359-9007-2dcf45e25578" providerId="ADAL" clId="{527EB905-0ED7-4C83-AE65-09F5B94EEE1B}" dt="2023-06-29T12:49:05.213" v="1779"/>
        <pc:sldMkLst>
          <pc:docMk/>
          <pc:sldMk cId="661765998" sldId="262"/>
        </pc:sldMkLst>
        <pc:spChg chg="del ord">
          <ac:chgData name="Ferry, Sherri L" userId="3b9a7ee3-4f46-4359-9007-2dcf45e25578" providerId="ADAL" clId="{527EB905-0ED7-4C83-AE65-09F5B94EEE1B}" dt="2023-05-31T11:40:08.845" v="279" actId="21"/>
          <ac:spMkLst>
            <pc:docMk/>
            <pc:sldMk cId="661765998" sldId="262"/>
            <ac:spMk id="2" creationId="{2F5DCAFD-5D07-496A-BD17-481309A67C22}"/>
          </ac:spMkLst>
        </pc:spChg>
        <pc:spChg chg="mod ord">
          <ac:chgData name="Ferry, Sherri L" userId="3b9a7ee3-4f46-4359-9007-2dcf45e25578" providerId="ADAL" clId="{527EB905-0ED7-4C83-AE65-09F5B94EEE1B}" dt="2023-06-12T18:14:10.899" v="1504" actId="27636"/>
          <ac:spMkLst>
            <pc:docMk/>
            <pc:sldMk cId="661765998" sldId="262"/>
            <ac:spMk id="6" creationId="{52098271-BE23-4C73-8CD1-032F6F4F4198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3" creationId="{6057E0BB-58EB-465F-AD1E-92692B4B6870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5" creationId="{284A8429-F65A-490D-96E4-1158D3E8A026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7" creationId="{0F022291-A82B-4D23-A1E0-5F9BD684669E}"/>
          </ac:spMkLst>
        </pc:spChg>
        <pc:spChg chg="add del">
          <ac:chgData name="Ferry, Sherri L" userId="3b9a7ee3-4f46-4359-9007-2dcf45e25578" providerId="ADAL" clId="{527EB905-0ED7-4C83-AE65-09F5B94EEE1B}" dt="2023-05-31T11:35:42.053" v="250" actId="26606"/>
          <ac:spMkLst>
            <pc:docMk/>
            <pc:sldMk cId="661765998" sldId="262"/>
            <ac:spMk id="22" creationId="{62245F03-66D5-45EC-A0B5-90E656B114D0}"/>
          </ac:spMkLst>
        </pc:spChg>
        <pc:spChg chg="add del">
          <ac:chgData name="Ferry, Sherri L" userId="3b9a7ee3-4f46-4359-9007-2dcf45e25578" providerId="ADAL" clId="{527EB905-0ED7-4C83-AE65-09F5B94EEE1B}" dt="2023-05-31T11:35:42.053" v="250" actId="26606"/>
          <ac:spMkLst>
            <pc:docMk/>
            <pc:sldMk cId="661765998" sldId="262"/>
            <ac:spMk id="24" creationId="{EB2DCC78-9962-49FE-9691-A391B5AA8258}"/>
          </ac:spMkLst>
        </pc:spChg>
        <pc:spChg chg="add del">
          <ac:chgData name="Ferry, Sherri L" userId="3b9a7ee3-4f46-4359-9007-2dcf45e25578" providerId="ADAL" clId="{527EB905-0ED7-4C83-AE65-09F5B94EEE1B}" dt="2023-05-31T11:38:22.887" v="262" actId="26606"/>
          <ac:spMkLst>
            <pc:docMk/>
            <pc:sldMk cId="661765998" sldId="262"/>
            <ac:spMk id="29" creationId="{CF3053AE-0161-4486-ADEF-A7650B7A06E4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4" creationId="{932495F0-C5CB-4823-AE70-EED61EBAB1BD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6" creationId="{CB8B9C25-D80D-48EC-B83A-231219A80C3F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8" creationId="{601CC70B-8875-45A1-8AFD-7D546E3C0C16}"/>
          </ac:spMkLst>
        </pc:spChg>
        <pc:spChg chg="add del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0" creationId="{99ED5833-B85B-4103-8A3B-CAB0308E6C15}"/>
          </ac:spMkLst>
        </pc:spChg>
        <pc:spChg chg="add del">
          <ac:chgData name="Ferry, Sherri L" userId="3b9a7ee3-4f46-4359-9007-2dcf45e25578" providerId="ADAL" clId="{527EB905-0ED7-4C83-AE65-09F5B94EEE1B}" dt="2023-05-31T11:50:43.409" v="345" actId="26606"/>
          <ac:spMkLst>
            <pc:docMk/>
            <pc:sldMk cId="661765998" sldId="262"/>
            <ac:spMk id="42" creationId="{352BEC0E-22F8-46D0-9632-375DB541B06C}"/>
          </ac:spMkLst>
        </pc:spChg>
        <pc:spChg chg="add del">
          <ac:chgData name="Ferry, Sherri L" userId="3b9a7ee3-4f46-4359-9007-2dcf45e25578" providerId="ADAL" clId="{527EB905-0ED7-4C83-AE65-09F5B94EEE1B}" dt="2023-05-31T11:39:45.450" v="275" actId="26606"/>
          <ac:spMkLst>
            <pc:docMk/>
            <pc:sldMk cId="661765998" sldId="262"/>
            <ac:spMk id="43" creationId="{62245F03-66D5-45EC-A0B5-90E656B114D0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4" creationId="{1022CA72-2A63-428F-B586-37BA5AB6D265}"/>
          </ac:spMkLst>
        </pc:spChg>
        <pc:spChg chg="add del">
          <ac:chgData name="Ferry, Sherri L" userId="3b9a7ee3-4f46-4359-9007-2dcf45e25578" providerId="ADAL" clId="{527EB905-0ED7-4C83-AE65-09F5B94EEE1B}" dt="2023-05-31T11:39:45.450" v="275" actId="26606"/>
          <ac:spMkLst>
            <pc:docMk/>
            <pc:sldMk cId="661765998" sldId="262"/>
            <ac:spMk id="45" creationId="{EB2DCC78-9962-49FE-9691-A391B5AA8258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6" creationId="{95C8260E-968F-44E8-A823-ABB431311926}"/>
          </ac:spMkLst>
        </pc:spChg>
        <pc:spChg chg="add del">
          <ac:chgData name="Ferry, Sherri L" userId="3b9a7ee3-4f46-4359-9007-2dcf45e25578" providerId="ADAL" clId="{527EB905-0ED7-4C83-AE65-09F5B94EEE1B}" dt="2023-05-31T11:50:43.409" v="345" actId="26606"/>
          <ac:spMkLst>
            <pc:docMk/>
            <pc:sldMk cId="661765998" sldId="262"/>
            <ac:spMk id="47" creationId="{3FCFB1DE-0B7E-48CC-BA90-B2AB0889F9D6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9" creationId="{2C1BBA94-3F40-40AA-8BB9-E69E25E537C1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51" creationId="{FE43805F-24A6-46A4-B19B-54F28347355C}"/>
          </ac:spMkLst>
        </pc:spChg>
        <pc:picChg chg="mod ord">
          <ac:chgData name="Ferry, Sherri L" userId="3b9a7ee3-4f46-4359-9007-2dcf45e25578" providerId="ADAL" clId="{527EB905-0ED7-4C83-AE65-09F5B94EEE1B}" dt="2023-05-31T11:56:19.377" v="364" actId="1076"/>
          <ac:picMkLst>
            <pc:docMk/>
            <pc:sldMk cId="661765998" sldId="262"/>
            <ac:picMk id="4" creationId="{5950BF7B-92CC-4194-A967-ECFC6E45256B}"/>
          </ac:picMkLst>
        </pc:picChg>
        <pc:picChg chg="add del mod">
          <ac:chgData name="Ferry, Sherri L" userId="3b9a7ee3-4f46-4359-9007-2dcf45e25578" providerId="ADAL" clId="{527EB905-0ED7-4C83-AE65-09F5B94EEE1B}" dt="2023-05-31T11:28:52.383" v="231" actId="21"/>
          <ac:picMkLst>
            <pc:docMk/>
            <pc:sldMk cId="661765998" sldId="262"/>
            <ac:picMk id="5" creationId="{310B06A2-C101-3558-387D-B38ABDA8C02E}"/>
          </ac:picMkLst>
        </pc:picChg>
        <pc:picChg chg="add del mod ord">
          <ac:chgData name="Ferry, Sherri L" userId="3b9a7ee3-4f46-4359-9007-2dcf45e25578" providerId="ADAL" clId="{527EB905-0ED7-4C83-AE65-09F5B94EEE1B}" dt="2023-05-31T11:47:31.186" v="316" actId="21"/>
          <ac:picMkLst>
            <pc:docMk/>
            <pc:sldMk cId="661765998" sldId="262"/>
            <ac:picMk id="8" creationId="{7E019A69-4B71-0EA2-AE50-CFD30433D072}"/>
          </ac:picMkLst>
        </pc:picChg>
        <pc:picChg chg="add del mod modCrop">
          <ac:chgData name="Ferry, Sherri L" userId="3b9a7ee3-4f46-4359-9007-2dcf45e25578" providerId="ADAL" clId="{527EB905-0ED7-4C83-AE65-09F5B94EEE1B}" dt="2023-05-31T11:42:11.870" v="288" actId="21"/>
          <ac:picMkLst>
            <pc:docMk/>
            <pc:sldMk cId="661765998" sldId="262"/>
            <ac:picMk id="10" creationId="{E786EC28-12CD-3E01-8877-00D57B0F475A}"/>
          </ac:picMkLst>
        </pc:picChg>
        <pc:picChg chg="add del mod">
          <ac:chgData name="Ferry, Sherri L" userId="3b9a7ee3-4f46-4359-9007-2dcf45e25578" providerId="ADAL" clId="{527EB905-0ED7-4C83-AE65-09F5B94EEE1B}" dt="2023-05-31T11:43:06.025" v="295" actId="21"/>
          <ac:picMkLst>
            <pc:docMk/>
            <pc:sldMk cId="661765998" sldId="262"/>
            <ac:picMk id="12" creationId="{3A5EA8B5-AE4B-3C95-B7FA-09A7751AA104}"/>
          </ac:picMkLst>
        </pc:picChg>
        <pc:picChg chg="add del mod">
          <ac:chgData name="Ferry, Sherri L" userId="3b9a7ee3-4f46-4359-9007-2dcf45e25578" providerId="ADAL" clId="{527EB905-0ED7-4C83-AE65-09F5B94EEE1B}" dt="2023-05-31T11:52:09.332" v="346" actId="21"/>
          <ac:picMkLst>
            <pc:docMk/>
            <pc:sldMk cId="661765998" sldId="262"/>
            <ac:picMk id="16" creationId="{4177C425-89E5-BF88-8453-D018A6419FD2}"/>
          </ac:picMkLst>
        </pc:picChg>
        <pc:picChg chg="add mod">
          <ac:chgData name="Ferry, Sherri L" userId="3b9a7ee3-4f46-4359-9007-2dcf45e25578" providerId="ADAL" clId="{527EB905-0ED7-4C83-AE65-09F5B94EEE1B}" dt="2023-05-31T11:57:32.706" v="381" actId="14100"/>
          <ac:picMkLst>
            <pc:docMk/>
            <pc:sldMk cId="661765998" sldId="262"/>
            <ac:picMk id="19" creationId="{8E6F9296-36A8-1EC3-62C3-45CF952C48C6}"/>
          </ac:picMkLst>
        </pc:picChg>
        <pc:picChg chg="add del mod">
          <ac:chgData name="Ferry, Sherri L" userId="3b9a7ee3-4f46-4359-9007-2dcf45e25578" providerId="ADAL" clId="{527EB905-0ED7-4C83-AE65-09F5B94EEE1B}" dt="2023-05-31T11:27:59.300" v="227" actId="21"/>
          <ac:picMkLst>
            <pc:docMk/>
            <pc:sldMk cId="661765998" sldId="262"/>
            <ac:picMk id="3074" creationId="{60B83E62-DB3C-CBA9-2061-A5B3671BAE26}"/>
          </ac:picMkLst>
        </pc:picChg>
      </pc:sldChg>
      <pc:sldChg chg="replTag delTag">
        <pc:chgData name="Ferry, Sherri L" userId="3b9a7ee3-4f46-4359-9007-2dcf45e25578" providerId="ADAL" clId="{527EB905-0ED7-4C83-AE65-09F5B94EEE1B}" dt="2023-06-12T18:13:26.921" v="1491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527EB905-0ED7-4C83-AE65-09F5B94EEE1B}" dt="2023-06-29T12:23:38.910" v="1733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527EB905-0ED7-4C83-AE65-09F5B94EEE1B}" dt="2023-06-29T12:34:07.708" v="1757"/>
        <pc:sldMkLst>
          <pc:docMk/>
          <pc:sldMk cId="3853696347" sldId="325"/>
        </pc:sldMkLst>
        <pc:spChg chg="add mod">
          <ac:chgData name="Ferry, Sherri L" userId="3b9a7ee3-4f46-4359-9007-2dcf45e25578" providerId="ADAL" clId="{527EB905-0ED7-4C83-AE65-09F5B94EEE1B}" dt="2023-06-09T17:00:18.938" v="490" actId="207"/>
          <ac:spMkLst>
            <pc:docMk/>
            <pc:sldMk cId="3853696347" sldId="325"/>
            <ac:spMk id="4" creationId="{C586262A-29EE-3650-E7AB-0071A18187FE}"/>
          </ac:spMkLst>
        </pc:spChg>
        <pc:graphicFrameChg chg="del mod modGraphic">
          <ac:chgData name="Ferry, Sherri L" userId="3b9a7ee3-4f46-4359-9007-2dcf45e25578" providerId="ADAL" clId="{527EB905-0ED7-4C83-AE65-09F5B94EEE1B}" dt="2023-06-09T16:54:07.509" v="452" actId="21"/>
          <ac:graphicFrameMkLst>
            <pc:docMk/>
            <pc:sldMk cId="3853696347" sldId="325"/>
            <ac:graphicFrameMk id="3" creationId="{860387AC-E613-A43D-3DC3-A6A74C35FCA2}"/>
          </ac:graphicFrameMkLst>
        </pc:graphicFrameChg>
        <pc:picChg chg="mod">
          <ac:chgData name="Ferry, Sherri L" userId="3b9a7ee3-4f46-4359-9007-2dcf45e25578" providerId="ADAL" clId="{527EB905-0ED7-4C83-AE65-09F5B94EEE1B}" dt="2023-06-09T16:58:59.362" v="484" actId="1076"/>
          <ac:picMkLst>
            <pc:docMk/>
            <pc:sldMk cId="3853696347" sldId="325"/>
            <ac:picMk id="6" creationId="{29C7578A-EE37-F469-6FE3-247985BFDF83}"/>
          </ac:picMkLst>
        </pc:picChg>
      </pc:sldChg>
      <pc:sldChg chg="addSp delSp modSp mod setBg replTag delTag delDesignElem">
        <pc:chgData name="Ferry, Sherri L" userId="3b9a7ee3-4f46-4359-9007-2dcf45e25578" providerId="ADAL" clId="{527EB905-0ED7-4C83-AE65-09F5B94EEE1B}" dt="2023-06-29T12:49:14.715" v="1784" actId="33524"/>
        <pc:sldMkLst>
          <pc:docMk/>
          <pc:sldMk cId="2016940247" sldId="327"/>
        </pc:sldMkLst>
        <pc:spChg chg="mod">
          <ac:chgData name="Ferry, Sherri L" userId="3b9a7ee3-4f46-4359-9007-2dcf45e25578" providerId="ADAL" clId="{527EB905-0ED7-4C83-AE65-09F5B94EEE1B}" dt="2023-06-22T17:46:24.407" v="1540" actId="1076"/>
          <ac:spMkLst>
            <pc:docMk/>
            <pc:sldMk cId="2016940247" sldId="327"/>
            <ac:spMk id="2" creationId="{09529DD1-6375-F2D4-F3B1-5E9ED8A257AE}"/>
          </ac:spMkLst>
        </pc:spChg>
        <pc:spChg chg="add">
          <ac:chgData name="Ferry, Sherri L" userId="3b9a7ee3-4f46-4359-9007-2dcf45e25578" providerId="ADAL" clId="{527EB905-0ED7-4C83-AE65-09F5B94EEE1B}" dt="2023-05-31T11:06:49.557" v="146"/>
          <ac:spMkLst>
            <pc:docMk/>
            <pc:sldMk cId="2016940247" sldId="327"/>
            <ac:spMk id="4" creationId="{50AE7DF9-2E99-811E-56CF-C6C8C72D13FF}"/>
          </ac:spMkLst>
        </pc:spChg>
        <pc:spChg chg="add mod">
          <ac:chgData name="Ferry, Sherri L" userId="3b9a7ee3-4f46-4359-9007-2dcf45e25578" providerId="ADAL" clId="{527EB905-0ED7-4C83-AE65-09F5B94EEE1B}" dt="2023-06-29T12:49:14.715" v="1784" actId="33524"/>
          <ac:spMkLst>
            <pc:docMk/>
            <pc:sldMk cId="2016940247" sldId="327"/>
            <ac:spMk id="6" creationId="{633FBFA2-7FDA-ABF5-87DC-A917E414887B}"/>
          </ac:spMkLst>
        </pc:spChg>
        <pc:spChg chg="del">
          <ac:chgData name="Ferry, Sherri L" userId="3b9a7ee3-4f46-4359-9007-2dcf45e25578" providerId="ADAL" clId="{527EB905-0ED7-4C83-AE65-09F5B94EEE1B}" dt="2023-05-31T11:07:41.134" v="157" actId="21"/>
          <ac:spMkLst>
            <pc:docMk/>
            <pc:sldMk cId="2016940247" sldId="327"/>
            <ac:spMk id="6" creationId="{DBF14195-7FB7-5C31-4F9E-8E0D18683E8A}"/>
          </ac:spMkLst>
        </pc:spChg>
        <pc:spChg chg="del mod">
          <ac:chgData name="Ferry, Sherri L" userId="3b9a7ee3-4f46-4359-9007-2dcf45e25578" providerId="ADAL" clId="{527EB905-0ED7-4C83-AE65-09F5B94EEE1B}" dt="2023-06-09T17:46:33.632" v="1044"/>
          <ac:spMkLst>
            <pc:docMk/>
            <pc:sldMk cId="2016940247" sldId="327"/>
            <ac:spMk id="7" creationId="{2871E3B0-F805-B118-976E-D89C8AEDC282}"/>
          </ac:spMkLst>
        </pc:spChg>
        <pc:spChg chg="add del mod">
          <ac:chgData name="Ferry, Sherri L" userId="3b9a7ee3-4f46-4359-9007-2dcf45e25578" providerId="ADAL" clId="{527EB905-0ED7-4C83-AE65-09F5B94EEE1B}" dt="2023-05-31T11:13:54.573" v="183" actId="21"/>
          <ac:spMkLst>
            <pc:docMk/>
            <pc:sldMk cId="2016940247" sldId="327"/>
            <ac:spMk id="8" creationId="{0D0718B5-0D3B-0379-28EE-8CFA6C6483A2}"/>
          </ac:spMkLst>
        </pc:spChg>
        <pc:spChg chg="del">
          <ac:chgData name="Ferry, Sherri L" userId="3b9a7ee3-4f46-4359-9007-2dcf45e25578" providerId="ADAL" clId="{527EB905-0ED7-4C83-AE65-09F5B94EEE1B}" dt="2023-05-31T11:02:21.498" v="54" actId="478"/>
          <ac:spMkLst>
            <pc:docMk/>
            <pc:sldMk cId="2016940247" sldId="327"/>
            <ac:spMk id="21" creationId="{F2496258-B462-ECB4-51C6-B212941785E0}"/>
          </ac:spMkLst>
        </pc:spChg>
        <pc:picChg chg="mod">
          <ac:chgData name="Ferry, Sherri L" userId="3b9a7ee3-4f46-4359-9007-2dcf45e25578" providerId="ADAL" clId="{527EB905-0ED7-4C83-AE65-09F5B94EEE1B}" dt="2023-06-22T17:52:54.903" v="1715" actId="1076"/>
          <ac:picMkLst>
            <pc:docMk/>
            <pc:sldMk cId="2016940247" sldId="327"/>
            <ac:picMk id="5" creationId="{3E3DE279-2E98-2266-4855-31E58A6D654F}"/>
          </ac:picMkLst>
        </pc:picChg>
        <pc:picChg chg="add del mod">
          <ac:chgData name="Ferry, Sherri L" userId="3b9a7ee3-4f46-4359-9007-2dcf45e25578" providerId="ADAL" clId="{527EB905-0ED7-4C83-AE65-09F5B94EEE1B}" dt="2023-06-09T17:45:22.841" v="861" actId="21"/>
          <ac:picMkLst>
            <pc:docMk/>
            <pc:sldMk cId="2016940247" sldId="327"/>
            <ac:picMk id="5" creationId="{A5B1BF0E-1C83-6957-81F1-1AB7AF526124}"/>
          </ac:picMkLst>
        </pc:picChg>
        <pc:picChg chg="mod">
          <ac:chgData name="Ferry, Sherri L" userId="3b9a7ee3-4f46-4359-9007-2dcf45e25578" providerId="ADAL" clId="{527EB905-0ED7-4C83-AE65-09F5B94EEE1B}" dt="2023-06-22T17:53:00.495" v="1717" actId="1076"/>
          <ac:picMkLst>
            <pc:docMk/>
            <pc:sldMk cId="2016940247" sldId="327"/>
            <ac:picMk id="7" creationId="{8B6B1597-1B4D-B921-779E-33239DD6EFE5}"/>
          </ac:picMkLst>
        </pc:picChg>
        <pc:picChg chg="del mod">
          <ac:chgData name="Ferry, Sherri L" userId="3b9a7ee3-4f46-4359-9007-2dcf45e25578" providerId="ADAL" clId="{527EB905-0ED7-4C83-AE65-09F5B94EEE1B}" dt="2023-05-31T11:06:16.644" v="144" actId="21"/>
          <ac:picMkLst>
            <pc:docMk/>
            <pc:sldMk cId="2016940247" sldId="327"/>
            <ac:picMk id="1026" creationId="{C9914438-77F8-3B6D-2442-70E9097CBA67}"/>
          </ac:picMkLst>
        </pc:picChg>
      </pc:sldChg>
      <pc:sldChg chg="delSp del mod replTag delTag">
        <pc:chgData name="Ferry, Sherri L" userId="3b9a7ee3-4f46-4359-9007-2dcf45e25578" providerId="ADAL" clId="{527EB905-0ED7-4C83-AE65-09F5B94EEE1B}" dt="2023-06-09T17:43:55.168" v="854" actId="2696"/>
        <pc:sldMkLst>
          <pc:docMk/>
          <pc:sldMk cId="842372271" sldId="328"/>
        </pc:sldMkLst>
        <pc:graphicFrameChg chg="del">
          <ac:chgData name="Ferry, Sherri L" userId="3b9a7ee3-4f46-4359-9007-2dcf45e25578" providerId="ADAL" clId="{527EB905-0ED7-4C83-AE65-09F5B94EEE1B}" dt="2023-05-31T11:01:13.814" v="46" actId="21"/>
          <ac:graphicFrameMkLst>
            <pc:docMk/>
            <pc:sldMk cId="842372271" sldId="328"/>
            <ac:graphicFrameMk id="2" creationId="{396B5D81-9B04-4E10-463A-234D75D45BDD}"/>
          </ac:graphicFrameMkLst>
        </pc:graphicFrameChg>
      </pc:sldChg>
      <pc:sldChg chg="addSp modSp mod replTag delTag">
        <pc:chgData name="Ferry, Sherri L" userId="3b9a7ee3-4f46-4359-9007-2dcf45e25578" providerId="ADAL" clId="{527EB905-0ED7-4C83-AE65-09F5B94EEE1B}" dt="2023-06-29T12:22:30.666" v="1727"/>
        <pc:sldMkLst>
          <pc:docMk/>
          <pc:sldMk cId="3894782012" sldId="329"/>
        </pc:sldMkLst>
        <pc:spChg chg="mod">
          <ac:chgData name="Ferry, Sherri L" userId="3b9a7ee3-4f46-4359-9007-2dcf45e25578" providerId="ADAL" clId="{527EB905-0ED7-4C83-AE65-09F5B94EEE1B}" dt="2023-06-09T18:19:24.192" v="1419" actId="2763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527EB905-0ED7-4C83-AE65-09F5B94EEE1B}" dt="2023-06-09T18:19:13.693" v="1417" actId="1076"/>
          <ac:spMkLst>
            <pc:docMk/>
            <pc:sldMk cId="3894782012" sldId="329"/>
            <ac:spMk id="14" creationId="{F7AD6CAC-8386-5350-B884-EE955C3E38B4}"/>
          </ac:spMkLst>
        </pc:spChg>
        <pc:picChg chg="mod">
          <ac:chgData name="Ferry, Sherri L" userId="3b9a7ee3-4f46-4359-9007-2dcf45e25578" providerId="ADAL" clId="{527EB905-0ED7-4C83-AE65-09F5B94EEE1B}" dt="2023-05-17T19:15:44.269" v="37" actId="1076"/>
          <ac:picMkLst>
            <pc:docMk/>
            <pc:sldMk cId="3894782012" sldId="329"/>
            <ac:picMk id="1026" creationId="{95FF0099-DDDD-4B3E-3284-60CE199494DF}"/>
          </ac:picMkLst>
        </pc:picChg>
        <pc:picChg chg="mod">
          <ac:chgData name="Ferry, Sherri L" userId="3b9a7ee3-4f46-4359-9007-2dcf45e25578" providerId="ADAL" clId="{527EB905-0ED7-4C83-AE65-09F5B94EEE1B}" dt="2023-06-09T18:21:14.669" v="1426" actId="1076"/>
          <ac:picMkLst>
            <pc:docMk/>
            <pc:sldMk cId="3894782012" sldId="329"/>
            <ac:picMk id="2052" creationId="{613315ED-F046-4692-53F8-13BC4452F101}"/>
          </ac:picMkLst>
        </pc:picChg>
        <pc:picChg chg="add mod">
          <ac:chgData name="Ferry, Sherri L" userId="3b9a7ee3-4f46-4359-9007-2dcf45e25578" providerId="ADAL" clId="{527EB905-0ED7-4C83-AE65-09F5B94EEE1B}" dt="2023-06-09T18:21:11.906" v="1425" actId="14100"/>
          <ac:picMkLst>
            <pc:docMk/>
            <pc:sldMk cId="3894782012" sldId="329"/>
            <ac:picMk id="4098" creationId="{81BE428D-6E5C-163B-1D7C-EA01E1CBF530}"/>
          </ac:picMkLst>
        </pc:picChg>
      </pc:sldChg>
      <pc:sldChg chg="addSp delSp modSp mod replTag delTag delDesignElem chgLayout">
        <pc:chgData name="Ferry, Sherri L" userId="3b9a7ee3-4f46-4359-9007-2dcf45e25578" providerId="ADAL" clId="{527EB905-0ED7-4C83-AE65-09F5B94EEE1B}" dt="2023-06-29T12:35:11.952" v="1761"/>
        <pc:sldMkLst>
          <pc:docMk/>
          <pc:sldMk cId="448847947" sldId="330"/>
        </pc:sldMkLst>
        <pc:spChg chg="del">
          <ac:chgData name="Ferry, Sherri L" userId="3b9a7ee3-4f46-4359-9007-2dcf45e25578" providerId="ADAL" clId="{527EB905-0ED7-4C83-AE65-09F5B94EEE1B}" dt="2023-06-09T17:00:43.779" v="497" actId="21"/>
          <ac:spMkLst>
            <pc:docMk/>
            <pc:sldMk cId="448847947" sldId="330"/>
            <ac:spMk id="5" creationId="{522DE0D8-AE51-8636-D306-F63672FCE2FF}"/>
          </ac:spMkLst>
        </pc:spChg>
        <pc:spChg chg="add del">
          <ac:chgData name="Ferry, Sherri L" userId="3b9a7ee3-4f46-4359-9007-2dcf45e25578" providerId="ADAL" clId="{527EB905-0ED7-4C83-AE65-09F5B94EEE1B}" dt="2023-06-09T17:33:21.096" v="594"/>
          <ac:spMkLst>
            <pc:docMk/>
            <pc:sldMk cId="448847947" sldId="330"/>
            <ac:spMk id="19" creationId="{C1D4AA86-C333-DFFB-4A59-BDFA41697662}"/>
          </ac:spMkLst>
        </pc:spChg>
        <pc:spChg chg="add mod">
          <ac:chgData name="Ferry, Sherri L" userId="3b9a7ee3-4f46-4359-9007-2dcf45e25578" providerId="ADAL" clId="{527EB905-0ED7-4C83-AE65-09F5B94EEE1B}" dt="2023-06-12T18:08:49.827" v="1479" actId="1076"/>
          <ac:spMkLst>
            <pc:docMk/>
            <pc:sldMk cId="448847947" sldId="330"/>
            <ac:spMk id="20" creationId="{D304BACF-A16C-F6A2-31FF-227A09CE4478}"/>
          </ac:spMkLst>
        </pc:spChg>
        <pc:spChg chg="add mod">
          <ac:chgData name="Ferry, Sherri L" userId="3b9a7ee3-4f46-4359-9007-2dcf45e25578" providerId="ADAL" clId="{527EB905-0ED7-4C83-AE65-09F5B94EEE1B}" dt="2023-06-09T17:42:37.991" v="849" actId="20577"/>
          <ac:spMkLst>
            <pc:docMk/>
            <pc:sldMk cId="448847947" sldId="330"/>
            <ac:spMk id="21" creationId="{EEDDF63D-BD22-348A-DBFD-76CD5B20CC8F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1" creationId="{8950AD4C-6AF3-49F8-94E1-DBCAFB39478B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3" creationId="{8DBEAE55-3EA1-41D7-A212-5F7D8986C1F2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5" creationId="{CFC5F0E7-644F-4101-BE72-12825CF537E7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7" creationId="{B1F9B6B4-B0C4-45C6-A086-901C960D03E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2" creationId="{7AA67C3D-6D28-4C64-81F8-295FC9396EB6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4" creationId="{8DBEAE55-3EA1-41D7-A212-5F7D8986C1F2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6" creationId="{CFC5F0E7-644F-4101-BE72-12825CF537E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8" creationId="{74283919-7E00-4FC2-BFC9-3F56E58808F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50" creationId="{2217FF4A-5EDF-43B7-90EE-BDD9F1E9EAC2}"/>
          </ac:spMkLst>
        </pc:spChg>
        <pc:spChg chg="add del">
          <ac:chgData name="Ferry, Sherri L" userId="3b9a7ee3-4f46-4359-9007-2dcf45e25578" providerId="ADAL" clId="{527EB905-0ED7-4C83-AE65-09F5B94EEE1B}" dt="2023-06-09T17:20:48.569" v="537" actId="26606"/>
          <ac:spMkLst>
            <pc:docMk/>
            <pc:sldMk cId="448847947" sldId="330"/>
            <ac:spMk id="1055" creationId="{22C6C9C9-83BF-4A6C-A1BF-C1735C61B4FF}"/>
          </ac:spMkLst>
        </pc:spChg>
        <pc:spChg chg="add del">
          <ac:chgData name="Ferry, Sherri L" userId="3b9a7ee3-4f46-4359-9007-2dcf45e25578" providerId="ADAL" clId="{527EB905-0ED7-4C83-AE65-09F5B94EEE1B}" dt="2023-06-09T17:28:05.389" v="572" actId="26606"/>
          <ac:spMkLst>
            <pc:docMk/>
            <pc:sldMk cId="448847947" sldId="330"/>
            <ac:spMk id="1060" creationId="{039DB30E-C3ED-4CEE-9F6D-2C7541F30D94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5" creationId="{D5997EA8-5EFC-40CD-A85F-C3C3BC5F9EB7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7" creationId="{1CF6A1EC-BD15-42D9-A339-A3970CF7C65A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9" creationId="{A720C27D-5C39-492B-BD68-C220C0F838AC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61" creationId="{A4F3394A-A959-460A-ACF9-5FA682C76940}"/>
          </ac:spMkLst>
        </pc:spChg>
        <pc:graphicFrameChg chg="add del mod ord">
          <ac:chgData name="Ferry, Sherri L" userId="3b9a7ee3-4f46-4359-9007-2dcf45e25578" providerId="ADAL" clId="{527EB905-0ED7-4C83-AE65-09F5B94EEE1B}" dt="2023-06-09T17:43:05.316" v="850" actId="478"/>
          <ac:graphicFrameMkLst>
            <pc:docMk/>
            <pc:sldMk cId="448847947" sldId="330"/>
            <ac:graphicFrameMk id="2" creationId="{8362605B-48D6-B358-08E9-87AC9A1DDC6C}"/>
          </ac:graphicFrameMkLst>
        </pc:graphicFrameChg>
        <pc:picChg chg="add del mod">
          <ac:chgData name="Ferry, Sherri L" userId="3b9a7ee3-4f46-4359-9007-2dcf45e25578" providerId="ADAL" clId="{527EB905-0ED7-4C83-AE65-09F5B94EEE1B}" dt="2023-06-09T17:10:23.747" v="511" actId="21"/>
          <ac:picMkLst>
            <pc:docMk/>
            <pc:sldMk cId="448847947" sldId="330"/>
            <ac:picMk id="4" creationId="{804A401C-2C0C-24B5-5E34-6300DFC8F72D}"/>
          </ac:picMkLst>
        </pc:picChg>
        <pc:picChg chg="del mod">
          <ac:chgData name="Ferry, Sherri L" userId="3b9a7ee3-4f46-4359-9007-2dcf45e25578" providerId="ADAL" clId="{527EB905-0ED7-4C83-AE65-09F5B94EEE1B}" dt="2023-06-09T17:00:48.353" v="498" actId="21"/>
          <ac:picMkLst>
            <pc:docMk/>
            <pc:sldMk cId="448847947" sldId="330"/>
            <ac:picMk id="7" creationId="{029979B1-6CD7-4190-6E46-6C575BC13466}"/>
          </ac:picMkLst>
        </pc:picChg>
        <pc:picChg chg="add del mod ord">
          <ac:chgData name="Ferry, Sherri L" userId="3b9a7ee3-4f46-4359-9007-2dcf45e25578" providerId="ADAL" clId="{527EB905-0ED7-4C83-AE65-09F5B94EEE1B}" dt="2023-06-09T17:20:53.700" v="538" actId="21"/>
          <ac:picMkLst>
            <pc:docMk/>
            <pc:sldMk cId="448847947" sldId="330"/>
            <ac:picMk id="8" creationId="{CBA1DA81-31B7-8033-469C-12887BB97D5C}"/>
          </ac:picMkLst>
        </pc:picChg>
        <pc:picChg chg="add del mod">
          <ac:chgData name="Ferry, Sherri L" userId="3b9a7ee3-4f46-4359-9007-2dcf45e25578" providerId="ADAL" clId="{527EB905-0ED7-4C83-AE65-09F5B94EEE1B}" dt="2023-06-09T17:28:14.449" v="575" actId="21"/>
          <ac:picMkLst>
            <pc:docMk/>
            <pc:sldMk cId="448847947" sldId="330"/>
            <ac:picMk id="10" creationId="{72306046-74DA-D934-6DA9-1DE7BE504306}"/>
          </ac:picMkLst>
        </pc:picChg>
        <pc:picChg chg="add del mod modCrop">
          <ac:chgData name="Ferry, Sherri L" userId="3b9a7ee3-4f46-4359-9007-2dcf45e25578" providerId="ADAL" clId="{527EB905-0ED7-4C83-AE65-09F5B94EEE1B}" dt="2023-06-09T17:25:18.509" v="559" actId="21"/>
          <ac:picMkLst>
            <pc:docMk/>
            <pc:sldMk cId="448847947" sldId="330"/>
            <ac:picMk id="12" creationId="{31AA049B-BABB-D148-8DBD-8AEB2E485821}"/>
          </ac:picMkLst>
        </pc:picChg>
        <pc:picChg chg="add del mod modCrop">
          <ac:chgData name="Ferry, Sherri L" userId="3b9a7ee3-4f46-4359-9007-2dcf45e25578" providerId="ADAL" clId="{527EB905-0ED7-4C83-AE65-09F5B94EEE1B}" dt="2023-06-09T17:28:10.251" v="574" actId="21"/>
          <ac:picMkLst>
            <pc:docMk/>
            <pc:sldMk cId="448847947" sldId="330"/>
            <ac:picMk id="14" creationId="{DEE90F31-F442-1A30-3312-D433CB8156CA}"/>
          </ac:picMkLst>
        </pc:picChg>
        <pc:picChg chg="add mod modCrop">
          <ac:chgData name="Ferry, Sherri L" userId="3b9a7ee3-4f46-4359-9007-2dcf45e25578" providerId="ADAL" clId="{527EB905-0ED7-4C83-AE65-09F5B94EEE1B}" dt="2023-06-09T17:28:53.518" v="580" actId="14100"/>
          <ac:picMkLst>
            <pc:docMk/>
            <pc:sldMk cId="448847947" sldId="330"/>
            <ac:picMk id="16" creationId="{466A2B61-7304-6E58-6661-AB2FA200CD64}"/>
          </ac:picMkLst>
        </pc:picChg>
        <pc:picChg chg="add mod modCrop">
          <ac:chgData name="Ferry, Sherri L" userId="3b9a7ee3-4f46-4359-9007-2dcf45e25578" providerId="ADAL" clId="{527EB905-0ED7-4C83-AE65-09F5B94EEE1B}" dt="2023-06-12T18:08:33.585" v="1478" actId="1076"/>
          <ac:picMkLst>
            <pc:docMk/>
            <pc:sldMk cId="448847947" sldId="330"/>
            <ac:picMk id="18" creationId="{47CAC303-EBB4-8635-4AB4-74A5458F74B0}"/>
          </ac:picMkLst>
        </pc:picChg>
        <pc:picChg chg="add mod ord">
          <ac:chgData name="Ferry, Sherri L" userId="3b9a7ee3-4f46-4359-9007-2dcf45e25578" providerId="ADAL" clId="{527EB905-0ED7-4C83-AE65-09F5B94EEE1B}" dt="2023-06-09T17:29:16.893" v="581" actId="1076"/>
          <ac:picMkLst>
            <pc:docMk/>
            <pc:sldMk cId="448847947" sldId="330"/>
            <ac:picMk id="1026" creationId="{0DDCD5BE-C3D6-A186-F32D-6CBB0C2D8CE6}"/>
          </ac:picMkLst>
        </pc:picChg>
        <pc:picChg chg="add del mod">
          <ac:chgData name="Ferry, Sherri L" userId="3b9a7ee3-4f46-4359-9007-2dcf45e25578" providerId="ADAL" clId="{527EB905-0ED7-4C83-AE65-09F5B94EEE1B}" dt="2023-06-09T17:23:10.148" v="544" actId="21"/>
          <ac:picMkLst>
            <pc:docMk/>
            <pc:sldMk cId="448847947" sldId="330"/>
            <ac:picMk id="1028" creationId="{682471C7-542F-9A83-8EC4-05A21A351073}"/>
          </ac:picMkLst>
        </pc:picChg>
        <pc:picChg chg="del">
          <ac:chgData name="Ferry, Sherri L" userId="3b9a7ee3-4f46-4359-9007-2dcf45e25578" providerId="ADAL" clId="{527EB905-0ED7-4C83-AE65-09F5B94EEE1B}" dt="2023-06-09T17:00:32.086" v="495" actId="21"/>
          <ac:picMkLst>
            <pc:docMk/>
            <pc:sldMk cId="448847947" sldId="330"/>
            <ac:picMk id="3076" creationId="{A5C2F915-500C-B22A-41B2-6D1FF9B4623F}"/>
          </ac:picMkLst>
        </pc:picChg>
      </pc:sldChg>
      <pc:sldChg chg="replTag delTag">
        <pc:chgData name="Ferry, Sherri L" userId="3b9a7ee3-4f46-4359-9007-2dcf45e25578" providerId="ADAL" clId="{527EB905-0ED7-4C83-AE65-09F5B94EEE1B}" dt="2023-06-29T12:24:46.101" v="1737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527EB905-0ED7-4C83-AE65-09F5B94EEE1B}" dt="2023-06-29T12:36:53.074" v="1767"/>
        <pc:sldMkLst>
          <pc:docMk/>
          <pc:sldMk cId="3291441069" sldId="332"/>
        </pc:sldMkLst>
      </pc:sldChg>
      <pc:sldChg chg="addSp delSp modSp new mod setBg replTag delTag">
        <pc:chgData name="Ferry, Sherri L" userId="3b9a7ee3-4f46-4359-9007-2dcf45e25578" providerId="ADAL" clId="{527EB905-0ED7-4C83-AE65-09F5B94EEE1B}" dt="2023-06-29T12:30:59.050" v="1747"/>
        <pc:sldMkLst>
          <pc:docMk/>
          <pc:sldMk cId="3189621074" sldId="333"/>
        </pc:sldMkLst>
        <pc:spChg chg="mod">
          <ac:chgData name="Ferry, Sherri L" userId="3b9a7ee3-4f46-4359-9007-2dcf45e25578" providerId="ADAL" clId="{527EB905-0ED7-4C83-AE65-09F5B94EEE1B}" dt="2023-06-09T18:18:03.075" v="1405" actId="1076"/>
          <ac:spMkLst>
            <pc:docMk/>
            <pc:sldMk cId="3189621074" sldId="333"/>
            <ac:spMk id="2" creationId="{70C8CAB6-7DD1-9465-6830-62985400B992}"/>
          </ac:spMkLst>
        </pc:spChg>
        <pc:spChg chg="del mod">
          <ac:chgData name="Ferry, Sherri L" userId="3b9a7ee3-4f46-4359-9007-2dcf45e25578" providerId="ADAL" clId="{527EB905-0ED7-4C83-AE65-09F5B94EEE1B}" dt="2023-06-09T18:00:21.332" v="1080" actId="21"/>
          <ac:spMkLst>
            <pc:docMk/>
            <pc:sldMk cId="3189621074" sldId="333"/>
            <ac:spMk id="3" creationId="{9A9715BB-9E5C-B5BE-4FF9-49F37FC15BA7}"/>
          </ac:spMkLst>
        </pc:spChg>
        <pc:spChg chg="add del">
          <ac:chgData name="Ferry, Sherri L" userId="3b9a7ee3-4f46-4359-9007-2dcf45e25578" providerId="ADAL" clId="{527EB905-0ED7-4C83-AE65-09F5B94EEE1B}" dt="2023-06-09T17:49:12.288" v="1061" actId="21"/>
          <ac:spMkLst>
            <pc:docMk/>
            <pc:sldMk cId="3189621074" sldId="333"/>
            <ac:spMk id="5" creationId="{B34B337A-C6CE-EAA6-AADF-E146D6820521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5" creationId="{8181FC64-B306-4821-98E2-780662EFC486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7" creationId="{5871FC61-DD4E-47D4-81FD-8A7E7D12B371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9" creationId="{F9EC3F91-A75C-4F74-867E-E4C28C13546B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61" creationId="{829A1E2C-5AC8-40FC-99E9-832069D39792}"/>
          </ac:spMkLst>
        </pc:spChg>
        <pc:spChg chg="add">
          <ac:chgData name="Ferry, Sherri L" userId="3b9a7ee3-4f46-4359-9007-2dcf45e25578" providerId="ADAL" clId="{527EB905-0ED7-4C83-AE65-09F5B94EEE1B}" dt="2023-06-09T17:59:58.284" v="1076" actId="26606"/>
          <ac:spMkLst>
            <pc:docMk/>
            <pc:sldMk cId="3189621074" sldId="333"/>
            <ac:spMk id="2063" creationId="{8F90786E-B72D-4C32-BDCE-A170B007822D}"/>
          </ac:spMkLst>
        </pc:spChg>
        <pc:spChg chg="add">
          <ac:chgData name="Ferry, Sherri L" userId="3b9a7ee3-4f46-4359-9007-2dcf45e25578" providerId="ADAL" clId="{527EB905-0ED7-4C83-AE65-09F5B94EEE1B}" dt="2023-06-09T17:59:58.284" v="1076" actId="26606"/>
          <ac:spMkLst>
            <pc:docMk/>
            <pc:sldMk cId="3189621074" sldId="333"/>
            <ac:spMk id="2064" creationId="{5E46F2E7-848F-4A6C-A098-4764FDEA771A}"/>
          </ac:spMkLst>
        </pc:spChg>
        <pc:picChg chg="add del mod ord">
          <ac:chgData name="Ferry, Sherri L" userId="3b9a7ee3-4f46-4359-9007-2dcf45e25578" providerId="ADAL" clId="{527EB905-0ED7-4C83-AE65-09F5B94EEE1B}" dt="2023-06-09T18:17:19.436" v="1401" actId="1076"/>
          <ac:picMkLst>
            <pc:docMk/>
            <pc:sldMk cId="3189621074" sldId="333"/>
            <ac:picMk id="2050" creationId="{002B33A7-FA45-3547-9CF5-9AB9BA4C3F7D}"/>
          </ac:picMkLst>
        </pc:picChg>
      </pc:sldChg>
      <pc:sldChg chg="addSp delSp modSp new mod setBg replTag delTag">
        <pc:chgData name="Ferry, Sherri L" userId="3b9a7ee3-4f46-4359-9007-2dcf45e25578" providerId="ADAL" clId="{527EB905-0ED7-4C83-AE65-09F5B94EEE1B}" dt="2023-06-29T12:31:57.965" v="1751"/>
        <pc:sldMkLst>
          <pc:docMk/>
          <pc:sldMk cId="3243407208" sldId="334"/>
        </pc:sldMkLst>
        <pc:spChg chg="mod">
          <ac:chgData name="Ferry, Sherri L" userId="3b9a7ee3-4f46-4359-9007-2dcf45e25578" providerId="ADAL" clId="{527EB905-0ED7-4C83-AE65-09F5B94EEE1B}" dt="2023-06-09T18:29:20.749" v="1452" actId="27636"/>
          <ac:spMkLst>
            <pc:docMk/>
            <pc:sldMk cId="3243407208" sldId="334"/>
            <ac:spMk id="2" creationId="{0C11189A-FAB7-B516-C480-E269E3FE82AF}"/>
          </ac:spMkLst>
        </pc:spChg>
        <pc:spChg chg="del">
          <ac:chgData name="Ferry, Sherri L" userId="3b9a7ee3-4f46-4359-9007-2dcf45e25578" providerId="ADAL" clId="{527EB905-0ED7-4C83-AE65-09F5B94EEE1B}" dt="2023-06-09T18:02:45.727" v="1149"/>
          <ac:spMkLst>
            <pc:docMk/>
            <pc:sldMk cId="3243407208" sldId="334"/>
            <ac:spMk id="3" creationId="{CFF9BB7D-9979-184D-764E-15585C5BD25C}"/>
          </ac:spMkLst>
        </pc:spChg>
        <pc:spChg chg="add mod">
          <ac:chgData name="Ferry, Sherri L" userId="3b9a7ee3-4f46-4359-9007-2dcf45e25578" providerId="ADAL" clId="{527EB905-0ED7-4C83-AE65-09F5B94EEE1B}" dt="2023-06-09T18:29:54.980" v="1458" actId="1076"/>
          <ac:spMkLst>
            <pc:docMk/>
            <pc:sldMk cId="3243407208" sldId="334"/>
            <ac:spMk id="5" creationId="{F02D8730-76E1-1F07-F60F-CB971843CC8A}"/>
          </ac:spMkLst>
        </pc:spChg>
        <pc:spChg chg="add mod">
          <ac:chgData name="Ferry, Sherri L" userId="3b9a7ee3-4f46-4359-9007-2dcf45e25578" providerId="ADAL" clId="{527EB905-0ED7-4C83-AE65-09F5B94EEE1B}" dt="2023-06-09T18:29:50.521" v="1457" actId="1076"/>
          <ac:spMkLst>
            <pc:docMk/>
            <pc:sldMk cId="3243407208" sldId="334"/>
            <ac:spMk id="6" creationId="{56A0A3CC-D70D-0A06-41BE-990D99B9E90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79" creationId="{560AFAAC-EA6C-45A9-9E03-C9C9F0193B4F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1" creationId="{83549E37-C86B-4401-90BD-D8BF83859F1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3" creationId="{8A17784E-76D8-4521-A77D-0D2EBB92300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5" creationId="{C0036C6B-F09C-4EAB-AE02-8D056EE74856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7" creationId="{FC8D5885-2804-4D3C-BE31-902E4D3279B0}"/>
          </ac:spMkLst>
        </pc:spChg>
        <pc:picChg chg="add mod ord">
          <ac:chgData name="Ferry, Sherri L" userId="3b9a7ee3-4f46-4359-9007-2dcf45e25578" providerId="ADAL" clId="{527EB905-0ED7-4C83-AE65-09F5B94EEE1B}" dt="2023-06-09T18:03:53.902" v="1150" actId="26606"/>
          <ac:picMkLst>
            <pc:docMk/>
            <pc:sldMk cId="3243407208" sldId="334"/>
            <ac:picMk id="3074" creationId="{ED80035C-6549-C314-BEE0-3ECF8B15ABE2}"/>
          </ac:picMkLst>
        </pc:picChg>
        <pc:picChg chg="add del mod">
          <ac:chgData name="Ferry, Sherri L" userId="3b9a7ee3-4f46-4359-9007-2dcf45e25578" providerId="ADAL" clId="{527EB905-0ED7-4C83-AE65-09F5B94EEE1B}" dt="2023-06-09T18:15:14.094" v="1383" actId="21"/>
          <ac:picMkLst>
            <pc:docMk/>
            <pc:sldMk cId="3243407208" sldId="334"/>
            <ac:picMk id="3076" creationId="{75FA9A28-A0DC-5312-6DB3-5EC8E4DD525E}"/>
          </ac:picMkLst>
        </pc:picChg>
      </pc:sldChg>
    </pc:docChg>
  </pc:docChgLst>
  <pc:docChgLst>
    <pc:chgData name="Ferry, Sherri L" userId="S::sferry@christianacare.org::3b9a7ee3-4f46-4359-9007-2dcf45e25578" providerId="AD" clId="Web-{566D2762-98E6-4EE8-A686-FA872CC924FF}"/>
    <pc:docChg chg="addSld modSld">
      <pc:chgData name="Ferry, Sherri L" userId="S::sferry@christianacare.org::3b9a7ee3-4f46-4359-9007-2dcf45e25578" providerId="AD" clId="Web-{566D2762-98E6-4EE8-A686-FA872CC924FF}" dt="2023-12-06T17:43:15.783" v="6"/>
      <pc:docMkLst>
        <pc:docMk/>
      </pc:docMkLst>
      <pc:sldChg chg="addSp delSp modSp new mod setBg">
        <pc:chgData name="Ferry, Sherri L" userId="S::sferry@christianacare.org::3b9a7ee3-4f46-4359-9007-2dcf45e25578" providerId="AD" clId="Web-{566D2762-98E6-4EE8-A686-FA872CC924FF}" dt="2023-12-06T17:43:15.783" v="6"/>
        <pc:sldMkLst>
          <pc:docMk/>
          <pc:sldMk cId="3646327980" sldId="354"/>
        </pc:sldMkLst>
        <pc:spChg chg="add del">
          <ac:chgData name="Ferry, Sherri L" userId="S::sferry@christianacare.org::3b9a7ee3-4f46-4359-9007-2dcf45e25578" providerId="AD" clId="Web-{566D2762-98E6-4EE8-A686-FA872CC924FF}" dt="2023-12-06T17:43:14.643" v="5"/>
          <ac:spMkLst>
            <pc:docMk/>
            <pc:sldMk cId="3646327980" sldId="354"/>
            <ac:spMk id="2" creationId="{82975016-E033-E531-0708-547F8FEC37E9}"/>
          </ac:spMkLst>
        </pc:spChg>
        <pc:spChg chg="add del">
          <ac:chgData name="Ferry, Sherri L" userId="S::sferry@christianacare.org::3b9a7ee3-4f46-4359-9007-2dcf45e25578" providerId="AD" clId="Web-{566D2762-98E6-4EE8-A686-FA872CC924FF}" dt="2023-12-06T17:43:15.783" v="6"/>
          <ac:spMkLst>
            <pc:docMk/>
            <pc:sldMk cId="3646327980" sldId="354"/>
            <ac:spMk id="3" creationId="{963C7E0C-BA8B-B03B-9109-A509F8ECBF36}"/>
          </ac:spMkLst>
        </pc:spChg>
        <pc:spChg chg="add del mod">
          <ac:chgData name="Ferry, Sherri L" userId="S::sferry@christianacare.org::3b9a7ee3-4f46-4359-9007-2dcf45e25578" providerId="AD" clId="Web-{566D2762-98E6-4EE8-A686-FA872CC924FF}" dt="2023-12-06T17:43:13.674" v="4"/>
          <ac:spMkLst>
            <pc:docMk/>
            <pc:sldMk cId="3646327980" sldId="354"/>
            <ac:spMk id="6" creationId="{61A1CE2B-2361-4300-CCDF-80D4CD25CD30}"/>
          </ac:spMkLst>
        </pc:spChg>
        <pc:grpChg chg="add del">
          <ac:chgData name="Ferry, Sherri L" userId="S::sferry@christianacare.org::3b9a7ee3-4f46-4359-9007-2dcf45e25578" providerId="AD" clId="Web-{566D2762-98E6-4EE8-A686-FA872CC924FF}" dt="2023-12-06T17:43:14.643" v="5"/>
          <ac:grpSpMkLst>
            <pc:docMk/>
            <pc:sldMk cId="3646327980" sldId="354"/>
            <ac:grpSpMk id="9" creationId="{723C66ED-DBBF-12CA-7F5E-813E0E7D036A}"/>
          </ac:grpSpMkLst>
        </pc:grpChg>
        <pc:picChg chg="add del mod ord">
          <ac:chgData name="Ferry, Sherri L" userId="S::sferry@christianacare.org::3b9a7ee3-4f46-4359-9007-2dcf45e25578" providerId="AD" clId="Web-{566D2762-98E6-4EE8-A686-FA872CC924FF}" dt="2023-12-06T17:43:15.783" v="6"/>
          <ac:picMkLst>
            <pc:docMk/>
            <pc:sldMk cId="3646327980" sldId="354"/>
            <ac:picMk id="4" creationId="{18A2C2EF-E213-634E-20B0-50CA8EED3291}"/>
          </ac:picMkLst>
        </pc:picChg>
      </pc:sldChg>
    </pc:docChg>
  </pc:docChgLst>
  <pc:docChgLst>
    <pc:chgData name="Ferry, Sherri L" userId="3b9a7ee3-4f46-4359-9007-2dcf45e25578" providerId="ADAL" clId="{73620241-0DB6-41B6-8AF4-DD4A231747BC}"/>
    <pc:docChg chg="undo custSel addSld delSld modSld sldOrd replTag delTag">
      <pc:chgData name="Ferry, Sherri L" userId="3b9a7ee3-4f46-4359-9007-2dcf45e25578" providerId="ADAL" clId="{73620241-0DB6-41B6-8AF4-DD4A231747BC}" dt="2023-11-30T16:20:29.239" v="3159"/>
      <pc:docMkLst>
        <pc:docMk/>
      </pc:docMkLst>
      <pc:sldChg chg="replTag delTag addCm delCm">
        <pc:chgData name="Ferry, Sherri L" userId="3b9a7ee3-4f46-4359-9007-2dcf45e25578" providerId="ADAL" clId="{73620241-0DB6-41B6-8AF4-DD4A231747BC}" dt="2023-11-30T16:10:02.976" v="3123"/>
        <pc:sldMkLst>
          <pc:docMk/>
          <pc:sldMk cId="661765998" sldId="262"/>
        </pc:sldMkLst>
      </pc:sldChg>
      <pc:sldChg chg="addSp delSp modSp mod replTag delTag">
        <pc:chgData name="Ferry, Sherri L" userId="3b9a7ee3-4f46-4359-9007-2dcf45e25578" providerId="ADAL" clId="{73620241-0DB6-41B6-8AF4-DD4A231747BC}" dt="2023-11-30T16:19:18.945" v="3147"/>
        <pc:sldMkLst>
          <pc:docMk/>
          <pc:sldMk cId="2851127434" sldId="290"/>
        </pc:sldMkLst>
        <pc:picChg chg="add del mod modCrop">
          <ac:chgData name="Ferry, Sherri L" userId="3b9a7ee3-4f46-4359-9007-2dcf45e25578" providerId="ADAL" clId="{73620241-0DB6-41B6-8AF4-DD4A231747BC}" dt="2023-11-30T14:41:45.983" v="2704" actId="21"/>
          <ac:picMkLst>
            <pc:docMk/>
            <pc:sldMk cId="2851127434" sldId="290"/>
            <ac:picMk id="3" creationId="{FEB80FBD-17C5-447E-4C9F-71CB0B98D920}"/>
          </ac:picMkLst>
        </pc:picChg>
        <pc:picChg chg="add del mod">
          <ac:chgData name="Ferry, Sherri L" userId="3b9a7ee3-4f46-4359-9007-2dcf45e25578" providerId="ADAL" clId="{73620241-0DB6-41B6-8AF4-DD4A231747BC}" dt="2023-11-16T18:11:46.897" v="2252" actId="21"/>
          <ac:picMkLst>
            <pc:docMk/>
            <pc:sldMk cId="2851127434" sldId="290"/>
            <ac:picMk id="4098" creationId="{1EE1A7E7-F5FC-950D-FC73-B2FA5E134EE6}"/>
          </ac:picMkLst>
        </pc:picChg>
        <pc:picChg chg="add del mod">
          <ac:chgData name="Ferry, Sherri L" userId="3b9a7ee3-4f46-4359-9007-2dcf45e25578" providerId="ADAL" clId="{73620241-0DB6-41B6-8AF4-DD4A231747BC}" dt="2023-11-16T18:11:49.270" v="2253" actId="21"/>
          <ac:picMkLst>
            <pc:docMk/>
            <pc:sldMk cId="2851127434" sldId="290"/>
            <ac:picMk id="4100" creationId="{40930022-4A24-B5CF-6315-0838654FEFAE}"/>
          </ac:picMkLst>
        </pc:picChg>
      </pc:sldChg>
      <pc:sldChg chg="addSp delSp modSp mod ord replTag delTag">
        <pc:chgData name="Ferry, Sherri L" userId="3b9a7ee3-4f46-4359-9007-2dcf45e25578" providerId="ADAL" clId="{73620241-0DB6-41B6-8AF4-DD4A231747BC}" dt="2023-11-30T16:13:05.249" v="3133"/>
        <pc:sldMkLst>
          <pc:docMk/>
          <pc:sldMk cId="242236647" sldId="308"/>
        </pc:sldMkLst>
        <pc:picChg chg="add del mod">
          <ac:chgData name="Ferry, Sherri L" userId="3b9a7ee3-4f46-4359-9007-2dcf45e25578" providerId="ADAL" clId="{73620241-0DB6-41B6-8AF4-DD4A231747BC}" dt="2023-11-07T16:14:16.883" v="102" actId="21"/>
          <ac:picMkLst>
            <pc:docMk/>
            <pc:sldMk cId="242236647" sldId="308"/>
            <ac:picMk id="2" creationId="{DEE88D14-B590-41B9-834F-33CF7810BECE}"/>
          </ac:picMkLst>
        </pc:picChg>
        <pc:picChg chg="add del mod">
          <ac:chgData name="Ferry, Sherri L" userId="3b9a7ee3-4f46-4359-9007-2dcf45e25578" providerId="ADAL" clId="{73620241-0DB6-41B6-8AF4-DD4A231747BC}" dt="2023-11-07T18:26:55.053" v="1174" actId="21"/>
          <ac:picMkLst>
            <pc:docMk/>
            <pc:sldMk cId="242236647" sldId="308"/>
            <ac:picMk id="3" creationId="{3006555E-386C-E274-8DC8-A4BC09FCA28E}"/>
          </ac:picMkLst>
        </pc:picChg>
      </pc:sldChg>
      <pc:sldChg chg="addSp delSp modSp mod setBg replTag delTag addCm delCm">
        <pc:chgData name="Ferry, Sherri L" userId="3b9a7ee3-4f46-4359-9007-2dcf45e25578" providerId="ADAL" clId="{73620241-0DB6-41B6-8AF4-DD4A231747BC}" dt="2023-11-30T16:16:44.295" v="3141"/>
        <pc:sldMkLst>
          <pc:docMk/>
          <pc:sldMk cId="2016940247" sldId="327"/>
        </pc:sldMkLst>
        <pc:spChg chg="add del mod">
          <ac:chgData name="Ferry, Sherri L" userId="3b9a7ee3-4f46-4359-9007-2dcf45e25578" providerId="ADAL" clId="{73620241-0DB6-41B6-8AF4-DD4A231747BC}" dt="2023-11-16T14:53:21.452" v="1712" actId="21"/>
          <ac:spMkLst>
            <pc:docMk/>
            <pc:sldMk cId="2016940247" sldId="327"/>
            <ac:spMk id="2" creationId="{B05D540D-1D1E-512B-A4E0-D4C780C79C34}"/>
          </ac:spMkLst>
        </pc:spChg>
        <pc:spChg chg="ord">
          <ac:chgData name="Ferry, Sherri L" userId="3b9a7ee3-4f46-4359-9007-2dcf45e25578" providerId="ADAL" clId="{73620241-0DB6-41B6-8AF4-DD4A231747BC}" dt="2023-11-16T17:30:56.454" v="1850" actId="26606"/>
          <ac:spMkLst>
            <pc:docMk/>
            <pc:sldMk cId="2016940247" sldId="327"/>
            <ac:spMk id="4" creationId="{50AE7DF9-2E99-811E-56CF-C6C8C72D13FF}"/>
          </ac:spMkLst>
        </pc:spChg>
        <pc:spChg chg="del mod">
          <ac:chgData name="Ferry, Sherri L" userId="3b9a7ee3-4f46-4359-9007-2dcf45e25578" providerId="ADAL" clId="{73620241-0DB6-41B6-8AF4-DD4A231747BC}" dt="2023-11-07T18:57:31.065" v="1664" actId="21"/>
          <ac:spMkLst>
            <pc:docMk/>
            <pc:sldMk cId="2016940247" sldId="327"/>
            <ac:spMk id="8" creationId="{9B633110-36D5-811F-0A81-3438F1BD40EB}"/>
          </ac:spMkLst>
        </pc:spChg>
        <pc:spChg chg="add del">
          <ac:chgData name="Ferry, Sherri L" userId="3b9a7ee3-4f46-4359-9007-2dcf45e25578" providerId="ADAL" clId="{73620241-0DB6-41B6-8AF4-DD4A231747BC}" dt="2023-11-16T14:54:41.029" v="1727" actId="26606"/>
          <ac:spMkLst>
            <pc:docMk/>
            <pc:sldMk cId="2016940247" sldId="327"/>
            <ac:spMk id="13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30T15:13:20.793" v="3009"/>
          <ac:spMkLst>
            <pc:docMk/>
            <pc:sldMk cId="2016940247" sldId="327"/>
            <ac:spMk id="14" creationId="{120C8F20-BE87-A14D-08B1-73F0282BCDC1}"/>
          </ac:spMkLst>
        </pc:spChg>
        <pc:spChg chg="add del">
          <ac:chgData name="Ferry, Sherri L" userId="3b9a7ee3-4f46-4359-9007-2dcf45e25578" providerId="ADAL" clId="{73620241-0DB6-41B6-8AF4-DD4A231747BC}" dt="2023-11-16T14:55:04.873" v="1731" actId="26606"/>
          <ac:spMkLst>
            <pc:docMk/>
            <pc:sldMk cId="2016940247" sldId="327"/>
            <ac:spMk id="14" creationId="{7742A528-B5BC-48B8-92DE-9C2B44451A96}"/>
          </ac:spMkLst>
        </pc:spChg>
        <pc:spChg chg="add del">
          <ac:chgData name="Ferry, Sherri L" userId="3b9a7ee3-4f46-4359-9007-2dcf45e25578" providerId="ADAL" clId="{73620241-0DB6-41B6-8AF4-DD4A231747BC}" dt="2023-11-16T17:30:56.454" v="1850" actId="26606"/>
          <ac:spMkLst>
            <pc:docMk/>
            <pc:sldMk cId="2016940247" sldId="327"/>
            <ac:spMk id="16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7:59:45.349" v="2209"/>
          <ac:spMkLst>
            <pc:docMk/>
            <pc:sldMk cId="2016940247" sldId="327"/>
            <ac:spMk id="17" creationId="{34411794-A078-791F-0543-91087D433CC4}"/>
          </ac:spMkLst>
        </pc:spChg>
        <pc:spChg chg="add del">
          <ac:chgData name="Ferry, Sherri L" userId="3b9a7ee3-4f46-4359-9007-2dcf45e25578" providerId="ADAL" clId="{73620241-0DB6-41B6-8AF4-DD4A231747BC}" dt="2023-11-16T14:54:11.086" v="1718" actId="26606"/>
          <ac:spMkLst>
            <pc:docMk/>
            <pc:sldMk cId="2016940247" sldId="327"/>
            <ac:spMk id="18" creationId="{42A4FC2C-047E-45A5-965D-8E1E3BF09BC6}"/>
          </ac:spMkLst>
        </pc:spChg>
        <pc:spChg chg="add mod">
          <ac:chgData name="Ferry, Sherri L" userId="3b9a7ee3-4f46-4359-9007-2dcf45e25578" providerId="ADAL" clId="{73620241-0DB6-41B6-8AF4-DD4A231747BC}" dt="2023-11-30T15:33:30.908" v="3121" actId="1076"/>
          <ac:spMkLst>
            <pc:docMk/>
            <pc:sldMk cId="2016940247" sldId="327"/>
            <ac:spMk id="21" creationId="{297F74CF-2223-FF74-4240-3CBEEE352BC7}"/>
          </ac:spMkLst>
        </pc:spChg>
        <pc:spChg chg="add del">
          <ac:chgData name="Ferry, Sherri L" userId="3b9a7ee3-4f46-4359-9007-2dcf45e25578" providerId="ADAL" clId="{73620241-0DB6-41B6-8AF4-DD4A231747BC}" dt="2023-11-16T14:54:41.027" v="1726" actId="26606"/>
          <ac:spMkLst>
            <pc:docMk/>
            <pc:sldMk cId="2016940247" sldId="327"/>
            <ac:spMk id="22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8:15:48.183" v="2272" actId="21"/>
          <ac:spMkLst>
            <pc:docMk/>
            <pc:sldMk cId="2016940247" sldId="327"/>
            <ac:spMk id="27" creationId="{3AA05242-B09F-BB20-4E46-E1AC3BDB3CE2}"/>
          </ac:spMkLst>
        </pc:spChg>
        <pc:spChg chg="add">
          <ac:chgData name="Ferry, Sherri L" userId="3b9a7ee3-4f46-4359-9007-2dcf45e25578" providerId="ADAL" clId="{73620241-0DB6-41B6-8AF4-DD4A231747BC}" dt="2023-11-30T14:45:26.764" v="2728" actId="26606"/>
          <ac:spMkLst>
            <pc:docMk/>
            <pc:sldMk cId="2016940247" sldId="327"/>
            <ac:spMk id="1031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8:24:42.349" v="2481" actId="478"/>
          <ac:spMkLst>
            <pc:docMk/>
            <pc:sldMk cId="2016940247" sldId="327"/>
            <ac:spMk id="2059" creationId="{22DB5683-14EC-25EC-B445-A7D84B9454CE}"/>
          </ac:spMkLst>
        </pc:spChg>
        <pc:grpChg chg="add del">
          <ac:chgData name="Ferry, Sherri L" userId="3b9a7ee3-4f46-4359-9007-2dcf45e25578" providerId="ADAL" clId="{73620241-0DB6-41B6-8AF4-DD4A231747BC}" dt="2023-11-16T14:54:30.581" v="1724" actId="26606"/>
          <ac:grpSpMkLst>
            <pc:docMk/>
            <pc:sldMk cId="2016940247" sldId="327"/>
            <ac:grpSpMk id="15" creationId="{D4D7444E-8572-6DFD-CB75-0984238C716D}"/>
          </ac:grpSpMkLst>
        </pc:grpChg>
        <pc:picChg chg="add del mod">
          <ac:chgData name="Ferry, Sherri L" userId="3b9a7ee3-4f46-4359-9007-2dcf45e25578" providerId="ADAL" clId="{73620241-0DB6-41B6-8AF4-DD4A231747BC}" dt="2023-11-30T14:39:32.160" v="2660"/>
          <ac:picMkLst>
            <pc:docMk/>
            <pc:sldMk cId="2016940247" sldId="327"/>
            <ac:picMk id="2" creationId="{007A2A8B-8F81-033F-5DB2-382529B75F56}"/>
          </ac:picMkLst>
        </pc:picChg>
        <pc:picChg chg="add del mod">
          <ac:chgData name="Ferry, Sherri L" userId="3b9a7ee3-4f46-4359-9007-2dcf45e25578" providerId="ADAL" clId="{73620241-0DB6-41B6-8AF4-DD4A231747BC}" dt="2023-11-30T14:45:12.718" v="2724" actId="21"/>
          <ac:picMkLst>
            <pc:docMk/>
            <pc:sldMk cId="2016940247" sldId="327"/>
            <ac:picMk id="3" creationId="{29BB0392-93B2-1739-F2E3-E70C66752531}"/>
          </ac:picMkLst>
        </pc:picChg>
        <pc:picChg chg="add del mod modCrop">
          <ac:chgData name="Ferry, Sherri L" userId="3b9a7ee3-4f46-4359-9007-2dcf45e25578" providerId="ADAL" clId="{73620241-0DB6-41B6-8AF4-DD4A231747BC}" dt="2023-11-16T14:53:46.389" v="1714" actId="21"/>
          <ac:picMkLst>
            <pc:docMk/>
            <pc:sldMk cId="2016940247" sldId="327"/>
            <ac:picMk id="5" creationId="{4EE2A995-E945-0599-3E84-78C0FD52DCB5}"/>
          </ac:picMkLst>
        </pc:picChg>
        <pc:picChg chg="add mod">
          <ac:chgData name="Ferry, Sherri L" userId="3b9a7ee3-4f46-4359-9007-2dcf45e25578" providerId="ADAL" clId="{73620241-0DB6-41B6-8AF4-DD4A231747BC}" dt="2023-11-30T15:22:52.029" v="3116" actId="1037"/>
          <ac:picMkLst>
            <pc:docMk/>
            <pc:sldMk cId="2016940247" sldId="327"/>
            <ac:picMk id="5" creationId="{E7BFAAC9-1062-32FD-515C-02870331395F}"/>
          </ac:picMkLst>
        </pc:picChg>
        <pc:picChg chg="add del mod modCrop">
          <ac:chgData name="Ferry, Sherri L" userId="3b9a7ee3-4f46-4359-9007-2dcf45e25578" providerId="ADAL" clId="{73620241-0DB6-41B6-8AF4-DD4A231747BC}" dt="2023-11-16T17:30:38.384" v="1849" actId="21"/>
          <ac:picMkLst>
            <pc:docMk/>
            <pc:sldMk cId="2016940247" sldId="327"/>
            <ac:picMk id="6" creationId="{A27FD533-8946-7598-B917-49FA092DD343}"/>
          </ac:picMkLst>
        </pc:picChg>
        <pc:picChg chg="add del mod">
          <ac:chgData name="Ferry, Sherri L" userId="3b9a7ee3-4f46-4359-9007-2dcf45e25578" providerId="ADAL" clId="{73620241-0DB6-41B6-8AF4-DD4A231747BC}" dt="2023-11-30T14:48:00.774" v="2771" actId="21"/>
          <ac:picMkLst>
            <pc:docMk/>
            <pc:sldMk cId="2016940247" sldId="327"/>
            <ac:picMk id="6" creationId="{AFE6B372-8EA6-82F6-D2EB-C2CEEEF93BC3}"/>
          </ac:picMkLst>
        </pc:picChg>
        <pc:picChg chg="add del mod modCrop">
          <ac:chgData name="Ferry, Sherri L" userId="3b9a7ee3-4f46-4359-9007-2dcf45e25578" providerId="ADAL" clId="{73620241-0DB6-41B6-8AF4-DD4A231747BC}" dt="2023-11-16T17:30:34.428" v="1848" actId="21"/>
          <ac:picMkLst>
            <pc:docMk/>
            <pc:sldMk cId="2016940247" sldId="327"/>
            <ac:picMk id="7" creationId="{1C4C4DF1-21D2-C121-92CA-C25E31759C90}"/>
          </ac:picMkLst>
        </pc:picChg>
        <pc:picChg chg="add mod">
          <ac:chgData name="Ferry, Sherri L" userId="3b9a7ee3-4f46-4359-9007-2dcf45e25578" providerId="ADAL" clId="{73620241-0DB6-41B6-8AF4-DD4A231747BC}" dt="2023-11-30T15:18:57.370" v="3096" actId="1076"/>
          <ac:picMkLst>
            <pc:docMk/>
            <pc:sldMk cId="2016940247" sldId="327"/>
            <ac:picMk id="7" creationId="{C1353A34-562F-F75B-FE4F-32EFD835CF81}"/>
          </ac:picMkLst>
        </pc:picChg>
        <pc:picChg chg="del">
          <ac:chgData name="Ferry, Sherri L" userId="3b9a7ee3-4f46-4359-9007-2dcf45e25578" providerId="ADAL" clId="{73620241-0DB6-41B6-8AF4-DD4A231747BC}" dt="2023-11-07T18:56:59.644" v="1599" actId="21"/>
          <ac:picMkLst>
            <pc:docMk/>
            <pc:sldMk cId="2016940247" sldId="327"/>
            <ac:picMk id="7" creationId="{E86B543A-653F-100F-E21E-14E9ED835CC5}"/>
          </ac:picMkLst>
        </pc:picChg>
        <pc:picChg chg="add del mod">
          <ac:chgData name="Ferry, Sherri L" userId="3b9a7ee3-4f46-4359-9007-2dcf45e25578" providerId="ADAL" clId="{73620241-0DB6-41B6-8AF4-DD4A231747BC}" dt="2023-11-30T14:45:15.141" v="2725" actId="21"/>
          <ac:picMkLst>
            <pc:docMk/>
            <pc:sldMk cId="2016940247" sldId="327"/>
            <ac:picMk id="8" creationId="{FE3E9AF0-7AD1-A803-0939-E0A18DE52562}"/>
          </ac:picMkLst>
        </pc:picChg>
        <pc:picChg chg="add del mod modCrop">
          <ac:chgData name="Ferry, Sherri L" userId="3b9a7ee3-4f46-4359-9007-2dcf45e25578" providerId="ADAL" clId="{73620241-0DB6-41B6-8AF4-DD4A231747BC}" dt="2023-11-17T15:53:13.852" v="2642" actId="21"/>
          <ac:picMkLst>
            <pc:docMk/>
            <pc:sldMk cId="2016940247" sldId="327"/>
            <ac:picMk id="9" creationId="{54FF650C-1965-3876-9690-5F523775D57A}"/>
          </ac:picMkLst>
        </pc:picChg>
        <pc:picChg chg="add mod">
          <ac:chgData name="Ferry, Sherri L" userId="3b9a7ee3-4f46-4359-9007-2dcf45e25578" providerId="ADAL" clId="{73620241-0DB6-41B6-8AF4-DD4A231747BC}" dt="2023-11-30T15:19:00.770" v="3097" actId="1076"/>
          <ac:picMkLst>
            <pc:docMk/>
            <pc:sldMk cId="2016940247" sldId="327"/>
            <ac:picMk id="9" creationId="{FE18674C-3F6F-D77E-36A3-0AFE0D30E016}"/>
          </ac:picMkLst>
        </pc:picChg>
        <pc:picChg chg="add del mod">
          <ac:chgData name="Ferry, Sherri L" userId="3b9a7ee3-4f46-4359-9007-2dcf45e25578" providerId="ADAL" clId="{73620241-0DB6-41B6-8AF4-DD4A231747BC}" dt="2023-11-16T17:45:41.036" v="2093" actId="21"/>
          <ac:picMkLst>
            <pc:docMk/>
            <pc:sldMk cId="2016940247" sldId="327"/>
            <ac:picMk id="10" creationId="{B6E5A806-4E22-FDCA-7DB6-89B30684843A}"/>
          </ac:picMkLst>
        </pc:picChg>
        <pc:picChg chg="add del mod modCrop">
          <ac:chgData name="Ferry, Sherri L" userId="3b9a7ee3-4f46-4359-9007-2dcf45e25578" providerId="ADAL" clId="{73620241-0DB6-41B6-8AF4-DD4A231747BC}" dt="2023-11-30T15:13:57.240" v="3018" actId="21"/>
          <ac:picMkLst>
            <pc:docMk/>
            <pc:sldMk cId="2016940247" sldId="327"/>
            <ac:picMk id="11" creationId="{5860A35D-3C6F-1EE9-7A38-6E823655D3C4}"/>
          </ac:picMkLst>
        </pc:picChg>
        <pc:picChg chg="del">
          <ac:chgData name="Ferry, Sherri L" userId="3b9a7ee3-4f46-4359-9007-2dcf45e25578" providerId="ADAL" clId="{73620241-0DB6-41B6-8AF4-DD4A231747BC}" dt="2023-11-16T14:53:18.021" v="1711" actId="21"/>
          <ac:picMkLst>
            <pc:docMk/>
            <pc:sldMk cId="2016940247" sldId="327"/>
            <ac:picMk id="11" creationId="{6086269C-5BB5-8042-503A-52D668813229}"/>
          </ac:picMkLst>
        </pc:picChg>
        <pc:picChg chg="add del mod modCrop">
          <ac:chgData name="Ferry, Sherri L" userId="3b9a7ee3-4f46-4359-9007-2dcf45e25578" providerId="ADAL" clId="{73620241-0DB6-41B6-8AF4-DD4A231747BC}" dt="2023-11-30T15:13:13.388" v="3000" actId="21"/>
          <ac:picMkLst>
            <pc:docMk/>
            <pc:sldMk cId="2016940247" sldId="327"/>
            <ac:picMk id="12" creationId="{1D4C4AA9-78DC-E2AC-3046-78E7235C0BB9}"/>
          </ac:picMkLst>
        </pc:picChg>
        <pc:picChg chg="add del mod">
          <ac:chgData name="Ferry, Sherri L" userId="3b9a7ee3-4f46-4359-9007-2dcf45e25578" providerId="ADAL" clId="{73620241-0DB6-41B6-8AF4-DD4A231747BC}" dt="2023-11-16T17:47:58.639" v="2111" actId="21"/>
          <ac:picMkLst>
            <pc:docMk/>
            <pc:sldMk cId="2016940247" sldId="327"/>
            <ac:picMk id="12" creationId="{CDA595B9-4821-84E5-37BF-C8C8E2180616}"/>
          </ac:picMkLst>
        </pc:picChg>
        <pc:picChg chg="add mod">
          <ac:chgData name="Ferry, Sherri L" userId="3b9a7ee3-4f46-4359-9007-2dcf45e25578" providerId="ADAL" clId="{73620241-0DB6-41B6-8AF4-DD4A231747BC}" dt="2023-11-30T15:19:40.097" v="3102" actId="1076"/>
          <ac:picMkLst>
            <pc:docMk/>
            <pc:sldMk cId="2016940247" sldId="327"/>
            <ac:picMk id="15" creationId="{21E652AC-92FD-63A1-981F-03E096ADF7CF}"/>
          </ac:picMkLst>
        </pc:picChg>
        <pc:picChg chg="add mod modCrop">
          <ac:chgData name="Ferry, Sherri L" userId="3b9a7ee3-4f46-4359-9007-2dcf45e25578" providerId="ADAL" clId="{73620241-0DB6-41B6-8AF4-DD4A231747BC}" dt="2023-11-30T15:22:36.496" v="3108" actId="688"/>
          <ac:picMkLst>
            <pc:docMk/>
            <pc:sldMk cId="2016940247" sldId="327"/>
            <ac:picMk id="16" creationId="{F1D487C7-5FAA-BECE-1F3F-E392F0A63AA3}"/>
          </ac:picMkLst>
        </pc:picChg>
        <pc:picChg chg="add del mod">
          <ac:chgData name="Ferry, Sherri L" userId="3b9a7ee3-4f46-4359-9007-2dcf45e25578" providerId="ADAL" clId="{73620241-0DB6-41B6-8AF4-DD4A231747BC}" dt="2023-11-16T18:03:33.852" v="2219" actId="21"/>
          <ac:picMkLst>
            <pc:docMk/>
            <pc:sldMk cId="2016940247" sldId="327"/>
            <ac:picMk id="24" creationId="{16DEB4EB-E183-8E90-6EDA-C03E46770EF7}"/>
          </ac:picMkLst>
        </pc:picChg>
        <pc:picChg chg="add del mod">
          <ac:chgData name="Ferry, Sherri L" userId="3b9a7ee3-4f46-4359-9007-2dcf45e25578" providerId="ADAL" clId="{73620241-0DB6-41B6-8AF4-DD4A231747BC}" dt="2023-11-16T18:03:28.343" v="2218" actId="21"/>
          <ac:picMkLst>
            <pc:docMk/>
            <pc:sldMk cId="2016940247" sldId="327"/>
            <ac:picMk id="25" creationId="{F5E7667D-308C-9FF9-EBA0-C8EB595A335B}"/>
          </ac:picMkLst>
        </pc:picChg>
        <pc:picChg chg="add del mod">
          <ac:chgData name="Ferry, Sherri L" userId="3b9a7ee3-4f46-4359-9007-2dcf45e25578" providerId="ADAL" clId="{73620241-0DB6-41B6-8AF4-DD4A231747BC}" dt="2023-11-16T18:15:43.113" v="2271" actId="21"/>
          <ac:picMkLst>
            <pc:docMk/>
            <pc:sldMk cId="2016940247" sldId="327"/>
            <ac:picMk id="26" creationId="{A9D5293B-58ED-1BF5-AB7D-8979308CD286}"/>
          </ac:picMkLst>
        </pc:picChg>
        <pc:picChg chg="add del mod">
          <ac:chgData name="Ferry, Sherri L" userId="3b9a7ee3-4f46-4359-9007-2dcf45e25578" providerId="ADAL" clId="{73620241-0DB6-41B6-8AF4-DD4A231747BC}" dt="2023-11-16T18:19:36.784" v="2323" actId="21"/>
          <ac:picMkLst>
            <pc:docMk/>
            <pc:sldMk cId="2016940247" sldId="327"/>
            <ac:picMk id="29" creationId="{D6C24304-6828-F17E-DCBC-EF9ECA7248E2}"/>
          </ac:picMkLst>
        </pc:picChg>
        <pc:picChg chg="add del mod">
          <ac:chgData name="Ferry, Sherri L" userId="3b9a7ee3-4f46-4359-9007-2dcf45e25578" providerId="ADAL" clId="{73620241-0DB6-41B6-8AF4-DD4A231747BC}" dt="2023-11-16T18:20:16.365" v="2336" actId="21"/>
          <ac:picMkLst>
            <pc:docMk/>
            <pc:sldMk cId="2016940247" sldId="327"/>
            <ac:picMk id="30" creationId="{F9701193-A5F5-50A9-1DB1-3E6200A3B77B}"/>
          </ac:picMkLst>
        </pc:picChg>
        <pc:picChg chg="add del mod">
          <ac:chgData name="Ferry, Sherri L" userId="3b9a7ee3-4f46-4359-9007-2dcf45e25578" providerId="ADAL" clId="{73620241-0DB6-41B6-8AF4-DD4A231747BC}" dt="2023-11-16T18:17:17.688" v="2285" actId="21"/>
          <ac:picMkLst>
            <pc:docMk/>
            <pc:sldMk cId="2016940247" sldId="327"/>
            <ac:picMk id="31" creationId="{E358C11E-2D91-D0C9-7F38-D5921992E255}"/>
          </ac:picMkLst>
        </pc:picChg>
        <pc:picChg chg="add mod ord">
          <ac:chgData name="Ferry, Sherri L" userId="3b9a7ee3-4f46-4359-9007-2dcf45e25578" providerId="ADAL" clId="{73620241-0DB6-41B6-8AF4-DD4A231747BC}" dt="2023-11-30T15:15:06.739" v="3043" actId="1076"/>
          <ac:picMkLst>
            <pc:docMk/>
            <pc:sldMk cId="2016940247" sldId="327"/>
            <ac:picMk id="1026" creationId="{41C15FC4-AA9E-5B9C-C339-BA33782BCF3D}"/>
          </ac:picMkLst>
        </pc:picChg>
        <pc:picChg chg="add del mod">
          <ac:chgData name="Ferry, Sherri L" userId="3b9a7ee3-4f46-4359-9007-2dcf45e25578" providerId="ADAL" clId="{73620241-0DB6-41B6-8AF4-DD4A231747BC}" dt="2023-11-30T15:10:04.331" v="2941"/>
          <ac:picMkLst>
            <pc:docMk/>
            <pc:sldMk cId="2016940247" sldId="327"/>
            <ac:picMk id="1028" creationId="{62E8F962-9411-0D61-3BE3-1C45DE94AE9C}"/>
          </ac:picMkLst>
        </pc:picChg>
        <pc:picChg chg="add del mod">
          <ac:chgData name="Ferry, Sherri L" userId="3b9a7ee3-4f46-4359-9007-2dcf45e25578" providerId="ADAL" clId="{73620241-0DB6-41B6-8AF4-DD4A231747BC}" dt="2023-11-16T18:17:20.074" v="2286" actId="21"/>
          <ac:picMkLst>
            <pc:docMk/>
            <pc:sldMk cId="2016940247" sldId="327"/>
            <ac:picMk id="2048" creationId="{8B6FB5B3-3C9D-80EA-5878-412759F6DF32}"/>
          </ac:picMkLst>
        </pc:picChg>
        <pc:picChg chg="add del mod">
          <ac:chgData name="Ferry, Sherri L" userId="3b9a7ee3-4f46-4359-9007-2dcf45e25578" providerId="ADAL" clId="{73620241-0DB6-41B6-8AF4-DD4A231747BC}" dt="2023-11-16T18:20:13.666" v="2335" actId="21"/>
          <ac:picMkLst>
            <pc:docMk/>
            <pc:sldMk cId="2016940247" sldId="327"/>
            <ac:picMk id="2049" creationId="{F63BF92B-19C8-37CF-136E-9CE0C0BB367B}"/>
          </ac:picMkLst>
        </pc:picChg>
        <pc:picChg chg="add del mod">
          <ac:chgData name="Ferry, Sherri L" userId="3b9a7ee3-4f46-4359-9007-2dcf45e25578" providerId="ADAL" clId="{73620241-0DB6-41B6-8AF4-DD4A231747BC}" dt="2023-11-30T14:43:38.409" v="2711" actId="21"/>
          <ac:picMkLst>
            <pc:docMk/>
            <pc:sldMk cId="2016940247" sldId="327"/>
            <ac:picMk id="2050" creationId="{AE8E6321-2C47-E1C5-EF19-166F2E2F121C}"/>
          </ac:picMkLst>
        </pc:picChg>
        <pc:picChg chg="add del mod">
          <ac:chgData name="Ferry, Sherri L" userId="3b9a7ee3-4f46-4359-9007-2dcf45e25578" providerId="ADAL" clId="{73620241-0DB6-41B6-8AF4-DD4A231747BC}" dt="2023-11-16T18:19:32.064" v="2321" actId="21"/>
          <ac:picMkLst>
            <pc:docMk/>
            <pc:sldMk cId="2016940247" sldId="327"/>
            <ac:picMk id="2051" creationId="{9A759837-7559-2DFF-CB1E-35BD701DE19C}"/>
          </ac:picMkLst>
        </pc:picChg>
        <pc:picChg chg="add del mod">
          <ac:chgData name="Ferry, Sherri L" userId="3b9a7ee3-4f46-4359-9007-2dcf45e25578" providerId="ADAL" clId="{73620241-0DB6-41B6-8AF4-DD4A231747BC}" dt="2023-11-16T17:42:56.119" v="2056"/>
          <ac:picMkLst>
            <pc:docMk/>
            <pc:sldMk cId="2016940247" sldId="327"/>
            <ac:picMk id="2052" creationId="{20DAAB7A-1198-88FB-6BFF-2B081174282E}"/>
          </ac:picMkLst>
        </pc:picChg>
        <pc:picChg chg="add del mod">
          <ac:chgData name="Ferry, Sherri L" userId="3b9a7ee3-4f46-4359-9007-2dcf45e25578" providerId="ADAL" clId="{73620241-0DB6-41B6-8AF4-DD4A231747BC}" dt="2023-11-16T18:19:34.144" v="2322" actId="21"/>
          <ac:picMkLst>
            <pc:docMk/>
            <pc:sldMk cId="2016940247" sldId="327"/>
            <ac:picMk id="2053" creationId="{2BC0AEDA-B47B-6D11-5B67-CFDBF8DEAD40}"/>
          </ac:picMkLst>
        </pc:picChg>
        <pc:picChg chg="add del mod">
          <ac:chgData name="Ferry, Sherri L" userId="3b9a7ee3-4f46-4359-9007-2dcf45e25578" providerId="ADAL" clId="{73620241-0DB6-41B6-8AF4-DD4A231747BC}" dt="2023-11-16T18:19:30.055" v="2320" actId="21"/>
          <ac:picMkLst>
            <pc:docMk/>
            <pc:sldMk cId="2016940247" sldId="327"/>
            <ac:picMk id="2054" creationId="{4BF789CE-C11C-6289-E593-C8D85E3EAAEB}"/>
          </ac:picMkLst>
        </pc:picChg>
        <pc:picChg chg="add del mod">
          <ac:chgData name="Ferry, Sherri L" userId="3b9a7ee3-4f46-4359-9007-2dcf45e25578" providerId="ADAL" clId="{73620241-0DB6-41B6-8AF4-DD4A231747BC}" dt="2023-11-16T18:21:10.422" v="2343" actId="21"/>
          <ac:picMkLst>
            <pc:docMk/>
            <pc:sldMk cId="2016940247" sldId="327"/>
            <ac:picMk id="2056" creationId="{DE5F52D0-8F64-8C13-40CF-0DF5D91AA549}"/>
          </ac:picMkLst>
        </pc:picChg>
        <pc:picChg chg="add del mod">
          <ac:chgData name="Ferry, Sherri L" userId="3b9a7ee3-4f46-4359-9007-2dcf45e25578" providerId="ADAL" clId="{73620241-0DB6-41B6-8AF4-DD4A231747BC}" dt="2023-11-16T18:21:07.743" v="2342" actId="21"/>
          <ac:picMkLst>
            <pc:docMk/>
            <pc:sldMk cId="2016940247" sldId="327"/>
            <ac:picMk id="2058" creationId="{A7F60CD5-CBF6-0D8B-D642-F0EA04597FDE}"/>
          </ac:picMkLst>
        </pc:picChg>
        <pc:picChg chg="add del mod modCrop">
          <ac:chgData name="Ferry, Sherri L" userId="3b9a7ee3-4f46-4359-9007-2dcf45e25578" providerId="ADAL" clId="{73620241-0DB6-41B6-8AF4-DD4A231747BC}" dt="2023-11-16T18:30:13.763" v="2531" actId="21"/>
          <ac:picMkLst>
            <pc:docMk/>
            <pc:sldMk cId="2016940247" sldId="327"/>
            <ac:picMk id="2061" creationId="{B2524A7A-CDA5-950C-A642-F411CFDD28EE}"/>
          </ac:picMkLst>
        </pc:picChg>
        <pc:picChg chg="add del mod">
          <ac:chgData name="Ferry, Sherri L" userId="3b9a7ee3-4f46-4359-9007-2dcf45e25578" providerId="ADAL" clId="{73620241-0DB6-41B6-8AF4-DD4A231747BC}" dt="2023-11-16T18:26:53.619" v="2494" actId="21"/>
          <ac:picMkLst>
            <pc:docMk/>
            <pc:sldMk cId="2016940247" sldId="327"/>
            <ac:picMk id="2063" creationId="{BF2F67A4-6AB3-D92B-BAE0-F76F56BF1F0D}"/>
          </ac:picMkLst>
        </pc:picChg>
        <pc:picChg chg="add del mod">
          <ac:chgData name="Ferry, Sherri L" userId="3b9a7ee3-4f46-4359-9007-2dcf45e25578" providerId="ADAL" clId="{73620241-0DB6-41B6-8AF4-DD4A231747BC}" dt="2023-11-16T18:30:16.888" v="2532" actId="21"/>
          <ac:picMkLst>
            <pc:docMk/>
            <pc:sldMk cId="2016940247" sldId="327"/>
            <ac:picMk id="2064" creationId="{DD0CC892-A6C4-9E53-DB48-1A1110C655C2}"/>
          </ac:picMkLst>
        </pc:picChg>
        <pc:picChg chg="add del mod">
          <ac:chgData name="Ferry, Sherri L" userId="3b9a7ee3-4f46-4359-9007-2dcf45e25578" providerId="ADAL" clId="{73620241-0DB6-41B6-8AF4-DD4A231747BC}" dt="2023-11-16T18:29:26.366" v="2527" actId="21"/>
          <ac:picMkLst>
            <pc:docMk/>
            <pc:sldMk cId="2016940247" sldId="327"/>
            <ac:picMk id="2065" creationId="{8C148588-8BBD-3EA7-0262-A948795B7309}"/>
          </ac:picMkLst>
        </pc:picChg>
        <pc:picChg chg="add del mod">
          <ac:chgData name="Ferry, Sherri L" userId="3b9a7ee3-4f46-4359-9007-2dcf45e25578" providerId="ADAL" clId="{73620241-0DB6-41B6-8AF4-DD4A231747BC}" dt="2023-11-16T18:29:23.969" v="2526" actId="21"/>
          <ac:picMkLst>
            <pc:docMk/>
            <pc:sldMk cId="2016940247" sldId="327"/>
            <ac:picMk id="2066" creationId="{91E47A3D-C6C4-BE61-652C-02839BCDD207}"/>
          </ac:picMkLst>
        </pc:picChg>
        <pc:picChg chg="add del mod">
          <ac:chgData name="Ferry, Sherri L" userId="3b9a7ee3-4f46-4359-9007-2dcf45e25578" providerId="ADAL" clId="{73620241-0DB6-41B6-8AF4-DD4A231747BC}" dt="2023-11-16T18:34:48.728" v="2579" actId="21"/>
          <ac:picMkLst>
            <pc:docMk/>
            <pc:sldMk cId="2016940247" sldId="327"/>
            <ac:picMk id="2068" creationId="{553D31E5-8C80-CDA0-FC72-4FD30636BD5A}"/>
          </ac:picMkLst>
        </pc:picChg>
        <pc:picChg chg="add del mod">
          <ac:chgData name="Ferry, Sherri L" userId="3b9a7ee3-4f46-4359-9007-2dcf45e25578" providerId="ADAL" clId="{73620241-0DB6-41B6-8AF4-DD4A231747BC}" dt="2023-11-16T18:35:39.536" v="2603"/>
          <ac:picMkLst>
            <pc:docMk/>
            <pc:sldMk cId="2016940247" sldId="327"/>
            <ac:picMk id="2069" creationId="{40303274-AF36-6F90-8A66-30826F30B771}"/>
          </ac:picMkLst>
        </pc:picChg>
        <pc:picChg chg="add del mod">
          <ac:chgData name="Ferry, Sherri L" userId="3b9a7ee3-4f46-4359-9007-2dcf45e25578" providerId="ADAL" clId="{73620241-0DB6-41B6-8AF4-DD4A231747BC}" dt="2023-11-30T14:45:17.522" v="2726" actId="21"/>
          <ac:picMkLst>
            <pc:docMk/>
            <pc:sldMk cId="2016940247" sldId="327"/>
            <ac:picMk id="2070" creationId="{9AEDB3EC-755B-63AA-68FF-ACBE109B3110}"/>
          </ac:picMkLst>
        </pc:picChg>
        <pc:picChg chg="add del mod">
          <ac:chgData name="Ferry, Sherri L" userId="3b9a7ee3-4f46-4359-9007-2dcf45e25578" providerId="ADAL" clId="{73620241-0DB6-41B6-8AF4-DD4A231747BC}" dt="2023-11-30T14:45:20.047" v="2727" actId="21"/>
          <ac:picMkLst>
            <pc:docMk/>
            <pc:sldMk cId="2016940247" sldId="327"/>
            <ac:picMk id="2071" creationId="{7BAD9FF1-869A-C625-EB41-33D2C68EE122}"/>
          </ac:picMkLst>
        </pc:picChg>
      </pc:sldChg>
      <pc:sldChg chg="del replTag delTag">
        <pc:chgData name="Ferry, Sherri L" userId="3b9a7ee3-4f46-4359-9007-2dcf45e25578" providerId="ADAL" clId="{73620241-0DB6-41B6-8AF4-DD4A231747BC}" dt="2023-11-07T18:48:01.685" v="1530" actId="2696"/>
        <pc:sldMkLst>
          <pc:docMk/>
          <pc:sldMk cId="2716150224" sldId="331"/>
        </pc:sldMkLst>
      </pc:sldChg>
      <pc:sldChg chg="del replTag delTag">
        <pc:chgData name="Ferry, Sherri L" userId="3b9a7ee3-4f46-4359-9007-2dcf45e25578" providerId="ADAL" clId="{73620241-0DB6-41B6-8AF4-DD4A231747BC}" dt="2023-11-07T18:58:10.219" v="1671" actId="2696"/>
        <pc:sldMkLst>
          <pc:docMk/>
          <pc:sldMk cId="3291441069" sldId="332"/>
        </pc:sldMkLst>
      </pc:sldChg>
      <pc:sldChg chg="addSp delSp modSp del mod replTag delTag">
        <pc:chgData name="Ferry, Sherri L" userId="3b9a7ee3-4f46-4359-9007-2dcf45e25578" providerId="ADAL" clId="{73620241-0DB6-41B6-8AF4-DD4A231747BC}" dt="2023-11-07T18:47:25" v="1514" actId="2696"/>
        <pc:sldMkLst>
          <pc:docMk/>
          <pc:sldMk cId="2638634760" sldId="337"/>
        </pc:sldMkLst>
        <pc:spChg chg="add del mod">
          <ac:chgData name="Ferry, Sherri L" userId="3b9a7ee3-4f46-4359-9007-2dcf45e25578" providerId="ADAL" clId="{73620241-0DB6-41B6-8AF4-DD4A231747BC}" dt="2023-11-07T18:02:59.056" v="884" actId="21"/>
          <ac:spMkLst>
            <pc:docMk/>
            <pc:sldMk cId="2638634760" sldId="337"/>
            <ac:spMk id="2" creationId="{EECA184B-C09D-8B73-51F6-B98B810ED7EB}"/>
          </ac:spMkLst>
        </pc:spChg>
        <pc:spChg chg="add del mod">
          <ac:chgData name="Ferry, Sherri L" userId="3b9a7ee3-4f46-4359-9007-2dcf45e25578" providerId="ADAL" clId="{73620241-0DB6-41B6-8AF4-DD4A231747BC}" dt="2023-11-07T18:16:33.028" v="938" actId="21"/>
          <ac:spMkLst>
            <pc:docMk/>
            <pc:sldMk cId="2638634760" sldId="337"/>
            <ac:spMk id="10" creationId="{8EA882D4-4AB5-DC4A-9BCE-A6EC8D7A62A4}"/>
          </ac:spMkLst>
        </pc:spChg>
        <pc:spChg chg="add mod">
          <ac:chgData name="Ferry, Sherri L" userId="3b9a7ee3-4f46-4359-9007-2dcf45e25578" providerId="ADAL" clId="{73620241-0DB6-41B6-8AF4-DD4A231747BC}" dt="2023-11-07T18:24:15.388" v="1114" actId="1076"/>
          <ac:spMkLst>
            <pc:docMk/>
            <pc:sldMk cId="2638634760" sldId="337"/>
            <ac:spMk id="13" creationId="{87382DA8-D087-87DA-6D19-D43256090302}"/>
          </ac:spMkLst>
        </pc:spChg>
        <pc:spChg chg="mod ord">
          <ac:chgData name="Ferry, Sherri L" userId="3b9a7ee3-4f46-4359-9007-2dcf45e25578" providerId="ADAL" clId="{73620241-0DB6-41B6-8AF4-DD4A231747BC}" dt="2023-11-07T18:24:16.997" v="1115" actId="1076"/>
          <ac:spMkLst>
            <pc:docMk/>
            <pc:sldMk cId="2638634760" sldId="337"/>
            <ac:spMk id="15" creationId="{0F8207A6-5488-CA31-B7B4-88DA3DE3E263}"/>
          </ac:spMkLst>
        </pc:spChg>
        <pc:spChg chg="del mod">
          <ac:chgData name="Ferry, Sherri L" userId="3b9a7ee3-4f46-4359-9007-2dcf45e25578" providerId="ADAL" clId="{73620241-0DB6-41B6-8AF4-DD4A231747BC}" dt="2023-11-07T18:23:15.715" v="1102" actId="21"/>
          <ac:spMkLst>
            <pc:docMk/>
            <pc:sldMk cId="2638634760" sldId="337"/>
            <ac:spMk id="16" creationId="{F3D5FA8E-C942-72A1-113B-503ECDAE7132}"/>
          </ac:spMkLst>
        </pc:spChg>
        <pc:picChg chg="del mod">
          <ac:chgData name="Ferry, Sherri L" userId="3b9a7ee3-4f46-4359-9007-2dcf45e25578" providerId="ADAL" clId="{73620241-0DB6-41B6-8AF4-DD4A231747BC}" dt="2023-11-07T18:22:14.321" v="1084" actId="21"/>
          <ac:picMkLst>
            <pc:docMk/>
            <pc:sldMk cId="2638634760" sldId="337"/>
            <ac:picMk id="3" creationId="{491D708E-4C93-3AF7-7721-8BAD7392E603}"/>
          </ac:picMkLst>
        </pc:picChg>
        <pc:picChg chg="add del mod modCrop">
          <ac:chgData name="Ferry, Sherri L" userId="3b9a7ee3-4f46-4359-9007-2dcf45e25578" providerId="ADAL" clId="{73620241-0DB6-41B6-8AF4-DD4A231747BC}" dt="2023-11-07T18:12:36.010" v="925" actId="21"/>
          <ac:picMkLst>
            <pc:docMk/>
            <pc:sldMk cId="2638634760" sldId="337"/>
            <ac:picMk id="5" creationId="{B52C4967-9A9C-5F31-1B79-5DCF19681225}"/>
          </ac:picMkLst>
        </pc:picChg>
        <pc:picChg chg="add del mod modCrop">
          <ac:chgData name="Ferry, Sherri L" userId="3b9a7ee3-4f46-4359-9007-2dcf45e25578" providerId="ADAL" clId="{73620241-0DB6-41B6-8AF4-DD4A231747BC}" dt="2023-11-07T18:15:01.102" v="932" actId="21"/>
          <ac:picMkLst>
            <pc:docMk/>
            <pc:sldMk cId="2638634760" sldId="337"/>
            <ac:picMk id="7" creationId="{E5BA0395-478C-BB5F-B23B-C71AC1C04BFA}"/>
          </ac:picMkLst>
        </pc:picChg>
        <pc:picChg chg="add del mod">
          <ac:chgData name="Ferry, Sherri L" userId="3b9a7ee3-4f46-4359-9007-2dcf45e25578" providerId="ADAL" clId="{73620241-0DB6-41B6-8AF4-DD4A231747BC}" dt="2023-11-07T18:16:35.800" v="939" actId="21"/>
          <ac:picMkLst>
            <pc:docMk/>
            <pc:sldMk cId="2638634760" sldId="337"/>
            <ac:picMk id="9" creationId="{C39DDB50-991D-ED8D-AECA-1A96078224FE}"/>
          </ac:picMkLst>
        </pc:picChg>
        <pc:picChg chg="add del mod">
          <ac:chgData name="Ferry, Sherri L" userId="3b9a7ee3-4f46-4359-9007-2dcf45e25578" providerId="ADAL" clId="{73620241-0DB6-41B6-8AF4-DD4A231747BC}" dt="2023-11-07T18:17:51.178" v="949" actId="21"/>
          <ac:picMkLst>
            <pc:docMk/>
            <pc:sldMk cId="2638634760" sldId="337"/>
            <ac:picMk id="12" creationId="{23B46669-544F-2A1E-ED16-043FF59EB665}"/>
          </ac:picMkLst>
        </pc:picChg>
        <pc:picChg chg="add mod">
          <ac:chgData name="Ferry, Sherri L" userId="3b9a7ee3-4f46-4359-9007-2dcf45e25578" providerId="ADAL" clId="{73620241-0DB6-41B6-8AF4-DD4A231747BC}" dt="2023-11-07T18:25:48.565" v="1143" actId="1076"/>
          <ac:picMkLst>
            <pc:docMk/>
            <pc:sldMk cId="2638634760" sldId="337"/>
            <ac:picMk id="14" creationId="{2FFADA82-6B6C-A40A-AA21-C1EBEC750135}"/>
          </ac:picMkLst>
        </pc:picChg>
        <pc:picChg chg="mod">
          <ac:chgData name="Ferry, Sherri L" userId="3b9a7ee3-4f46-4359-9007-2dcf45e25578" providerId="ADAL" clId="{73620241-0DB6-41B6-8AF4-DD4A231747BC}" dt="2023-11-07T18:25:55.228" v="1144" actId="1076"/>
          <ac:picMkLst>
            <pc:docMk/>
            <pc:sldMk cId="2638634760" sldId="337"/>
            <ac:picMk id="2060" creationId="{38F32300-0121-B4F0-28CF-80D01EDCE64C}"/>
          </ac:picMkLst>
        </pc:picChg>
        <pc:picChg chg="add del mod">
          <ac:chgData name="Ferry, Sherri L" userId="3b9a7ee3-4f46-4359-9007-2dcf45e25578" providerId="ADAL" clId="{73620241-0DB6-41B6-8AF4-DD4A231747BC}" dt="2023-11-07T18:04:31.771" v="897" actId="21"/>
          <ac:picMkLst>
            <pc:docMk/>
            <pc:sldMk cId="2638634760" sldId="337"/>
            <ac:picMk id="5122" creationId="{DCF48482-6BC5-45E0-4116-5AE08E4080FF}"/>
          </ac:picMkLst>
        </pc:picChg>
        <pc:picChg chg="add del mod">
          <ac:chgData name="Ferry, Sherri L" userId="3b9a7ee3-4f46-4359-9007-2dcf45e25578" providerId="ADAL" clId="{73620241-0DB6-41B6-8AF4-DD4A231747BC}" dt="2023-11-07T18:05:48.035" v="908" actId="21"/>
          <ac:picMkLst>
            <pc:docMk/>
            <pc:sldMk cId="2638634760" sldId="337"/>
            <ac:picMk id="5124" creationId="{54DA0FD2-BBF9-E77C-6D89-E9D863866CE3}"/>
          </ac:picMkLst>
        </pc:picChg>
        <pc:picChg chg="add del mod">
          <ac:chgData name="Ferry, Sherri L" userId="3b9a7ee3-4f46-4359-9007-2dcf45e25578" providerId="ADAL" clId="{73620241-0DB6-41B6-8AF4-DD4A231747BC}" dt="2023-11-07T18:18:17.428" v="953"/>
          <ac:picMkLst>
            <pc:docMk/>
            <pc:sldMk cId="2638634760" sldId="337"/>
            <ac:picMk id="5126" creationId="{4018C154-A722-E19C-4D4C-B9A84AB68B37}"/>
          </ac:picMkLst>
        </pc:picChg>
        <pc:picChg chg="add del mod">
          <ac:chgData name="Ferry, Sherri L" userId="3b9a7ee3-4f46-4359-9007-2dcf45e25578" providerId="ADAL" clId="{73620241-0DB6-41B6-8AF4-DD4A231747BC}" dt="2023-11-07T18:25:07.004" v="1130" actId="21"/>
          <ac:picMkLst>
            <pc:docMk/>
            <pc:sldMk cId="2638634760" sldId="337"/>
            <ac:picMk id="5128" creationId="{207DDB92-DA47-B600-A60F-B55214298F48}"/>
          </ac:picMkLst>
        </pc:picChg>
      </pc:sldChg>
      <pc:sldChg chg="addSp delSp replTag delTag">
        <pc:chgData name="Ferry, Sherri L" userId="3b9a7ee3-4f46-4359-9007-2dcf45e25578" providerId="ADAL" clId="{73620241-0DB6-41B6-8AF4-DD4A231747BC}" dt="2023-11-30T16:15:01.853" v="3137"/>
        <pc:sldMkLst>
          <pc:docMk/>
          <pc:sldMk cId="3382878483" sldId="346"/>
        </pc:sldMkLst>
        <pc:picChg chg="add del">
          <ac:chgData name="Ferry, Sherri L" userId="3b9a7ee3-4f46-4359-9007-2dcf45e25578" providerId="ADAL" clId="{73620241-0DB6-41B6-8AF4-DD4A231747BC}" dt="2023-11-07T18:00:38.979" v="858" actId="21"/>
          <ac:picMkLst>
            <pc:docMk/>
            <pc:sldMk cId="3382878483" sldId="346"/>
            <ac:picMk id="4098" creationId="{38C71F1E-10BE-3E75-8362-73528F8C4877}"/>
          </ac:picMkLst>
        </pc:picChg>
      </pc:sldChg>
      <pc:sldChg chg="addSp delSp modSp mod replTag delTag">
        <pc:chgData name="Ferry, Sherri L" userId="3b9a7ee3-4f46-4359-9007-2dcf45e25578" providerId="ADAL" clId="{73620241-0DB6-41B6-8AF4-DD4A231747BC}" dt="2023-11-30T16:19:22.252" v="3151"/>
        <pc:sldMkLst>
          <pc:docMk/>
          <pc:sldMk cId="376515531" sldId="347"/>
        </pc:sldMkLst>
        <pc:spChg chg="mod">
          <ac:chgData name="Ferry, Sherri L" userId="3b9a7ee3-4f46-4359-9007-2dcf45e25578" providerId="ADAL" clId="{73620241-0DB6-41B6-8AF4-DD4A231747BC}" dt="2023-11-07T18:51:59.296" v="1569" actId="1076"/>
          <ac:spMkLst>
            <pc:docMk/>
            <pc:sldMk cId="376515531" sldId="347"/>
            <ac:spMk id="2" creationId="{89F10F36-33DE-67D4-D503-5996491E8B0D}"/>
          </ac:spMkLst>
        </pc:spChg>
        <pc:spChg chg="del mod ord">
          <ac:chgData name="Ferry, Sherri L" userId="3b9a7ee3-4f46-4359-9007-2dcf45e25578" providerId="ADAL" clId="{73620241-0DB6-41B6-8AF4-DD4A231747BC}" dt="2023-11-07T15:35:16.219" v="14" actId="21"/>
          <ac:spMkLst>
            <pc:docMk/>
            <pc:sldMk cId="376515531" sldId="347"/>
            <ac:spMk id="10" creationId="{F1790738-847D-AAF7-F61D-BA5AE80B2F86}"/>
          </ac:spMkLst>
        </pc:spChg>
        <pc:spChg chg="mod ord">
          <ac:chgData name="Ferry, Sherri L" userId="3b9a7ee3-4f46-4359-9007-2dcf45e25578" providerId="ADAL" clId="{73620241-0DB6-41B6-8AF4-DD4A231747BC}" dt="2023-11-07T18:53:18.592" v="1578" actId="1076"/>
          <ac:spMkLst>
            <pc:docMk/>
            <pc:sldMk cId="376515531" sldId="347"/>
            <ac:spMk id="65" creationId="{02B8E8B9-FC00-FF49-4607-0B7B2061FB3C}"/>
          </ac:spMkLst>
        </pc:spChg>
        <pc:spChg chg="del">
          <ac:chgData name="Ferry, Sherri L" userId="3b9a7ee3-4f46-4359-9007-2dcf45e25578" providerId="ADAL" clId="{73620241-0DB6-41B6-8AF4-DD4A231747BC}" dt="2023-11-07T15:35:01.415" v="11" actId="26606"/>
          <ac:spMkLst>
            <pc:docMk/>
            <pc:sldMk cId="376515531" sldId="347"/>
            <ac:spMk id="78" creationId="{F13C74B1-5B17-4795-BED0-7140497B445A}"/>
          </ac:spMkLst>
        </pc:spChg>
        <pc:spChg chg="del">
          <ac:chgData name="Ferry, Sherri L" userId="3b9a7ee3-4f46-4359-9007-2dcf45e25578" providerId="ADAL" clId="{73620241-0DB6-41B6-8AF4-DD4A231747BC}" dt="2023-11-07T15:35:01.415" v="11" actId="26606"/>
          <ac:spMkLst>
            <pc:docMk/>
            <pc:sldMk cId="376515531" sldId="347"/>
            <ac:spMk id="80" creationId="{D4974D33-8DC5-464E-8C6D-BE58F0669C17}"/>
          </ac:spMkLst>
        </pc:spChg>
        <pc:spChg chg="add del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85" creationId="{129F4FEF-3F4E-4042-8E6D-C24E201FB31A}"/>
          </ac:spMkLst>
        </pc:spChg>
        <pc:spChg chg="add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90" creationId="{23E547B5-89CF-4EC0-96DE-25771AED0799}"/>
          </ac:spMkLst>
        </pc:spChg>
        <pc:spChg chg="add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92" creationId="{3F0B8CEB-8279-4E5E-A0CE-1FC9F71736F2}"/>
          </ac:spMkLst>
        </pc:spChg>
        <pc:picChg chg="del mod ord">
          <ac:chgData name="Ferry, Sherri L" userId="3b9a7ee3-4f46-4359-9007-2dcf45e25578" providerId="ADAL" clId="{73620241-0DB6-41B6-8AF4-DD4A231747BC}" dt="2023-11-07T15:36:31.247" v="27" actId="21"/>
          <ac:picMkLst>
            <pc:docMk/>
            <pc:sldMk cId="376515531" sldId="347"/>
            <ac:picMk id="3" creationId="{48A321CA-9C15-9D22-224E-6CB267EAD31E}"/>
          </ac:picMkLst>
        </pc:picChg>
        <pc:picChg chg="add mod">
          <ac:chgData name="Ferry, Sherri L" userId="3b9a7ee3-4f46-4359-9007-2dcf45e25578" providerId="ADAL" clId="{73620241-0DB6-41B6-8AF4-DD4A231747BC}" dt="2023-11-07T18:54:23.158" v="1583" actId="1076"/>
          <ac:picMkLst>
            <pc:docMk/>
            <pc:sldMk cId="376515531" sldId="347"/>
            <ac:picMk id="4" creationId="{AAEA0D6E-DE9F-1E1E-B528-7A79F6D06512}"/>
          </ac:picMkLst>
        </pc:picChg>
        <pc:picChg chg="mod modCrop">
          <ac:chgData name="Ferry, Sherri L" userId="3b9a7ee3-4f46-4359-9007-2dcf45e25578" providerId="ADAL" clId="{73620241-0DB6-41B6-8AF4-DD4A231747BC}" dt="2023-11-07T15:36:40.225" v="28" actId="26606"/>
          <ac:picMkLst>
            <pc:docMk/>
            <pc:sldMk cId="376515531" sldId="347"/>
            <ac:picMk id="5" creationId="{643EDEC5-AE08-B50C-4B25-11A0A1FB60CB}"/>
          </ac:picMkLst>
        </pc:picChg>
      </pc:sldChg>
      <pc:sldChg chg="del replTag delTag">
        <pc:chgData name="Ferry, Sherri L" userId="3b9a7ee3-4f46-4359-9007-2dcf45e25578" providerId="ADAL" clId="{73620241-0DB6-41B6-8AF4-DD4A231747BC}" dt="2023-11-07T16:54:34.757" v="438" actId="2696"/>
        <pc:sldMkLst>
          <pc:docMk/>
          <pc:sldMk cId="1665447703" sldId="348"/>
        </pc:sldMkLst>
      </pc:sldChg>
      <pc:sldChg chg="addSp delSp modSp mod addAnim replTag delTag">
        <pc:chgData name="Ferry, Sherri L" userId="3b9a7ee3-4f46-4359-9007-2dcf45e25578" providerId="ADAL" clId="{73620241-0DB6-41B6-8AF4-DD4A231747BC}" dt="2023-11-30T16:15:40.072" v="3139"/>
        <pc:sldMkLst>
          <pc:docMk/>
          <pc:sldMk cId="4037178859" sldId="349"/>
        </pc:sldMkLst>
        <pc:spChg chg="add del mod">
          <ac:chgData name="Ferry, Sherri L" userId="3b9a7ee3-4f46-4359-9007-2dcf45e25578" providerId="ADAL" clId="{73620241-0DB6-41B6-8AF4-DD4A231747BC}" dt="2023-11-07T16:17:17.663" v="120" actId="21"/>
          <ac:spMkLst>
            <pc:docMk/>
            <pc:sldMk cId="4037178859" sldId="349"/>
            <ac:spMk id="5" creationId="{5C5856EB-FCDA-5A1F-B6E4-8A96C36C1377}"/>
          </ac:spMkLst>
        </pc:spChg>
        <pc:spChg chg="add del">
          <ac:chgData name="Ferry, Sherri L" userId="3b9a7ee3-4f46-4359-9007-2dcf45e25578" providerId="ADAL" clId="{73620241-0DB6-41B6-8AF4-DD4A231747BC}" dt="2023-11-07T16:19:11.672" v="133" actId="26606"/>
          <ac:spMkLst>
            <pc:docMk/>
            <pc:sldMk cId="4037178859" sldId="349"/>
            <ac:spMk id="6" creationId="{37C89E4B-3C9F-44B9-8B86-D9E3D112D8EC}"/>
          </ac:spMkLst>
        </pc:spChg>
        <pc:spChg chg="mod ord">
          <ac:chgData name="Ferry, Sherri L" userId="3b9a7ee3-4f46-4359-9007-2dcf45e25578" providerId="ADAL" clId="{73620241-0DB6-41B6-8AF4-DD4A231747BC}" dt="2023-11-07T18:51:05.201" v="1558" actId="1076"/>
          <ac:spMkLst>
            <pc:docMk/>
            <pc:sldMk cId="4037178859" sldId="349"/>
            <ac:spMk id="7" creationId="{18E63F06-36D3-9A41-A2E0-40539691F182}"/>
          </ac:spMkLst>
        </pc:spChg>
        <pc:spChg chg="add del mod">
          <ac:chgData name="Ferry, Sherri L" userId="3b9a7ee3-4f46-4359-9007-2dcf45e25578" providerId="ADAL" clId="{73620241-0DB6-41B6-8AF4-DD4A231747BC}" dt="2023-11-07T16:17:54.310" v="124" actId="21"/>
          <ac:spMkLst>
            <pc:docMk/>
            <pc:sldMk cId="4037178859" sldId="349"/>
            <ac:spMk id="8" creationId="{51C3DC3F-DC48-2B06-A2E6-F36D2A24F075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3" creationId="{ABD1F7DD-A00E-3FD4-3979-3B1A490695A3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5" creationId="{4F6A26FB-F1F6-093E-64A9-633A5332C778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7" creationId="{73844404-E04B-F587-0397-04D02020A3BA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9" creationId="{65EA55DA-978E-CF15-1103-467BC1F4788A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41" creationId="{136F6D93-88CF-AC9D-C5E1-B1E1C27EC101}"/>
          </ac:spMkLst>
        </pc:spChg>
        <pc:spChg chg="add del">
          <ac:chgData name="Ferry, Sherri L" userId="3b9a7ee3-4f46-4359-9007-2dcf45e25578" providerId="ADAL" clId="{73620241-0DB6-41B6-8AF4-DD4A231747BC}" dt="2023-11-07T16:19:01.081" v="130" actId="26606"/>
          <ac:spMkLst>
            <pc:docMk/>
            <pc:sldMk cId="4037178859" sldId="349"/>
            <ac:spMk id="1043" creationId="{C56A0FDA-9157-2C6B-6549-4570BD71D9B9}"/>
          </ac:spMkLst>
        </pc:spChg>
        <pc:spChg chg="add del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0" creationId="{E2CFBC99-FB8F-41F7-A81D-A5288D688D79}"/>
          </ac:spMkLst>
        </pc:spChg>
        <pc:spChg chg="add del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1" creationId="{A435A76B-D478-4F38-9D76-040E49ADC674}"/>
          </ac:spMkLst>
        </pc:spChg>
        <pc:spChg chg="add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6" creationId="{ECF18D75-294F-47A5-AB5C-5BB753AC482B}"/>
          </ac:spMkLst>
        </pc:spChg>
        <pc:spChg chg="add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8" creationId="{205821FB-2741-4451-843D-5933A264266A}"/>
          </ac:spMkLst>
        </pc:spChg>
        <pc:grpChg chg="add del">
          <ac:chgData name="Ferry, Sherri L" userId="3b9a7ee3-4f46-4359-9007-2dcf45e25578" providerId="ADAL" clId="{73620241-0DB6-41B6-8AF4-DD4A231747BC}" dt="2023-11-07T16:19:01.081" v="130" actId="26606"/>
          <ac:grpSpMkLst>
            <pc:docMk/>
            <pc:sldMk cId="4037178859" sldId="349"/>
            <ac:grpSpMk id="1044" creationId="{96A3C8CE-26B9-D061-59D9-B73267F581F9}"/>
          </ac:grpSpMkLst>
        </pc:grpChg>
        <pc:grpChg chg="add del">
          <ac:chgData name="Ferry, Sherri L" userId="3b9a7ee3-4f46-4359-9007-2dcf45e25578" providerId="ADAL" clId="{73620241-0DB6-41B6-8AF4-DD4A231747BC}" dt="2023-11-07T16:19:11.660" v="132" actId="26606"/>
          <ac:grpSpMkLst>
            <pc:docMk/>
            <pc:sldMk cId="4037178859" sldId="349"/>
            <ac:grpSpMk id="1047" creationId="{FB7FB62D-DD5B-C587-F53F-679128D41B8A}"/>
          </ac:grpSpMkLst>
        </pc:grpChg>
        <pc:picChg chg="del">
          <ac:chgData name="Ferry, Sherri L" userId="3b9a7ee3-4f46-4359-9007-2dcf45e25578" providerId="ADAL" clId="{73620241-0DB6-41B6-8AF4-DD4A231747BC}" dt="2023-11-07T16:18:00.468" v="125" actId="21"/>
          <ac:picMkLst>
            <pc:docMk/>
            <pc:sldMk cId="4037178859" sldId="349"/>
            <ac:picMk id="2" creationId="{61299E2B-CE3C-7D06-7080-4AE65B27C38B}"/>
          </ac:picMkLst>
        </pc:picChg>
        <pc:picChg chg="add del">
          <ac:chgData name="Ferry, Sherri L" userId="3b9a7ee3-4f46-4359-9007-2dcf45e25578" providerId="ADAL" clId="{73620241-0DB6-41B6-8AF4-DD4A231747BC}" dt="2023-11-07T16:17:34.470" v="122" actId="21"/>
          <ac:picMkLst>
            <pc:docMk/>
            <pc:sldMk cId="4037178859" sldId="349"/>
            <ac:picMk id="4" creationId="{98637C1D-C0AC-540E-EC3A-E8290A0DBC4D}"/>
          </ac:picMkLst>
        </pc:picChg>
        <pc:picChg chg="add mod">
          <ac:chgData name="Ferry, Sherri L" userId="3b9a7ee3-4f46-4359-9007-2dcf45e25578" providerId="ADAL" clId="{73620241-0DB6-41B6-8AF4-DD4A231747BC}" dt="2023-11-07T16:35:06.698" v="433" actId="1076"/>
          <ac:picMkLst>
            <pc:docMk/>
            <pc:sldMk cId="4037178859" sldId="349"/>
            <ac:picMk id="10" creationId="{1FF2F769-E53D-B95C-3C50-4EDB172C39B6}"/>
          </ac:picMkLst>
        </pc:picChg>
        <pc:picChg chg="add mod">
          <ac:chgData name="Ferry, Sherri L" userId="3b9a7ee3-4f46-4359-9007-2dcf45e25578" providerId="ADAL" clId="{73620241-0DB6-41B6-8AF4-DD4A231747BC}" dt="2023-11-07T18:01:41.103" v="866" actId="1037"/>
          <ac:picMkLst>
            <pc:docMk/>
            <pc:sldMk cId="4037178859" sldId="349"/>
            <ac:picMk id="12" creationId="{F976664C-5618-F242-E28A-92859923B3A7}"/>
          </ac:picMkLst>
        </pc:picChg>
        <pc:picChg chg="add mod">
          <ac:chgData name="Ferry, Sherri L" userId="3b9a7ee3-4f46-4359-9007-2dcf45e25578" providerId="ADAL" clId="{73620241-0DB6-41B6-8AF4-DD4A231747BC}" dt="2023-11-07T16:34:54.449" v="431" actId="1037"/>
          <ac:picMkLst>
            <pc:docMk/>
            <pc:sldMk cId="4037178859" sldId="349"/>
            <ac:picMk id="14" creationId="{83EDF273-EBD4-6DF1-FE9F-AFC7214D1FCC}"/>
          </ac:picMkLst>
        </pc:picChg>
        <pc:picChg chg="del">
          <ac:chgData name="Ferry, Sherri L" userId="3b9a7ee3-4f46-4359-9007-2dcf45e25578" providerId="ADAL" clId="{73620241-0DB6-41B6-8AF4-DD4A231747BC}" dt="2023-11-07T16:18:02.575" v="126" actId="21"/>
          <ac:picMkLst>
            <pc:docMk/>
            <pc:sldMk cId="4037178859" sldId="349"/>
            <ac:picMk id="15" creationId="{3441A0F2-F405-67A8-4B39-31AAA54A40CC}"/>
          </ac:picMkLst>
        </pc:picChg>
        <pc:picChg chg="add del mod">
          <ac:chgData name="Ferry, Sherri L" userId="3b9a7ee3-4f46-4359-9007-2dcf45e25578" providerId="ADAL" clId="{73620241-0DB6-41B6-8AF4-DD4A231747BC}" dt="2023-11-07T16:35:10.025" v="434" actId="1076"/>
          <ac:picMkLst>
            <pc:docMk/>
            <pc:sldMk cId="4037178859" sldId="349"/>
            <ac:picMk id="16" creationId="{79ADA051-89E3-11D2-5D09-AD8D8ED4C4BD}"/>
          </ac:picMkLst>
        </pc:picChg>
        <pc:picChg chg="add del">
          <ac:chgData name="Ferry, Sherri L" userId="3b9a7ee3-4f46-4359-9007-2dcf45e25578" providerId="ADAL" clId="{73620241-0DB6-41B6-8AF4-DD4A231747BC}" dt="2023-11-07T16:17:34.470" v="122" actId="21"/>
          <ac:picMkLst>
            <pc:docMk/>
            <pc:sldMk cId="4037178859" sldId="349"/>
            <ac:picMk id="1026" creationId="{62D270CE-4D82-B8BE-C8E1-3955182ABDCE}"/>
          </ac:picMkLst>
        </pc:picChg>
        <pc:picChg chg="add mod">
          <ac:chgData name="Ferry, Sherri L" userId="3b9a7ee3-4f46-4359-9007-2dcf45e25578" providerId="ADAL" clId="{73620241-0DB6-41B6-8AF4-DD4A231747BC}" dt="2023-11-07T16:35:01.951" v="432" actId="1076"/>
          <ac:picMkLst>
            <pc:docMk/>
            <pc:sldMk cId="4037178859" sldId="349"/>
            <ac:picMk id="1028" creationId="{3B61F6D6-7993-BB66-12F9-1B88EC862CC2}"/>
          </ac:picMkLst>
        </pc:picChg>
        <pc:cxnChg chg="add del">
          <ac:chgData name="Ferry, Sherri L" userId="3b9a7ee3-4f46-4359-9007-2dcf45e25578" providerId="ADAL" clId="{73620241-0DB6-41B6-8AF4-DD4A231747BC}" dt="2023-11-07T16:19:11.672" v="133" actId="26606"/>
          <ac:cxnSpMkLst>
            <pc:docMk/>
            <pc:sldMk cId="4037178859" sldId="349"/>
            <ac:cxnSpMk id="11" creationId="{AA2EAA10-076F-46BD-8F0F-B9A2FB77A85C}"/>
          </ac:cxnSpMkLst>
        </pc:cxnChg>
        <pc:cxnChg chg="add del">
          <ac:chgData name="Ferry, Sherri L" userId="3b9a7ee3-4f46-4359-9007-2dcf45e25578" providerId="ADAL" clId="{73620241-0DB6-41B6-8AF4-DD4A231747BC}" dt="2023-11-07T16:19:11.672" v="133" actId="26606"/>
          <ac:cxnSpMkLst>
            <pc:docMk/>
            <pc:sldMk cId="4037178859" sldId="349"/>
            <ac:cxnSpMk id="13" creationId="{D891E407-403B-4764-86C9-33A56D3BCAA3}"/>
          </ac:cxnSpMkLst>
        </pc:cxnChg>
      </pc:sldChg>
      <pc:sldChg chg="delSp del mod replTag delTag addCm">
        <pc:chgData name="Ferry, Sherri L" userId="3b9a7ee3-4f46-4359-9007-2dcf45e25578" providerId="ADAL" clId="{73620241-0DB6-41B6-8AF4-DD4A231747BC}" dt="2023-11-07T18:58:16.760" v="1676" actId="2696"/>
        <pc:sldMkLst>
          <pc:docMk/>
          <pc:sldMk cId="3657329186" sldId="350"/>
        </pc:sldMkLst>
        <pc:picChg chg="del">
          <ac:chgData name="Ferry, Sherri L" userId="3b9a7ee3-4f46-4359-9007-2dcf45e25578" providerId="ADAL" clId="{73620241-0DB6-41B6-8AF4-DD4A231747BC}" dt="2023-11-07T18:55:45.530" v="1592" actId="21"/>
          <ac:picMkLst>
            <pc:docMk/>
            <pc:sldMk cId="3657329186" sldId="350"/>
            <ac:picMk id="3" creationId="{2D198564-689F-EC50-E7A8-DABD88A419FE}"/>
          </ac:picMkLst>
        </pc:picChg>
      </pc:sldChg>
      <pc:sldChg chg="addSp delSp modSp new mod setBg replTag delTag">
        <pc:chgData name="Ferry, Sherri L" userId="3b9a7ee3-4f46-4359-9007-2dcf45e25578" providerId="ADAL" clId="{73620241-0DB6-41B6-8AF4-DD4A231747BC}" dt="2023-11-30T16:19:38.442" v="3155"/>
        <pc:sldMkLst>
          <pc:docMk/>
          <pc:sldMk cId="2655288043" sldId="351"/>
        </pc:sldMkLst>
        <pc:spChg chg="add del mod">
          <ac:chgData name="Ferry, Sherri L" userId="3b9a7ee3-4f46-4359-9007-2dcf45e25578" providerId="ADAL" clId="{73620241-0DB6-41B6-8AF4-DD4A231747BC}" dt="2023-11-07T17:30:27.016" v="708" actId="21"/>
          <ac:spMkLst>
            <pc:docMk/>
            <pc:sldMk cId="2655288043" sldId="351"/>
            <ac:spMk id="2" creationId="{70598D98-257A-2139-EC4A-72D140851764}"/>
          </ac:spMkLst>
        </pc:spChg>
        <pc:spChg chg="add del mod">
          <ac:chgData name="Ferry, Sherri L" userId="3b9a7ee3-4f46-4359-9007-2dcf45e25578" providerId="ADAL" clId="{73620241-0DB6-41B6-8AF4-DD4A231747BC}" dt="2023-11-07T17:38:28.688" v="769" actId="21"/>
          <ac:spMkLst>
            <pc:docMk/>
            <pc:sldMk cId="2655288043" sldId="351"/>
            <ac:spMk id="3" creationId="{1115C0A3-0243-10A9-688D-7BD5B3268D46}"/>
          </ac:spMkLst>
        </pc:spChg>
        <pc:spChg chg="add mod">
          <ac:chgData name="Ferry, Sherri L" userId="3b9a7ee3-4f46-4359-9007-2dcf45e25578" providerId="ADAL" clId="{73620241-0DB6-41B6-8AF4-DD4A231747BC}" dt="2023-11-07T18:48:37.347" v="1539" actId="207"/>
          <ac:spMkLst>
            <pc:docMk/>
            <pc:sldMk cId="2655288043" sldId="351"/>
            <ac:spMk id="4" creationId="{45760C4C-B64E-ACB8-44C6-1837FFCEF21A}"/>
          </ac:spMkLst>
        </pc:spChg>
        <pc:spChg chg="add del mod">
          <ac:chgData name="Ferry, Sherri L" userId="3b9a7ee3-4f46-4359-9007-2dcf45e25578" providerId="ADAL" clId="{73620241-0DB6-41B6-8AF4-DD4A231747BC}" dt="2023-11-07T17:48:52.867" v="830" actId="26606"/>
          <ac:spMkLst>
            <pc:docMk/>
            <pc:sldMk cId="2655288043" sldId="351"/>
            <ac:spMk id="5" creationId="{E4A2CCD8-E009-7D7D-AC99-2A47DAD5F88E}"/>
          </ac:spMkLst>
        </pc:spChg>
        <pc:spChg chg="add mod">
          <ac:chgData name="Ferry, Sherri L" userId="3b9a7ee3-4f46-4359-9007-2dcf45e25578" providerId="ADAL" clId="{73620241-0DB6-41B6-8AF4-DD4A231747BC}" dt="2023-11-07T18:49:35.128" v="1545" actId="1076"/>
          <ac:spMkLst>
            <pc:docMk/>
            <pc:sldMk cId="2655288043" sldId="351"/>
            <ac:spMk id="6" creationId="{D82A4656-8FC0-E27C-90B3-1EE032D41CA6}"/>
          </ac:spMkLst>
        </pc:spChg>
        <pc:spChg chg="add del">
          <ac:chgData name="Ferry, Sherri L" userId="3b9a7ee3-4f46-4359-9007-2dcf45e25578" providerId="ADAL" clId="{73620241-0DB6-41B6-8AF4-DD4A231747BC}" dt="2023-11-07T17:38:21.133" v="768" actId="26606"/>
          <ac:spMkLst>
            <pc:docMk/>
            <pc:sldMk cId="2655288043" sldId="351"/>
            <ac:spMk id="3079" creationId="{D009D6D5-DAC2-4A8B-A17A-E206B9012D09}"/>
          </ac:spMkLst>
        </pc:spChg>
        <pc:grpChg chg="add">
          <ac:chgData name="Ferry, Sherri L" userId="3b9a7ee3-4f46-4359-9007-2dcf45e25578" providerId="ADAL" clId="{73620241-0DB6-41B6-8AF4-DD4A231747BC}" dt="2023-11-07T17:38:21.133" v="768" actId="26606"/>
          <ac:grpSpMkLst>
            <pc:docMk/>
            <pc:sldMk cId="2655288043" sldId="351"/>
            <ac:grpSpMk id="3084" creationId="{5EFBDE31-BB3E-6CFC-23CD-B5976DA38438}"/>
          </ac:grpSpMkLst>
        </pc:grpChg>
        <pc:graphicFrameChg chg="add mod modGraphic">
          <ac:chgData name="Ferry, Sherri L" userId="3b9a7ee3-4f46-4359-9007-2dcf45e25578" providerId="ADAL" clId="{73620241-0DB6-41B6-8AF4-DD4A231747BC}" dt="2023-11-07T18:48:51.198" v="1541" actId="20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 ord">
          <ac:chgData name="Ferry, Sherri L" userId="3b9a7ee3-4f46-4359-9007-2dcf45e25578" providerId="ADAL" clId="{73620241-0DB6-41B6-8AF4-DD4A231747BC}" dt="2023-11-07T17:48:36.541" v="829" actId="1486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07T17:24:29.668" v="663" actId="2696"/>
        <pc:sldMkLst>
          <pc:docMk/>
          <pc:sldMk cId="3054892652" sldId="351"/>
        </pc:sldMkLst>
        <pc:spChg chg="add del mod">
          <ac:chgData name="Ferry, Sherri L" userId="3b9a7ee3-4f46-4359-9007-2dcf45e25578" providerId="ADAL" clId="{73620241-0DB6-41B6-8AF4-DD4A231747BC}" dt="2023-11-07T17:07:21.332" v="481" actId="26606"/>
          <ac:spMkLst>
            <pc:docMk/>
            <pc:sldMk cId="3054892652" sldId="351"/>
            <ac:spMk id="2" creationId="{A97ACE7B-AA7B-1BFD-5A89-7C6B5C3BFF46}"/>
          </ac:spMkLst>
        </pc:spChg>
        <pc:spChg chg="add del mod">
          <ac:chgData name="Ferry, Sherri L" userId="3b9a7ee3-4f46-4359-9007-2dcf45e25578" providerId="ADAL" clId="{73620241-0DB6-41B6-8AF4-DD4A231747BC}" dt="2023-11-07T17:14:14.396" v="570" actId="21"/>
          <ac:spMkLst>
            <pc:docMk/>
            <pc:sldMk cId="3054892652" sldId="351"/>
            <ac:spMk id="4" creationId="{7A426656-84D8-2EF1-F0E9-3EA5A1FE52B0}"/>
          </ac:spMkLst>
        </pc:spChg>
        <pc:spChg chg="add del mod">
          <ac:chgData name="Ferry, Sherri L" userId="3b9a7ee3-4f46-4359-9007-2dcf45e25578" providerId="ADAL" clId="{73620241-0DB6-41B6-8AF4-DD4A231747BC}" dt="2023-11-07T17:14:18.151" v="571" actId="21"/>
          <ac:spMkLst>
            <pc:docMk/>
            <pc:sldMk cId="3054892652" sldId="351"/>
            <ac:spMk id="5" creationId="{A579D67F-5636-1EC5-CE17-4D61B04B35DF}"/>
          </ac:spMkLst>
        </pc:spChg>
        <pc:spChg chg="add del mod">
          <ac:chgData name="Ferry, Sherri L" userId="3b9a7ee3-4f46-4359-9007-2dcf45e25578" providerId="ADAL" clId="{73620241-0DB6-41B6-8AF4-DD4A231747BC}" dt="2023-11-07T17:14:10.259" v="569" actId="21"/>
          <ac:spMkLst>
            <pc:docMk/>
            <pc:sldMk cId="3054892652" sldId="351"/>
            <ac:spMk id="6" creationId="{5A49DCF3-CC7E-3FA8-F8DA-8C3D2AA1F598}"/>
          </ac:spMkLst>
        </pc:spChg>
        <pc:spChg chg="add del mod">
          <ac:chgData name="Ferry, Sherri L" userId="3b9a7ee3-4f46-4359-9007-2dcf45e25578" providerId="ADAL" clId="{73620241-0DB6-41B6-8AF4-DD4A231747BC}" dt="2023-11-07T17:18:21.293" v="603" actId="21"/>
          <ac:spMkLst>
            <pc:docMk/>
            <pc:sldMk cId="3054892652" sldId="351"/>
            <ac:spMk id="8" creationId="{A2BC3A8E-2377-EDA5-C99A-7844671931EC}"/>
          </ac:spMkLst>
        </pc:spChg>
        <pc:spChg chg="add mod">
          <ac:chgData name="Ferry, Sherri L" userId="3b9a7ee3-4f46-4359-9007-2dcf45e25578" providerId="ADAL" clId="{73620241-0DB6-41B6-8AF4-DD4A231747BC}" dt="2023-11-07T17:24:01.611" v="657" actId="1076"/>
          <ac:spMkLst>
            <pc:docMk/>
            <pc:sldMk cId="3054892652" sldId="351"/>
            <ac:spMk id="12" creationId="{5ADCC8BD-E38C-BE17-3CB6-FC01628C422B}"/>
          </ac:spMkLst>
        </pc:spChg>
        <pc:spChg chg="add del mod">
          <ac:chgData name="Ferry, Sherri L" userId="3b9a7ee3-4f46-4359-9007-2dcf45e25578" providerId="ADAL" clId="{73620241-0DB6-41B6-8AF4-DD4A231747BC}" dt="2023-11-07T17:24:25.235" v="660" actId="21"/>
          <ac:spMkLst>
            <pc:docMk/>
            <pc:sldMk cId="3054892652" sldId="351"/>
            <ac:spMk id="13" creationId="{87DA694C-0860-09A7-7E66-CE649FDC494C}"/>
          </ac:spMkLst>
        </pc:spChg>
        <pc:spChg chg="add del">
          <ac:chgData name="Ferry, Sherri L" userId="3b9a7ee3-4f46-4359-9007-2dcf45e25578" providerId="ADAL" clId="{73620241-0DB6-41B6-8AF4-DD4A231747BC}" dt="2023-11-07T17:06:04.732" v="472" actId="26606"/>
          <ac:spMkLst>
            <pc:docMk/>
            <pc:sldMk cId="3054892652" sldId="351"/>
            <ac:spMk id="2055" creationId="{04812C46-200A-4DEB-A05E-3ED6C68C2387}"/>
          </ac:spMkLst>
        </pc:spChg>
        <pc:spChg chg="add del">
          <ac:chgData name="Ferry, Sherri L" userId="3b9a7ee3-4f46-4359-9007-2dcf45e25578" providerId="ADAL" clId="{73620241-0DB6-41B6-8AF4-DD4A231747BC}" dt="2023-11-07T17:07:21.331" v="480" actId="26606"/>
          <ac:spMkLst>
            <pc:docMk/>
            <pc:sldMk cId="3054892652" sldId="351"/>
            <ac:spMk id="2056" creationId="{A97ACE7B-AA7B-1BFD-5A89-7C6B5C3BFF46}"/>
          </ac:spMkLst>
        </pc:spChg>
        <pc:spChg chg="add del">
          <ac:chgData name="Ferry, Sherri L" userId="3b9a7ee3-4f46-4359-9007-2dcf45e25578" providerId="ADAL" clId="{73620241-0DB6-41B6-8AF4-DD4A231747BC}" dt="2023-11-07T17:06:04.732" v="472" actId="26606"/>
          <ac:spMkLst>
            <pc:docMk/>
            <pc:sldMk cId="3054892652" sldId="351"/>
            <ac:spMk id="2057" creationId="{D1EA859B-E555-4109-94F3-6700E046E008}"/>
          </ac:spMkLst>
        </pc:spChg>
        <pc:spChg chg="add del">
          <ac:chgData name="Ferry, Sherri L" userId="3b9a7ee3-4f46-4359-9007-2dcf45e25578" providerId="ADAL" clId="{73620241-0DB6-41B6-8AF4-DD4A231747BC}" dt="2023-11-07T17:15:15.185" v="572" actId="26606"/>
          <ac:spMkLst>
            <pc:docMk/>
            <pc:sldMk cId="3054892652" sldId="351"/>
            <ac:spMk id="2058" creationId="{D009D6D5-DAC2-4A8B-A17A-E206B9012D09}"/>
          </ac:spMkLst>
        </pc:spChg>
        <pc:spChg chg="add del">
          <ac:chgData name="Ferry, Sherri L" userId="3b9a7ee3-4f46-4359-9007-2dcf45e25578" providerId="ADAL" clId="{73620241-0DB6-41B6-8AF4-DD4A231747BC}" dt="2023-11-07T17:06:37.698" v="474" actId="26606"/>
          <ac:spMkLst>
            <pc:docMk/>
            <pc:sldMk cId="3054892652" sldId="351"/>
            <ac:spMk id="2059" creationId="{9F79630B-0F0B-446E-A637-38FA8F61D10E}"/>
          </ac:spMkLst>
        </pc:spChg>
        <pc:spChg chg="add del">
          <ac:chgData name="Ferry, Sherri L" userId="3b9a7ee3-4f46-4359-9007-2dcf45e25578" providerId="ADAL" clId="{73620241-0DB6-41B6-8AF4-DD4A231747BC}" dt="2023-11-07T17:06:37.698" v="474" actId="26606"/>
          <ac:spMkLst>
            <pc:docMk/>
            <pc:sldMk cId="3054892652" sldId="351"/>
            <ac:spMk id="2060" creationId="{B3437C99-FC8E-4311-B48A-F0C4C329B154}"/>
          </ac:spMkLst>
        </pc:spChg>
        <pc:spChg chg="add del">
          <ac:chgData name="Ferry, Sherri L" userId="3b9a7ee3-4f46-4359-9007-2dcf45e25578" providerId="ADAL" clId="{73620241-0DB6-41B6-8AF4-DD4A231747BC}" dt="2023-11-07T17:07:36.894" v="490" actId="21"/>
          <ac:spMkLst>
            <pc:docMk/>
            <pc:sldMk cId="3054892652" sldId="351"/>
            <ac:spMk id="2061" creationId="{A97ACE7B-AA7B-1BFD-5A89-7C6B5C3BFF46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2" creationId="{DB304A14-32D0-4873-B914-423ED7B8DAFD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3" creationId="{1D460C86-854F-4FB3-ABC2-E823D8FEB9DB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4" creationId="{BB48116A-278A-4CC5-89D3-9DE8E8FF1245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5" creationId="{8DBEAE55-3EA1-41D7-A212-5F7D8986C1F2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6" creationId="{8950AD4C-6AF3-49F8-94E1-DBCAFB39478B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7" creationId="{CFC5F0E7-644F-4101-BE72-12825CF537E7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9" creationId="{B1F9B6B4-B0C4-45C6-A086-901C960D03E7}"/>
          </ac:spMkLst>
        </pc:spChg>
        <pc:spChg chg="add del">
          <ac:chgData name="Ferry, Sherri L" userId="3b9a7ee3-4f46-4359-9007-2dcf45e25578" providerId="ADAL" clId="{73620241-0DB6-41B6-8AF4-DD4A231747BC}" dt="2023-11-07T17:19:46.820" v="608" actId="26606"/>
          <ac:spMkLst>
            <pc:docMk/>
            <pc:sldMk cId="3054892652" sldId="351"/>
            <ac:spMk id="2074" creationId="{2D2B266D-3625-4584-A5C3-7D3F672CFF30}"/>
          </ac:spMkLst>
        </pc:spChg>
        <pc:spChg chg="add del">
          <ac:chgData name="Ferry, Sherri L" userId="3b9a7ee3-4f46-4359-9007-2dcf45e25578" providerId="ADAL" clId="{73620241-0DB6-41B6-8AF4-DD4A231747BC}" dt="2023-11-07T17:22:37.648" v="624" actId="26606"/>
          <ac:spMkLst>
            <pc:docMk/>
            <pc:sldMk cId="3054892652" sldId="351"/>
            <ac:spMk id="2076" creationId="{6EE0B6E2-7CE8-4D86-87FC-4B58A7D8E759}"/>
          </ac:spMkLst>
        </pc:spChg>
        <pc:spChg chg="add del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081" creationId="{8B089790-F4B6-46A7-BB28-7B74A9A9EFDC}"/>
          </ac:spMkLst>
        </pc:spChg>
        <pc:spChg chg="add del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083" creationId="{9A191B90-62D1-4718-B891-6A3FC82DD6A2}"/>
          </ac:spMkLst>
        </pc:spChg>
        <pc:spChg chg="add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100" creationId="{9B7AD9F6-8CE7-4299-8FC6-328F4DCD3FF9}"/>
          </ac:spMkLst>
        </pc:spChg>
        <pc:spChg chg="add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102" creationId="{F49775AF-8896-43EE-92C6-83497D6DC56F}"/>
          </ac:spMkLst>
        </pc:spChg>
        <pc:grpChg chg="add del">
          <ac:chgData name="Ferry, Sherri L" userId="3b9a7ee3-4f46-4359-9007-2dcf45e25578" providerId="ADAL" clId="{73620241-0DB6-41B6-8AF4-DD4A231747BC}" dt="2023-11-07T17:23:40.512" v="644" actId="26606"/>
          <ac:grpSpMkLst>
            <pc:docMk/>
            <pc:sldMk cId="3054892652" sldId="351"/>
            <ac:grpSpMk id="2085" creationId="{63A1050F-42B7-42F4-9436-314DB03DE463}"/>
          </ac:grpSpMkLst>
        </pc:grpChg>
        <pc:grpChg chg="add del">
          <ac:chgData name="Ferry, Sherri L" userId="3b9a7ee3-4f46-4359-9007-2dcf45e25578" providerId="ADAL" clId="{73620241-0DB6-41B6-8AF4-DD4A231747BC}" dt="2023-11-07T17:23:40.512" v="644" actId="26606"/>
          <ac:grpSpMkLst>
            <pc:docMk/>
            <pc:sldMk cId="3054892652" sldId="351"/>
            <ac:grpSpMk id="2091" creationId="{CB04806E-DE07-4370-8B2D-439E32B3A25B}"/>
          </ac:grpSpMkLst>
        </pc:grpChg>
        <pc:graphicFrameChg chg="add del">
          <ac:chgData name="Ferry, Sherri L" userId="3b9a7ee3-4f46-4359-9007-2dcf45e25578" providerId="ADAL" clId="{73620241-0DB6-41B6-8AF4-DD4A231747BC}" dt="2023-11-07T17:07:14.896" v="478" actId="26606"/>
          <ac:graphicFrameMkLst>
            <pc:docMk/>
            <pc:sldMk cId="3054892652" sldId="351"/>
            <ac:graphicFrameMk id="2052" creationId="{952D495F-72F6-E623-0A5B-27D1F8F91283}"/>
          </ac:graphicFrameMkLst>
        </pc:graphicFrameChg>
        <pc:picChg chg="add del mod">
          <ac:chgData name="Ferry, Sherri L" userId="3b9a7ee3-4f46-4359-9007-2dcf45e25578" providerId="ADAL" clId="{73620241-0DB6-41B6-8AF4-DD4A231747BC}" dt="2023-11-07T17:07:54.905" v="501" actId="21"/>
          <ac:picMkLst>
            <pc:docMk/>
            <pc:sldMk cId="3054892652" sldId="351"/>
            <ac:picMk id="3" creationId="{B17C0161-79C1-D5B4-D399-248BC133D8C0}"/>
          </ac:picMkLst>
        </pc:picChg>
        <pc:picChg chg="add del mod">
          <ac:chgData name="Ferry, Sherri L" userId="3b9a7ee3-4f46-4359-9007-2dcf45e25578" providerId="ADAL" clId="{73620241-0DB6-41B6-8AF4-DD4A231747BC}" dt="2023-11-07T17:21:09.776" v="610" actId="21"/>
          <ac:picMkLst>
            <pc:docMk/>
            <pc:sldMk cId="3054892652" sldId="351"/>
            <ac:picMk id="7" creationId="{AB05D39D-F29F-0F56-7C67-884204C1E1E3}"/>
          </ac:picMkLst>
        </pc:picChg>
        <pc:picChg chg="add del mod">
          <ac:chgData name="Ferry, Sherri L" userId="3b9a7ee3-4f46-4359-9007-2dcf45e25578" providerId="ADAL" clId="{73620241-0DB6-41B6-8AF4-DD4A231747BC}" dt="2023-11-07T17:19:06.443" v="606" actId="21"/>
          <ac:picMkLst>
            <pc:docMk/>
            <pc:sldMk cId="3054892652" sldId="351"/>
            <ac:picMk id="10" creationId="{3ECA8078-D86C-723F-79A3-D882E955E456}"/>
          </ac:picMkLst>
        </pc:picChg>
        <pc:picChg chg="add mod ord">
          <ac:chgData name="Ferry, Sherri L" userId="3b9a7ee3-4f46-4359-9007-2dcf45e25578" providerId="ADAL" clId="{73620241-0DB6-41B6-8AF4-DD4A231747BC}" dt="2023-11-07T17:23:40.512" v="644" actId="26606"/>
          <ac:picMkLst>
            <pc:docMk/>
            <pc:sldMk cId="3054892652" sldId="351"/>
            <ac:picMk id="11" creationId="{81867AF3-828D-0165-BDCE-F39E00C6D528}"/>
          </ac:picMkLst>
        </pc:picChg>
        <pc:picChg chg="add del mod ord">
          <ac:chgData name="Ferry, Sherri L" userId="3b9a7ee3-4f46-4359-9007-2dcf45e25578" providerId="ADAL" clId="{73620241-0DB6-41B6-8AF4-DD4A231747BC}" dt="2023-11-07T17:13:48.916" v="566" actId="21"/>
          <ac:picMkLst>
            <pc:docMk/>
            <pc:sldMk cId="3054892652" sldId="351"/>
            <ac:picMk id="2050" creationId="{1658A1DF-8E64-4DD4-0228-E01C64978067}"/>
          </ac:picMkLst>
        </pc:picChg>
        <pc:cxnChg chg="add del">
          <ac:chgData name="Ferry, Sherri L" userId="3b9a7ee3-4f46-4359-9007-2dcf45e25578" providerId="ADAL" clId="{73620241-0DB6-41B6-8AF4-DD4A231747BC}" dt="2023-11-07T17:07:21.331" v="480" actId="26606"/>
          <ac:cxnSpMkLst>
            <pc:docMk/>
            <pc:sldMk cId="3054892652" sldId="351"/>
            <ac:cxnSpMk id="2054" creationId="{249EDD1B-F94D-B4E6-ACAA-566B9A26FDE3}"/>
          </ac:cxnSpMkLst>
        </pc:cxnChg>
      </pc:sldChg>
      <pc:sldChg chg="new del replTag delTag">
        <pc:chgData name="Ferry, Sherri L" userId="3b9a7ee3-4f46-4359-9007-2dcf45e25578" providerId="ADAL" clId="{73620241-0DB6-41B6-8AF4-DD4A231747BC}" dt="2023-11-07T18:26:11.794" v="1154" actId="680"/>
        <pc:sldMkLst>
          <pc:docMk/>
          <pc:sldMk cId="3040857663" sldId="352"/>
        </pc:sldMkLst>
      </pc:sldChg>
      <pc:sldChg chg="delSp modSp add del mod replTag delTag">
        <pc:chgData name="Ferry, Sherri L" userId="3b9a7ee3-4f46-4359-9007-2dcf45e25578" providerId="ADAL" clId="{73620241-0DB6-41B6-8AF4-DD4A231747BC}" dt="2023-11-07T18:47:43.429" v="1523" actId="2696"/>
        <pc:sldMkLst>
          <pc:docMk/>
          <pc:sldMk cId="3668185044" sldId="352"/>
        </pc:sldMkLst>
        <pc:picChg chg="mod">
          <ac:chgData name="Ferry, Sherri L" userId="3b9a7ee3-4f46-4359-9007-2dcf45e25578" providerId="ADAL" clId="{73620241-0DB6-41B6-8AF4-DD4A231747BC}" dt="2023-11-07T18:26:40.259" v="1167" actId="1076"/>
          <ac:picMkLst>
            <pc:docMk/>
            <pc:sldMk cId="3668185044" sldId="352"/>
            <ac:picMk id="14" creationId="{2FFADA82-6B6C-A40A-AA21-C1EBEC750135}"/>
          </ac:picMkLst>
        </pc:picChg>
        <pc:picChg chg="del">
          <ac:chgData name="Ferry, Sherri L" userId="3b9a7ee3-4f46-4359-9007-2dcf45e25578" providerId="ADAL" clId="{73620241-0DB6-41B6-8AF4-DD4A231747BC}" dt="2023-11-07T18:26:31.405" v="1166" actId="21"/>
          <ac:picMkLst>
            <pc:docMk/>
            <pc:sldMk cId="3668185044" sldId="352"/>
            <ac:picMk id="2060" creationId="{38F32300-0121-B4F0-28CF-80D01EDCE64C}"/>
          </ac:picMkLst>
        </pc:picChg>
      </pc:sldChg>
      <pc:sldChg chg="addSp delSp modSp new mod setBg replTag delTag">
        <pc:chgData name="Ferry, Sherri L" userId="3b9a7ee3-4f46-4359-9007-2dcf45e25578" providerId="ADAL" clId="{73620241-0DB6-41B6-8AF4-DD4A231747BC}" dt="2023-11-30T16:20:29.239" v="3159"/>
        <pc:sldMkLst>
          <pc:docMk/>
          <pc:sldMk cId="2509434693" sldId="353"/>
        </pc:sldMkLst>
        <pc:spChg chg="del">
          <ac:chgData name="Ferry, Sherri L" userId="3b9a7ee3-4f46-4359-9007-2dcf45e25578" providerId="ADAL" clId="{73620241-0DB6-41B6-8AF4-DD4A231747BC}" dt="2023-11-07T18:27:52.996" v="1190" actId="26606"/>
          <ac:spMkLst>
            <pc:docMk/>
            <pc:sldMk cId="2509434693" sldId="353"/>
            <ac:spMk id="2" creationId="{07ED4C2E-58F4-C908-94FA-A985E99D971A}"/>
          </ac:spMkLst>
        </pc:spChg>
        <pc:spChg chg="del">
          <ac:chgData name="Ferry, Sherri L" userId="3b9a7ee3-4f46-4359-9007-2dcf45e25578" providerId="ADAL" clId="{73620241-0DB6-41B6-8AF4-DD4A231747BC}" dt="2023-11-07T18:27:42.666" v="1189"/>
          <ac:spMkLst>
            <pc:docMk/>
            <pc:sldMk cId="2509434693" sldId="353"/>
            <ac:spMk id="3" creationId="{A33F100D-C3F9-3208-EE2B-DF4155308999}"/>
          </ac:spMkLst>
        </pc:spChg>
        <pc:spChg chg="add mod">
          <ac:chgData name="Ferry, Sherri L" userId="3b9a7ee3-4f46-4359-9007-2dcf45e25578" providerId="ADAL" clId="{73620241-0DB6-41B6-8AF4-DD4A231747BC}" dt="2023-11-07T18:37:38.016" v="1507" actId="1076"/>
          <ac:spMkLst>
            <pc:docMk/>
            <pc:sldMk cId="2509434693" sldId="353"/>
            <ac:spMk id="6" creationId="{2D07FF0F-6609-80CF-F3D6-8E79E2A374AA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8" creationId="{9B183FC6-F75C-04EC-79F6-A272712F2DE6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9" creationId="{AB8C311F-7253-4AED-9701-7FC0708C41C7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1" creationId="{E2384209-CB15-4CDF-9D31-C44FD9A3F20D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3" creationId="{2633B3B5-CC90-43F0-8714-D31D1F3F0209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5" creationId="{A8D57A06-A426-446D-B02C-A2DC6B62E45E}"/>
          </ac:spMkLst>
        </pc:spChg>
        <pc:spChg chg="add del">
          <ac:chgData name="Ferry, Sherri L" userId="3b9a7ee3-4f46-4359-9007-2dcf45e25578" providerId="ADAL" clId="{73620241-0DB6-41B6-8AF4-DD4A231747BC}" dt="2023-11-07T18:29:04.021" v="1198" actId="26606"/>
          <ac:spMkLst>
            <pc:docMk/>
            <pc:sldMk cId="2509434693" sldId="353"/>
            <ac:spMk id="19" creationId="{EEB4220E-BAB2-3AF1-C6A4-32645C042D02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24" creationId="{B1595A09-E336-4D1B-9B3A-06A2287A54E2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25" creationId="{3540989C-C7B8-473B-BF87-6F2DA6A90006}"/>
          </ac:spMkLst>
        </pc:spChg>
        <pc:grpChg chg="add del">
          <ac:chgData name="Ferry, Sherri L" userId="3b9a7ee3-4f46-4359-9007-2dcf45e25578" providerId="ADAL" clId="{73620241-0DB6-41B6-8AF4-DD4A231747BC}" dt="2023-11-07T18:29:04.021" v="1198" actId="26606"/>
          <ac:grpSpMkLst>
            <pc:docMk/>
            <pc:sldMk cId="2509434693" sldId="353"/>
            <ac:grpSpMk id="20" creationId="{823F1525-80D5-59FF-4BC5-F65E51E8884B}"/>
          </ac:grpSpMkLst>
        </pc:grpChg>
        <pc:picChg chg="add del mod">
          <ac:chgData name="Ferry, Sherri L" userId="3b9a7ee3-4f46-4359-9007-2dcf45e25578" providerId="ADAL" clId="{73620241-0DB6-41B6-8AF4-DD4A231747BC}" dt="2023-11-07T18:29:09.288" v="1200" actId="21"/>
          <ac:picMkLst>
            <pc:docMk/>
            <pc:sldMk cId="2509434693" sldId="353"/>
            <ac:picMk id="4" creationId="{0AB06642-B2D4-7464-BB15-B6FA111AB5A0}"/>
          </ac:picMkLst>
        </pc:picChg>
        <pc:picChg chg="add mod">
          <ac:chgData name="Ferry, Sherri L" userId="3b9a7ee3-4f46-4359-9007-2dcf45e25578" providerId="ADAL" clId="{73620241-0DB6-41B6-8AF4-DD4A231747BC}" dt="2023-11-07T18:37:24.204" v="1506" actId="1076"/>
          <ac:picMkLst>
            <pc:docMk/>
            <pc:sldMk cId="2509434693" sldId="353"/>
            <ac:picMk id="5" creationId="{A7195E6F-A460-593E-BDCE-EB6D7858C69F}"/>
          </ac:picMkLst>
        </pc:picChg>
        <pc:picChg chg="add mod">
          <ac:chgData name="Ferry, Sherri L" userId="3b9a7ee3-4f46-4359-9007-2dcf45e25578" providerId="ADAL" clId="{73620241-0DB6-41B6-8AF4-DD4A231747BC}" dt="2023-11-07T18:46:58.553" v="1511" actId="1035"/>
          <ac:picMkLst>
            <pc:docMk/>
            <pc:sldMk cId="2509434693" sldId="353"/>
            <ac:picMk id="6146" creationId="{EED66829-4E2A-5E0C-FC11-955B96477ED8}"/>
          </ac:picMkLst>
        </pc:picChg>
      </pc:sldChg>
      <pc:sldChg chg="addSp delSp modSp new replTag delTag">
        <pc:chgData name="Ferry, Sherri L" userId="3b9a7ee3-4f46-4359-9007-2dcf45e25578" providerId="ADAL" clId="{73620241-0DB6-41B6-8AF4-DD4A231747BC}" dt="2023-11-16T18:35:47.477" v="2610" actId="1076"/>
        <pc:sldMkLst>
          <pc:docMk/>
          <pc:sldMk cId="184304364" sldId="354"/>
        </pc:sldMkLst>
        <pc:spChg chg="del">
          <ac:chgData name="Ferry, Sherri L" userId="3b9a7ee3-4f46-4359-9007-2dcf45e25578" providerId="ADAL" clId="{73620241-0DB6-41B6-8AF4-DD4A231747BC}" dt="2023-11-16T18:11:33.726" v="2245"/>
          <ac:spMkLst>
            <pc:docMk/>
            <pc:sldMk cId="184304364" sldId="354"/>
            <ac:spMk id="3" creationId="{FB0033D0-AD91-F9BE-8627-64B5AAF8D3C9}"/>
          </ac:spMkLst>
        </pc:spChg>
        <pc:spChg chg="add del mod">
          <ac:chgData name="Ferry, Sherri L" userId="3b9a7ee3-4f46-4359-9007-2dcf45e25578" providerId="ADAL" clId="{73620241-0DB6-41B6-8AF4-DD4A231747BC}" dt="2023-11-16T18:12:11.346" v="2259"/>
          <ac:spMkLst>
            <pc:docMk/>
            <pc:sldMk cId="184304364" sldId="354"/>
            <ac:spMk id="4" creationId="{66097D6F-59B5-30C3-74CC-ABFE7ADF8B75}"/>
          </ac:spMkLst>
        </pc:spChg>
        <pc:picChg chg="add del mod">
          <ac:chgData name="Ferry, Sherri L" userId="3b9a7ee3-4f46-4359-9007-2dcf45e25578" providerId="ADAL" clId="{73620241-0DB6-41B6-8AF4-DD4A231747BC}" dt="2023-11-16T18:11:56.266" v="2258" actId="21"/>
          <ac:picMkLst>
            <pc:docMk/>
            <pc:sldMk cId="184304364" sldId="354"/>
            <ac:picMk id="5122" creationId="{35C8CC34-88DB-FB18-EB30-DD428F7D6CC3}"/>
          </ac:picMkLst>
        </pc:picChg>
        <pc:picChg chg="add mod">
          <ac:chgData name="Ferry, Sherri L" userId="3b9a7ee3-4f46-4359-9007-2dcf45e25578" providerId="ADAL" clId="{73620241-0DB6-41B6-8AF4-DD4A231747BC}" dt="2023-11-16T18:12:11.346" v="2259"/>
          <ac:picMkLst>
            <pc:docMk/>
            <pc:sldMk cId="184304364" sldId="354"/>
            <ac:picMk id="5124" creationId="{805A24DD-84A4-76CD-9A95-69A7105DEE4D}"/>
          </ac:picMkLst>
        </pc:picChg>
        <pc:picChg chg="add mod">
          <ac:chgData name="Ferry, Sherri L" userId="3b9a7ee3-4f46-4359-9007-2dcf45e25578" providerId="ADAL" clId="{73620241-0DB6-41B6-8AF4-DD4A231747BC}" dt="2023-11-16T18:35:47.477" v="2610" actId="1076"/>
          <ac:picMkLst>
            <pc:docMk/>
            <pc:sldMk cId="184304364" sldId="354"/>
            <ac:picMk id="5126" creationId="{E08C7C23-3877-3CB6-23B1-7D1946336E51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16T17:39:22.264" v="2000" actId="2696"/>
        <pc:sldMkLst>
          <pc:docMk/>
          <pc:sldMk cId="905545235" sldId="354"/>
        </pc:sldMkLst>
        <pc:spChg chg="add del">
          <ac:chgData name="Ferry, Sherri L" userId="3b9a7ee3-4f46-4359-9007-2dcf45e25578" providerId="ADAL" clId="{73620241-0DB6-41B6-8AF4-DD4A231747BC}" dt="2023-11-16T17:25:40.400" v="1781" actId="26606"/>
          <ac:spMkLst>
            <pc:docMk/>
            <pc:sldMk cId="905545235" sldId="354"/>
            <ac:spMk id="2" creationId="{327AE2C5-24DF-B163-2D13-C5CEC935858D}"/>
          </ac:spMkLst>
        </pc:spChg>
        <pc:spChg chg="del">
          <ac:chgData name="Ferry, Sherri L" userId="3b9a7ee3-4f46-4359-9007-2dcf45e25578" providerId="ADAL" clId="{73620241-0DB6-41B6-8AF4-DD4A231747BC}" dt="2023-11-16T17:25:31.995" v="1778"/>
          <ac:spMkLst>
            <pc:docMk/>
            <pc:sldMk cId="905545235" sldId="354"/>
            <ac:spMk id="3" creationId="{366DD49A-AA41-2465-82D9-45933DFB5E9E}"/>
          </ac:spMkLst>
        </pc:spChg>
        <pc:spChg chg="add">
          <ac:chgData name="Ferry, Sherri L" userId="3b9a7ee3-4f46-4359-9007-2dcf45e25578" providerId="ADAL" clId="{73620241-0DB6-41B6-8AF4-DD4A231747BC}" dt="2023-11-16T17:25:40.400" v="1781" actId="26606"/>
          <ac:spMkLst>
            <pc:docMk/>
            <pc:sldMk cId="905545235" sldId="354"/>
            <ac:spMk id="1037" creationId="{42A4FC2C-047E-45A5-965D-8E1E3BF09BC6}"/>
          </ac:spMkLst>
        </pc:spChg>
        <pc:grpChg chg="add del">
          <ac:chgData name="Ferry, Sherri L" userId="3b9a7ee3-4f46-4359-9007-2dcf45e25578" providerId="ADAL" clId="{73620241-0DB6-41B6-8AF4-DD4A231747BC}" dt="2023-11-16T17:25:40.400" v="1780" actId="26606"/>
          <ac:grpSpMkLst>
            <pc:docMk/>
            <pc:sldMk cId="905545235" sldId="354"/>
            <ac:grpSpMk id="1031" creationId="{723C66ED-DBBF-12CA-7F5E-813E0E7D036A}"/>
          </ac:grpSpMkLst>
        </pc:grpChg>
        <pc:picChg chg="add mod ord">
          <ac:chgData name="Ferry, Sherri L" userId="3b9a7ee3-4f46-4359-9007-2dcf45e25578" providerId="ADAL" clId="{73620241-0DB6-41B6-8AF4-DD4A231747BC}" dt="2023-11-16T17:28:35.787" v="1821" actId="1076"/>
          <ac:picMkLst>
            <pc:docMk/>
            <pc:sldMk cId="905545235" sldId="354"/>
            <ac:picMk id="4" creationId="{A01CD77A-F5D4-9D3D-4D34-4B7D43621699}"/>
          </ac:picMkLst>
        </pc:picChg>
        <pc:picChg chg="add mod modCrop">
          <ac:chgData name="Ferry, Sherri L" userId="3b9a7ee3-4f46-4359-9007-2dcf45e25578" providerId="ADAL" clId="{73620241-0DB6-41B6-8AF4-DD4A231747BC}" dt="2023-11-16T17:38:03.128" v="1974" actId="1076"/>
          <ac:picMkLst>
            <pc:docMk/>
            <pc:sldMk cId="905545235" sldId="354"/>
            <ac:picMk id="6" creationId="{51D04360-4A3F-BC68-EFE9-B0079512D8BA}"/>
          </ac:picMkLst>
        </pc:picChg>
        <pc:picChg chg="del mod">
          <ac:chgData name="Ferry, Sherri L" userId="3b9a7ee3-4f46-4359-9007-2dcf45e25578" providerId="ADAL" clId="{73620241-0DB6-41B6-8AF4-DD4A231747BC}" dt="2023-11-16T17:37:47.422" v="1971" actId="21"/>
          <ac:picMkLst>
            <pc:docMk/>
            <pc:sldMk cId="905545235" sldId="354"/>
            <ac:picMk id="8" creationId="{A0463D73-3B6D-A721-164E-1BE3E417A141}"/>
          </ac:picMkLst>
        </pc:picChg>
        <pc:picChg chg="add mod">
          <ac:chgData name="Ferry, Sherri L" userId="3b9a7ee3-4f46-4359-9007-2dcf45e25578" providerId="ADAL" clId="{73620241-0DB6-41B6-8AF4-DD4A231747BC}" dt="2023-11-16T17:28:44.018" v="1822" actId="170"/>
          <ac:picMkLst>
            <pc:docMk/>
            <pc:sldMk cId="905545235" sldId="354"/>
            <ac:picMk id="1026" creationId="{5B52D5F9-F1D4-E441-210B-A8AB9ED30D00}"/>
          </ac:picMkLst>
        </pc:picChg>
      </pc:sldChg>
      <pc:sldChg chg="delSp del replTag delTag">
        <pc:chgData name="Ferry, Sherri L" userId="3b9a7ee3-4f46-4359-9007-2dcf45e25578" providerId="ADAL" clId="{73620241-0DB6-41B6-8AF4-DD4A231747BC}" dt="2023-11-30T15:18:41.151" v="3087" actId="2696"/>
        <pc:sldMkLst>
          <pc:docMk/>
          <pc:sldMk cId="3014546517" sldId="354"/>
        </pc:sldMkLst>
        <pc:picChg chg="del">
          <ac:chgData name="Ferry, Sherri L" userId="3b9a7ee3-4f46-4359-9007-2dcf45e25578" providerId="ADAL" clId="{73620241-0DB6-41B6-8AF4-DD4A231747BC}" dt="2023-11-30T14:48:17.670" v="2778" actId="21"/>
          <ac:picMkLst>
            <pc:docMk/>
            <pc:sldMk cId="3014546517" sldId="354"/>
            <ac:picMk id="2071" creationId="{7BAD9FF1-869A-C625-EB41-33D2C68EE122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30T15:18:28.148" v="3082" actId="2696"/>
        <pc:sldMkLst>
          <pc:docMk/>
          <pc:sldMk cId="55495106" sldId="355"/>
        </pc:sldMkLst>
        <pc:spChg chg="del">
          <ac:chgData name="Ferry, Sherri L" userId="3b9a7ee3-4f46-4359-9007-2dcf45e25578" providerId="ADAL" clId="{73620241-0DB6-41B6-8AF4-DD4A231747BC}" dt="2023-11-30T14:53:11.451" v="2836" actId="26606"/>
          <ac:spMkLst>
            <pc:docMk/>
            <pc:sldMk cId="55495106" sldId="355"/>
            <ac:spMk id="2" creationId="{A353F62A-8646-AA9F-2BAF-5EEF1C1319E1}"/>
          </ac:spMkLst>
        </pc:spChg>
        <pc:spChg chg="del">
          <ac:chgData name="Ferry, Sherri L" userId="3b9a7ee3-4f46-4359-9007-2dcf45e25578" providerId="ADAL" clId="{73620241-0DB6-41B6-8AF4-DD4A231747BC}" dt="2023-11-30T14:53:07.834" v="2835"/>
          <ac:spMkLst>
            <pc:docMk/>
            <pc:sldMk cId="55495106" sldId="355"/>
            <ac:spMk id="3" creationId="{BAE6B73B-69E5-C50E-F056-59E22B9D1AC3}"/>
          </ac:spMkLst>
        </pc:spChg>
        <pc:spChg chg="add del mod">
          <ac:chgData name="Ferry, Sherri L" userId="3b9a7ee3-4f46-4359-9007-2dcf45e25578" providerId="ADAL" clId="{73620241-0DB6-41B6-8AF4-DD4A231747BC}" dt="2023-11-30T14:53:46.452" v="2838"/>
          <ac:spMkLst>
            <pc:docMk/>
            <pc:sldMk cId="55495106" sldId="355"/>
            <ac:spMk id="4" creationId="{0EEA88CD-380F-64BA-CCC2-A27721EE4E26}"/>
          </ac:spMkLst>
        </pc:spChg>
        <pc:spChg chg="add del mod">
          <ac:chgData name="Ferry, Sherri L" userId="3b9a7ee3-4f46-4359-9007-2dcf45e25578" providerId="ADAL" clId="{73620241-0DB6-41B6-8AF4-DD4A231747BC}" dt="2023-11-30T15:10:09.200" v="2947"/>
          <ac:spMkLst>
            <pc:docMk/>
            <pc:sldMk cId="55495106" sldId="355"/>
            <ac:spMk id="6" creationId="{44D83B0F-B01A-070A-8316-6551E8BE40B1}"/>
          </ac:spMkLst>
        </pc:spChg>
        <pc:spChg chg="add del">
          <ac:chgData name="Ferry, Sherri L" userId="3b9a7ee3-4f46-4359-9007-2dcf45e25578" providerId="ADAL" clId="{73620241-0DB6-41B6-8AF4-DD4A231747BC}" dt="2023-11-30T14:53:48.239" v="2839" actId="26606"/>
          <ac:spMkLst>
            <pc:docMk/>
            <pc:sldMk cId="55495106" sldId="355"/>
            <ac:spMk id="4103" creationId="{42A4FC2C-047E-45A5-965D-8E1E3BF09BC6}"/>
          </ac:spMkLst>
        </pc:spChg>
        <pc:spChg chg="add">
          <ac:chgData name="Ferry, Sherri L" userId="3b9a7ee3-4f46-4359-9007-2dcf45e25578" providerId="ADAL" clId="{73620241-0DB6-41B6-8AF4-DD4A231747BC}" dt="2023-11-30T14:53:48.239" v="2839" actId="26606"/>
          <ac:spMkLst>
            <pc:docMk/>
            <pc:sldMk cId="55495106" sldId="355"/>
            <ac:spMk id="4108" creationId="{42A4FC2C-047E-45A5-965D-8E1E3BF09BC6}"/>
          </ac:spMkLst>
        </pc:spChg>
        <pc:picChg chg="add mod">
          <ac:chgData name="Ferry, Sherri L" userId="3b9a7ee3-4f46-4359-9007-2dcf45e25578" providerId="ADAL" clId="{73620241-0DB6-41B6-8AF4-DD4A231747BC}" dt="2023-11-30T14:54:04.256" v="2850"/>
          <ac:picMkLst>
            <pc:docMk/>
            <pc:sldMk cId="55495106" sldId="355"/>
            <ac:picMk id="5" creationId="{69347EB6-2F87-3D94-5478-1179B55F3129}"/>
          </ac:picMkLst>
        </pc:picChg>
        <pc:picChg chg="add del mod">
          <ac:chgData name="Ferry, Sherri L" userId="3b9a7ee3-4f46-4359-9007-2dcf45e25578" providerId="ADAL" clId="{73620241-0DB6-41B6-8AF4-DD4A231747BC}" dt="2023-11-30T14:53:30.968" v="2837" actId="21"/>
          <ac:picMkLst>
            <pc:docMk/>
            <pc:sldMk cId="55495106" sldId="355"/>
            <ac:picMk id="4098" creationId="{883DA97D-3C86-94EA-BE37-363766964AF0}"/>
          </ac:picMkLst>
        </pc:picChg>
        <pc:picChg chg="add del mod">
          <ac:chgData name="Ferry, Sherri L" userId="3b9a7ee3-4f46-4359-9007-2dcf45e25578" providerId="ADAL" clId="{73620241-0DB6-41B6-8AF4-DD4A231747BC}" dt="2023-11-30T14:54:08.810" v="2851" actId="21"/>
          <ac:picMkLst>
            <pc:docMk/>
            <pc:sldMk cId="55495106" sldId="355"/>
            <ac:picMk id="4100" creationId="{773631E2-D44C-B369-48B4-7CFB54E62F0C}"/>
          </ac:picMkLst>
        </pc:picChg>
        <pc:picChg chg="add mod">
          <ac:chgData name="Ferry, Sherri L" userId="3b9a7ee3-4f46-4359-9007-2dcf45e25578" providerId="ADAL" clId="{73620241-0DB6-41B6-8AF4-DD4A231747BC}" dt="2023-11-30T15:10:13.515" v="2948" actId="14100"/>
          <ac:picMkLst>
            <pc:docMk/>
            <pc:sldMk cId="55495106" sldId="355"/>
            <ac:picMk id="4102" creationId="{F26B8D64-D874-F263-CB81-A51EE5C3FC1C}"/>
          </ac:picMkLst>
        </pc:picChg>
        <pc:picChg chg="add mod">
          <ac:chgData name="Ferry, Sherri L" userId="3b9a7ee3-4f46-4359-9007-2dcf45e25578" providerId="ADAL" clId="{73620241-0DB6-41B6-8AF4-DD4A231747BC}" dt="2023-11-30T15:13:04.344" v="2991" actId="732"/>
          <ac:picMkLst>
            <pc:docMk/>
            <pc:sldMk cId="55495106" sldId="355"/>
            <ac:picMk id="4104" creationId="{46B886F5-80D1-4E21-BE19-77B3FFCC4AEE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30T14:51:48.333" v="2824" actId="2696"/>
        <pc:sldMkLst>
          <pc:docMk/>
          <pc:sldMk cId="1877329328" sldId="355"/>
        </pc:sldMkLst>
        <pc:spChg chg="del">
          <ac:chgData name="Ferry, Sherri L" userId="3b9a7ee3-4f46-4359-9007-2dcf45e25578" providerId="ADAL" clId="{73620241-0DB6-41B6-8AF4-DD4A231747BC}" dt="2023-11-30T14:51:15.826" v="2809" actId="26606"/>
          <ac:spMkLst>
            <pc:docMk/>
            <pc:sldMk cId="1877329328" sldId="355"/>
            <ac:spMk id="2" creationId="{6C3ECDD3-DF2E-22C6-071F-94859A216045}"/>
          </ac:spMkLst>
        </pc:spChg>
        <pc:spChg chg="del">
          <ac:chgData name="Ferry, Sherri L" userId="3b9a7ee3-4f46-4359-9007-2dcf45e25578" providerId="ADAL" clId="{73620241-0DB6-41B6-8AF4-DD4A231747BC}" dt="2023-11-30T14:51:13.635" v="2808"/>
          <ac:spMkLst>
            <pc:docMk/>
            <pc:sldMk cId="1877329328" sldId="355"/>
            <ac:spMk id="3" creationId="{4F4D12B9-0B9F-DE4D-0E6C-B8F0E2BAA5B8}"/>
          </ac:spMkLst>
        </pc:spChg>
        <pc:spChg chg="add">
          <ac:chgData name="Ferry, Sherri L" userId="3b9a7ee3-4f46-4359-9007-2dcf45e25578" providerId="ADAL" clId="{73620241-0DB6-41B6-8AF4-DD4A231747BC}" dt="2023-11-30T14:51:15.826" v="2809" actId="26606"/>
          <ac:spMkLst>
            <pc:docMk/>
            <pc:sldMk cId="1877329328" sldId="355"/>
            <ac:spMk id="2055" creationId="{42A4FC2C-047E-45A5-965D-8E1E3BF09BC6}"/>
          </ac:spMkLst>
        </pc:spChg>
        <pc:picChg chg="add mod">
          <ac:chgData name="Ferry, Sherri L" userId="3b9a7ee3-4f46-4359-9007-2dcf45e25578" providerId="ADAL" clId="{73620241-0DB6-41B6-8AF4-DD4A231747BC}" dt="2023-11-30T14:51:42.806" v="2821" actId="1076"/>
          <ac:picMkLst>
            <pc:docMk/>
            <pc:sldMk cId="1877329328" sldId="355"/>
            <ac:picMk id="4" creationId="{96A06951-A345-A07F-B88B-D3CD002AD5BB}"/>
          </ac:picMkLst>
        </pc:picChg>
        <pc:picChg chg="add mod">
          <ac:chgData name="Ferry, Sherri L" userId="3b9a7ee3-4f46-4359-9007-2dcf45e25578" providerId="ADAL" clId="{73620241-0DB6-41B6-8AF4-DD4A231747BC}" dt="2023-11-30T14:51:15.826" v="2809" actId="26606"/>
          <ac:picMkLst>
            <pc:docMk/>
            <pc:sldMk cId="1877329328" sldId="355"/>
            <ac:picMk id="2050" creationId="{C366582E-8064-2421-69FA-6EEFE1381323}"/>
          </ac:picMkLst>
        </pc:picChg>
      </pc:sldChg>
      <pc:sldChg chg="addSp delSp modSp new del mod replTag delTag">
        <pc:chgData name="Ferry, Sherri L" userId="3b9a7ee3-4f46-4359-9007-2dcf45e25578" providerId="ADAL" clId="{73620241-0DB6-41B6-8AF4-DD4A231747BC}" dt="2023-11-16T17:39:27.613" v="2005" actId="2696"/>
        <pc:sldMkLst>
          <pc:docMk/>
          <pc:sldMk cId="3185132961" sldId="355"/>
        </pc:sldMkLst>
        <pc:spChg chg="del">
          <ac:chgData name="Ferry, Sherri L" userId="3b9a7ee3-4f46-4359-9007-2dcf45e25578" providerId="ADAL" clId="{73620241-0DB6-41B6-8AF4-DD4A231747BC}" dt="2023-11-16T17:32:35.388" v="1871" actId="21"/>
          <ac:spMkLst>
            <pc:docMk/>
            <pc:sldMk cId="3185132961" sldId="355"/>
            <ac:spMk id="2" creationId="{89567E36-6B15-05F3-B564-FA0CDCB27C2F}"/>
          </ac:spMkLst>
        </pc:spChg>
        <pc:spChg chg="del">
          <ac:chgData name="Ferry, Sherri L" userId="3b9a7ee3-4f46-4359-9007-2dcf45e25578" providerId="ADAL" clId="{73620241-0DB6-41B6-8AF4-DD4A231747BC}" dt="2023-11-16T17:32:38.334" v="1872" actId="21"/>
          <ac:spMkLst>
            <pc:docMk/>
            <pc:sldMk cId="3185132961" sldId="355"/>
            <ac:spMk id="3" creationId="{48A65674-5978-D24D-2CB5-080FA5E92A66}"/>
          </ac:spMkLst>
        </pc:spChg>
        <pc:spChg chg="add del mod">
          <ac:chgData name="Ferry, Sherri L" userId="3b9a7ee3-4f46-4359-9007-2dcf45e25578" providerId="ADAL" clId="{73620241-0DB6-41B6-8AF4-DD4A231747BC}" dt="2023-11-16T17:37:36.992" v="1965" actId="21"/>
          <ac:spMkLst>
            <pc:docMk/>
            <pc:sldMk cId="3185132961" sldId="355"/>
            <ac:spMk id="4" creationId="{57F70BF6-AC1D-47E1-2A41-06852D6D3370}"/>
          </ac:spMkLst>
        </pc:spChg>
        <pc:picChg chg="add del mod">
          <ac:chgData name="Ferry, Sherri L" userId="3b9a7ee3-4f46-4359-9007-2dcf45e25578" providerId="ADAL" clId="{73620241-0DB6-41B6-8AF4-DD4A231747BC}" dt="2023-11-16T17:37:38.721" v="1966" actId="21"/>
          <ac:picMkLst>
            <pc:docMk/>
            <pc:sldMk cId="3185132961" sldId="355"/>
            <ac:picMk id="3074" creationId="{AAF8C967-F518-AC03-561D-19F8894E2282}"/>
          </ac:picMkLst>
        </pc:picChg>
      </pc:sldChg>
    </pc:docChg>
  </pc:docChgLst>
  <pc:docChgLst>
    <pc:chgData name="Ferry, Sherri L" userId="S::sferry@christianacare.org::3b9a7ee3-4f46-4359-9007-2dcf45e25578" providerId="AD" clId="Web-{44E10C24-287A-4754-A68E-3607E7D2C467}"/>
    <pc:docChg chg="modSld">
      <pc:chgData name="Ferry, Sherri L" userId="S::sferry@christianacare.org::3b9a7ee3-4f46-4359-9007-2dcf45e25578" providerId="AD" clId="Web-{44E10C24-287A-4754-A68E-3607E7D2C467}" dt="2023-06-09T16:51:08.951" v="84" actId="1076"/>
      <pc:docMkLst>
        <pc:docMk/>
      </pc:docMkLst>
      <pc:sldChg chg="delSp modSp">
        <pc:chgData name="Ferry, Sherri L" userId="S::sferry@christianacare.org::3b9a7ee3-4f46-4359-9007-2dcf45e25578" providerId="AD" clId="Web-{44E10C24-287A-4754-A68E-3607E7D2C467}" dt="2023-06-09T16:02:33.515" v="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44E10C24-287A-4754-A68E-3607E7D2C467}" dt="2023-06-09T16:02:33.515" v="4" actId="20577"/>
          <ac:spMkLst>
            <pc:docMk/>
            <pc:sldMk cId="661765998" sldId="262"/>
            <ac:spMk id="6" creationId="{52098271-BE23-4C73-8CD1-032F6F4F4198}"/>
          </ac:spMkLst>
        </pc:spChg>
        <pc:picChg chg="del">
          <ac:chgData name="Ferry, Sherri L" userId="S::sferry@christianacare.org::3b9a7ee3-4f46-4359-9007-2dcf45e25578" providerId="AD" clId="Web-{44E10C24-287A-4754-A68E-3607E7D2C467}" dt="2023-06-09T16:02:29.765" v="0"/>
          <ac:picMkLst>
            <pc:docMk/>
            <pc:sldMk cId="661765998" sldId="262"/>
            <ac:picMk id="19" creationId="{8E6F9296-36A8-1EC3-62C3-45CF952C48C6}"/>
          </ac:picMkLst>
        </pc:picChg>
      </pc:sldChg>
      <pc:sldChg chg="addSp delSp modSp mod modClrScheme delDesignElem chgLayout">
        <pc:chgData name="Ferry, Sherri L" userId="S::sferry@christianacare.org::3b9a7ee3-4f46-4359-9007-2dcf45e25578" providerId="AD" clId="Web-{44E10C24-287A-4754-A68E-3607E7D2C467}" dt="2023-06-09T16:51:08.951" v="84" actId="1076"/>
        <pc:sldMkLst>
          <pc:docMk/>
          <pc:sldMk cId="3853696347" sldId="325"/>
        </pc:sldMkLst>
        <pc:spChg chg="del">
          <ac:chgData name="Ferry, Sherri L" userId="S::sferry@christianacare.org::3b9a7ee3-4f46-4359-9007-2dcf45e25578" providerId="AD" clId="Web-{44E10C24-287A-4754-A68E-3607E7D2C467}" dt="2023-06-09T16:38:06.447" v="61"/>
          <ac:spMkLst>
            <pc:docMk/>
            <pc:sldMk cId="3853696347" sldId="325"/>
            <ac:spMk id="4" creationId="{6B7B222E-B8F7-E25A-0B5F-880DBEFB9D8C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8" creationId="{F3060C83-F051-4F0E-ABAD-AA0DFC48B218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0" creationId="{83C98ABE-055B-441F-B07E-44F97F083C39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2" creationId="{29FDB030-9B49-4CED-8CCD-4D99382388AC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4" creationId="{3783CA14-24A1-485C-8B30-D6A5D87987AD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6" creationId="{9A97C86A-04D6-40F7-AE84-31AB43E6A846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8" creationId="{FF9F2414-84E8-453E-B1F3-389FDE8192D9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20" creationId="{3ECA69A1-7536-43AC-85EF-C7106179F5ED}"/>
          </ac:spMkLst>
        </pc:spChg>
        <pc:spChg chg="add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25" creationId="{42A4FC2C-047E-45A5-965D-8E1E3BF09BC6}"/>
          </ac:spMkLst>
        </pc:spChg>
        <pc:spChg chg="del">
          <ac:chgData name="Ferry, Sherri L" userId="S::sferry@christianacare.org::3b9a7ee3-4f46-4359-9007-2dcf45e25578" providerId="AD" clId="Web-{44E10C24-287A-4754-A68E-3607E7D2C467}" dt="2023-06-09T16:38:21.510" v="62"/>
          <ac:spMkLst>
            <pc:docMk/>
            <pc:sldMk cId="3853696347" sldId="325"/>
            <ac:spMk id="2060" creationId="{B1595A09-E336-4D1B-9B3A-06A2287A54E2}"/>
          </ac:spMkLst>
        </pc:spChg>
        <pc:spChg chg="del">
          <ac:chgData name="Ferry, Sherri L" userId="S::sferry@christianacare.org::3b9a7ee3-4f46-4359-9007-2dcf45e25578" providerId="AD" clId="Web-{44E10C24-287A-4754-A68E-3607E7D2C467}" dt="2023-06-09T16:38:21.510" v="62"/>
          <ac:spMkLst>
            <pc:docMk/>
            <pc:sldMk cId="3853696347" sldId="325"/>
            <ac:spMk id="2062" creationId="{3540989C-C7B8-473B-BF87-6F2DA6A90006}"/>
          </ac:spMkLst>
        </pc:spChg>
        <pc:graphicFrameChg chg="add mod ord modGraphic">
          <ac:chgData name="Ferry, Sherri L" userId="S::sferry@christianacare.org::3b9a7ee3-4f46-4359-9007-2dcf45e25578" providerId="AD" clId="Web-{44E10C24-287A-4754-A68E-3607E7D2C467}" dt="2023-06-09T16:51:08.951" v="84" actId="1076"/>
          <ac:graphicFrameMkLst>
            <pc:docMk/>
            <pc:sldMk cId="3853696347" sldId="325"/>
            <ac:graphicFrameMk id="3" creationId="{860387AC-E613-A43D-3DC3-A6A74C35FCA2}"/>
          </ac:graphicFrameMkLst>
        </pc:graphicFrameChg>
        <pc:picChg chg="add del mod">
          <ac:chgData name="Ferry, Sherri L" userId="S::sferry@christianacare.org::3b9a7ee3-4f46-4359-9007-2dcf45e25578" providerId="AD" clId="Web-{44E10C24-287A-4754-A68E-3607E7D2C467}" dt="2023-06-09T16:50:02.654" v="71"/>
          <ac:picMkLst>
            <pc:docMk/>
            <pc:sldMk cId="3853696347" sldId="325"/>
            <ac:picMk id="2" creationId="{0A67C155-7129-B76E-B70A-729D7A633BA5}"/>
          </ac:picMkLst>
        </pc:picChg>
        <pc:picChg chg="add del mod">
          <ac:chgData name="Ferry, Sherri L" userId="S::sferry@christianacare.org::3b9a7ee3-4f46-4359-9007-2dcf45e25578" providerId="AD" clId="Web-{44E10C24-287A-4754-A68E-3607E7D2C467}" dt="2023-06-09T16:50:08.935" v="73"/>
          <ac:picMkLst>
            <pc:docMk/>
            <pc:sldMk cId="3853696347" sldId="325"/>
            <ac:picMk id="5" creationId="{CDB7C6F5-1F74-403C-60CC-3B825DCB144A}"/>
          </ac:picMkLst>
        </pc:picChg>
        <pc:picChg chg="add mod">
          <ac:chgData name="Ferry, Sherri L" userId="S::sferry@christianacare.org::3b9a7ee3-4f46-4359-9007-2dcf45e25578" providerId="AD" clId="Web-{44E10C24-287A-4754-A68E-3607E7D2C467}" dt="2023-06-09T16:50:24.060" v="75"/>
          <ac:picMkLst>
            <pc:docMk/>
            <pc:sldMk cId="3853696347" sldId="325"/>
            <ac:picMk id="6" creationId="{29C7578A-EE37-F469-6FE3-247985BFDF83}"/>
          </ac:picMkLst>
        </pc:picChg>
        <pc:picChg chg="del">
          <ac:chgData name="Ferry, Sherri L" userId="S::sferry@christianacare.org::3b9a7ee3-4f46-4359-9007-2dcf45e25578" providerId="AD" clId="Web-{44E10C24-287A-4754-A68E-3607E7D2C467}" dt="2023-06-09T16:37:53.838" v="59"/>
          <ac:picMkLst>
            <pc:docMk/>
            <pc:sldMk cId="3853696347" sldId="325"/>
            <ac:picMk id="2050" creationId="{26AF8C76-372D-1377-A422-F48F679FBD43}"/>
          </ac:picMkLst>
        </pc:picChg>
        <pc:picChg chg="del">
          <ac:chgData name="Ferry, Sherri L" userId="S::sferry@christianacare.org::3b9a7ee3-4f46-4359-9007-2dcf45e25578" providerId="AD" clId="Web-{44E10C24-287A-4754-A68E-3607E7D2C467}" dt="2023-06-09T16:37:59.510" v="60"/>
          <ac:picMkLst>
            <pc:docMk/>
            <pc:sldMk cId="3853696347" sldId="325"/>
            <ac:picMk id="2052" creationId="{A17F69F5-A951-A4FC-B12C-66AB7E1B816C}"/>
          </ac:picMkLst>
        </pc:picChg>
      </pc:sldChg>
      <pc:sldChg chg="delSp modSp">
        <pc:chgData name="Ferry, Sherri L" userId="S::sferry@christianacare.org::3b9a7ee3-4f46-4359-9007-2dcf45e25578" providerId="AD" clId="Web-{44E10C24-287A-4754-A68E-3607E7D2C467}" dt="2023-06-09T16:03:42.299" v="56" actId="20577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44E10C24-287A-4754-A68E-3607E7D2C467}" dt="2023-06-09T16:03:42.299" v="56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44E10C24-287A-4754-A68E-3607E7D2C467}" dt="2023-06-09T16:02:41.093" v="5"/>
          <ac:picMkLst>
            <pc:docMk/>
            <pc:sldMk cId="3894782012" sldId="329"/>
            <ac:picMk id="1026" creationId="{95FF0099-DDDD-4B3E-3284-60CE199494DF}"/>
          </ac:picMkLst>
        </pc:picChg>
      </pc:sldChg>
    </pc:docChg>
  </pc:docChgLst>
  <pc:docChgLst>
    <pc:chgData name="Halbert DO, Caitlin A" userId="daa880d8-bcec-4e26-9e1c-aa7f84bed059" providerId="ADAL" clId="{ED30C51E-3234-4DAD-9DB1-BBF42425929C}"/>
    <pc:docChg chg="custSel modSld">
      <pc:chgData name="Halbert DO, Caitlin A" userId="daa880d8-bcec-4e26-9e1c-aa7f84bed059" providerId="ADAL" clId="{ED30C51E-3234-4DAD-9DB1-BBF42425929C}" dt="2023-10-27T12:15:17.739" v="74" actId="20577"/>
      <pc:docMkLst>
        <pc:docMk/>
      </pc:docMkLst>
      <pc:sldChg chg="modSp mod">
        <pc:chgData name="Halbert DO, Caitlin A" userId="daa880d8-bcec-4e26-9e1c-aa7f84bed059" providerId="ADAL" clId="{ED30C51E-3234-4DAD-9DB1-BBF42425929C}" dt="2023-10-27T12:15:17.739" v="74" actId="20577"/>
        <pc:sldMkLst>
          <pc:docMk/>
          <pc:sldMk cId="3657329186" sldId="350"/>
        </pc:sldMkLst>
        <pc:spChg chg="mod">
          <ac:chgData name="Halbert DO, Caitlin A" userId="daa880d8-bcec-4e26-9e1c-aa7f84bed059" providerId="ADAL" clId="{ED30C51E-3234-4DAD-9DB1-BBF42425929C}" dt="2023-10-27T12:14:51.600" v="0" actId="1076"/>
          <ac:spMkLst>
            <pc:docMk/>
            <pc:sldMk cId="3657329186" sldId="350"/>
            <ac:spMk id="2" creationId="{D622528F-684B-81BE-FC1C-873F1F7094E5}"/>
          </ac:spMkLst>
        </pc:spChg>
        <pc:spChg chg="mod">
          <ac:chgData name="Halbert DO, Caitlin A" userId="daa880d8-bcec-4e26-9e1c-aa7f84bed059" providerId="ADAL" clId="{ED30C51E-3234-4DAD-9DB1-BBF42425929C}" dt="2023-10-27T12:15:17.739" v="74" actId="20577"/>
          <ac:spMkLst>
            <pc:docMk/>
            <pc:sldMk cId="3657329186" sldId="350"/>
            <ac:spMk id="23" creationId="{1BE6C74A-CE7C-5948-9276-32D299AF4FC6}"/>
          </ac:spMkLst>
        </pc:spChg>
      </pc:sldChg>
    </pc:docChg>
  </pc:docChgLst>
  <pc:docChgLst>
    <pc:chgData name="Ferry, Sherri L" userId="S::sferry@christianacare.org::3b9a7ee3-4f46-4359-9007-2dcf45e25578" providerId="AD" clId="Web-{908E82D9-2AB3-474A-B6E1-44864873843E}"/>
    <pc:docChg chg="addSld delSld">
      <pc:chgData name="Ferry, Sherri L" userId="S::sferry@christianacare.org::3b9a7ee3-4f46-4359-9007-2dcf45e25578" providerId="AD" clId="Web-{908E82D9-2AB3-474A-B6E1-44864873843E}" dt="2023-12-07T14:35:54.429" v="1"/>
      <pc:docMkLst>
        <pc:docMk/>
      </pc:docMkLst>
      <pc:sldChg chg="del">
        <pc:chgData name="Ferry, Sherri L" userId="S::sferry@christianacare.org::3b9a7ee3-4f46-4359-9007-2dcf45e25578" providerId="AD" clId="Web-{908E82D9-2AB3-474A-B6E1-44864873843E}" dt="2023-12-07T14:35:37.851" v="0"/>
        <pc:sldMkLst>
          <pc:docMk/>
          <pc:sldMk cId="1828814918" sldId="352"/>
        </pc:sldMkLst>
      </pc:sldChg>
      <pc:sldChg chg="add">
        <pc:chgData name="Ferry, Sherri L" userId="S::sferry@christianacare.org::3b9a7ee3-4f46-4359-9007-2dcf45e25578" providerId="AD" clId="Web-{908E82D9-2AB3-474A-B6E1-44864873843E}" dt="2023-12-07T14:35:54.429" v="1"/>
        <pc:sldMkLst>
          <pc:docMk/>
          <pc:sldMk cId="1828814918" sldId="354"/>
        </pc:sldMkLst>
      </pc:sldChg>
    </pc:docChg>
  </pc:docChgLst>
  <pc:docChgLst>
    <pc:chgData name="Ferry, Sherri L" userId="S::sferry@christianacare.org::3b9a7ee3-4f46-4359-9007-2dcf45e25578" providerId="AD" clId="Web-{D0ADDABE-299B-4733-9CA8-335A9E6F9603}"/>
    <pc:docChg chg="delSld modSld">
      <pc:chgData name="Ferry, Sherri L" userId="S::sferry@christianacare.org::3b9a7ee3-4f46-4359-9007-2dcf45e25578" providerId="AD" clId="Web-{D0ADDABE-299B-4733-9CA8-335A9E6F9603}" dt="2024-03-13T13:34:17.204" v="18"/>
      <pc:docMkLst>
        <pc:docMk/>
      </pc:docMkLst>
      <pc:sldChg chg="modSp">
        <pc:chgData name="Ferry, Sherri L" userId="S::sferry@christianacare.org::3b9a7ee3-4f46-4359-9007-2dcf45e25578" providerId="AD" clId="Web-{D0ADDABE-299B-4733-9CA8-335A9E6F9603}" dt="2024-03-13T13:34:05.344" v="17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0ADDABE-299B-4733-9CA8-335A9E6F9603}" dt="2024-03-13T13:34:05.344" v="17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del">
        <pc:chgData name="Ferry, Sherri L" userId="S::sferry@christianacare.org::3b9a7ee3-4f46-4359-9007-2dcf45e25578" providerId="AD" clId="Web-{D0ADDABE-299B-4733-9CA8-335A9E6F9603}" dt="2024-03-13T13:34:17.204" v="18"/>
        <pc:sldMkLst>
          <pc:docMk/>
          <pc:sldMk cId="3432927919" sldId="354"/>
        </pc:sldMkLst>
      </pc:sldChg>
    </pc:docChg>
  </pc:docChgLst>
  <pc:docChgLst>
    <pc:chgData name="Ferry, Sherri L" userId="3b9a7ee3-4f46-4359-9007-2dcf45e25578" providerId="ADAL" clId="{B056D4DC-C1D4-40C1-B38F-A66C89C42836}"/>
    <pc:docChg chg="undo custSel modSld sldOrd replTag delTag">
      <pc:chgData name="Ferry, Sherri L" userId="3b9a7ee3-4f46-4359-9007-2dcf45e25578" providerId="ADAL" clId="{B056D4DC-C1D4-40C1-B38F-A66C89C42836}" dt="2023-08-02T16:19:05.349" v="454" actId="6549"/>
      <pc:docMkLst>
        <pc:docMk/>
      </pc:docMkLst>
      <pc:sldChg chg="replTag delTag">
        <pc:chgData name="Ferry, Sherri L" userId="3b9a7ee3-4f46-4359-9007-2dcf45e25578" providerId="ADAL" clId="{B056D4DC-C1D4-40C1-B38F-A66C89C42836}" dt="2023-08-02T16:10:13.200" v="428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B056D4DC-C1D4-40C1-B38F-A66C89C42836}" dt="2023-08-02T11:26:44.937" v="321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B056D4DC-C1D4-40C1-B38F-A66C89C42836}" dt="2023-08-01T15:23:34.225" v="7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B056D4DC-C1D4-40C1-B38F-A66C89C42836}" dt="2023-08-02T16:19:05.349" v="454" actId="6549"/>
        <pc:sldMkLst>
          <pc:docMk/>
          <pc:sldMk cId="2016940247" sldId="327"/>
        </pc:sldMkLst>
        <pc:spChg chg="mod">
          <ac:chgData name="Ferry, Sherri L" userId="3b9a7ee3-4f46-4359-9007-2dcf45e25578" providerId="ADAL" clId="{B056D4DC-C1D4-40C1-B38F-A66C89C42836}" dt="2023-08-02T11:32:21.113" v="410" actId="207"/>
          <ac:spMkLst>
            <pc:docMk/>
            <pc:sldMk cId="2016940247" sldId="327"/>
            <ac:spMk id="2" creationId="{B05D540D-1D1E-512B-A4E0-D4C780C79C34}"/>
          </ac:spMkLst>
        </pc:spChg>
        <pc:spChg chg="del mod">
          <ac:chgData name="Ferry, Sherri L" userId="3b9a7ee3-4f46-4359-9007-2dcf45e25578" providerId="ADAL" clId="{B056D4DC-C1D4-40C1-B38F-A66C89C42836}" dt="2023-08-02T11:31:36.548" v="404" actId="21"/>
          <ac:spMkLst>
            <pc:docMk/>
            <pc:sldMk cId="2016940247" sldId="327"/>
            <ac:spMk id="3" creationId="{4ED9AB42-CBC6-2D6C-CD0E-86D8B7140567}"/>
          </ac:spMkLst>
        </pc:spChg>
        <pc:spChg chg="add mod">
          <ac:chgData name="Ferry, Sherri L" userId="3b9a7ee3-4f46-4359-9007-2dcf45e25578" providerId="ADAL" clId="{B056D4DC-C1D4-40C1-B38F-A66C89C42836}" dt="2023-08-02T16:19:05.349" v="454" actId="6549"/>
          <ac:spMkLst>
            <pc:docMk/>
            <pc:sldMk cId="2016940247" sldId="327"/>
            <ac:spMk id="6" creationId="{3B7673FF-41C7-6B85-C887-74E3591D79D7}"/>
          </ac:spMkLst>
        </pc:spChg>
        <pc:spChg chg="add del mod">
          <ac:chgData name="Ferry, Sherri L" userId="3b9a7ee3-4f46-4359-9007-2dcf45e25578" providerId="ADAL" clId="{B056D4DC-C1D4-40C1-B38F-A66C89C42836}" dt="2023-08-02T11:31:40.439" v="405" actId="21"/>
          <ac:spMkLst>
            <pc:docMk/>
            <pc:sldMk cId="2016940247" sldId="327"/>
            <ac:spMk id="8" creationId="{EC2C1282-AA1A-32E7-B6CB-387CDD25CFD1}"/>
          </ac:spMkLst>
        </pc:spChg>
        <pc:picChg chg="mod">
          <ac:chgData name="Ferry, Sherri L" userId="3b9a7ee3-4f46-4359-9007-2dcf45e25578" providerId="ADAL" clId="{B056D4DC-C1D4-40C1-B38F-A66C89C42836}" dt="2023-08-02T11:29:33.925" v="398" actId="1076"/>
          <ac:picMkLst>
            <pc:docMk/>
            <pc:sldMk cId="2016940247" sldId="327"/>
            <ac:picMk id="5" creationId="{CAD35760-C3BC-1EB8-787E-2477DB79851A}"/>
          </ac:picMkLst>
        </pc:picChg>
        <pc:picChg chg="add del mod modCrop">
          <ac:chgData name="Ferry, Sherri L" userId="3b9a7ee3-4f46-4359-9007-2dcf45e25578" providerId="ADAL" clId="{B056D4DC-C1D4-40C1-B38F-A66C89C42836}" dt="2023-08-02T16:18:46.148" v="450" actId="21"/>
          <ac:picMkLst>
            <pc:docMk/>
            <pc:sldMk cId="2016940247" sldId="327"/>
            <ac:picMk id="7" creationId="{C0E75307-E591-4385-EEF3-E780878700F4}"/>
          </ac:picMkLst>
        </pc:picChg>
        <pc:picChg chg="add mod">
          <ac:chgData name="Ferry, Sherri L" userId="3b9a7ee3-4f46-4359-9007-2dcf45e25578" providerId="ADAL" clId="{B056D4DC-C1D4-40C1-B38F-A66C89C42836}" dt="2023-08-02T16:18:57.285" v="453" actId="1440"/>
          <ac:picMkLst>
            <pc:docMk/>
            <pc:sldMk cId="2016940247" sldId="327"/>
            <ac:picMk id="9" creationId="{722CEB94-D7FA-8467-A116-8D548F724D89}"/>
          </ac:picMkLst>
        </pc:picChg>
      </pc:sldChg>
      <pc:sldChg chg="replTag delTag">
        <pc:chgData name="Ferry, Sherri L" userId="3b9a7ee3-4f46-4359-9007-2dcf45e25578" providerId="ADAL" clId="{B056D4DC-C1D4-40C1-B38F-A66C89C42836}" dt="2023-08-01T15:23:34.200" v="5"/>
        <pc:sldMkLst>
          <pc:docMk/>
          <pc:sldMk cId="3894782012" sldId="329"/>
        </pc:sldMkLst>
      </pc:sldChg>
      <pc:sldChg chg="replTag delTag">
        <pc:chgData name="Ferry, Sherri L" userId="3b9a7ee3-4f46-4359-9007-2dcf45e25578" providerId="ADAL" clId="{B056D4DC-C1D4-40C1-B38F-A66C89C42836}" dt="2023-08-01T15:23:34.450" v="9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B056D4DC-C1D4-40C1-B38F-A66C89C42836}" dt="2023-08-01T18:42:44.529" v="39"/>
        <pc:sldMkLst>
          <pc:docMk/>
          <pc:sldMk cId="3291441069" sldId="332"/>
        </pc:sldMkLst>
      </pc:sldChg>
      <pc:sldChg chg="replTag delTag">
        <pc:chgData name="Ferry, Sherri L" userId="3b9a7ee3-4f46-4359-9007-2dcf45e25578" providerId="ADAL" clId="{B056D4DC-C1D4-40C1-B38F-A66C89C42836}" dt="2023-08-01T16:56:40.936" v="23"/>
        <pc:sldMkLst>
          <pc:docMk/>
          <pc:sldMk cId="2785815615" sldId="333"/>
        </pc:sldMkLst>
      </pc:sldChg>
      <pc:sldChg chg="replTag delTag">
        <pc:chgData name="Ferry, Sherri L" userId="3b9a7ee3-4f46-4359-9007-2dcf45e25578" providerId="ADAL" clId="{B056D4DC-C1D4-40C1-B38F-A66C89C42836}" dt="2023-08-01T16:54:34.536" v="19"/>
        <pc:sldMkLst>
          <pc:docMk/>
          <pc:sldMk cId="3177780026" sldId="334"/>
        </pc:sldMkLst>
      </pc:sldChg>
      <pc:sldChg chg="replTag delTag">
        <pc:chgData name="Ferry, Sherri L" userId="3b9a7ee3-4f46-4359-9007-2dcf45e25578" providerId="ADAL" clId="{B056D4DC-C1D4-40C1-B38F-A66C89C42836}" dt="2023-08-01T16:58:50.412" v="27"/>
        <pc:sldMkLst>
          <pc:docMk/>
          <pc:sldMk cId="877603059" sldId="335"/>
        </pc:sldMkLst>
      </pc:sldChg>
      <pc:sldChg chg="addSp delSp modSp mod ord replTag delTag">
        <pc:chgData name="Ferry, Sherri L" userId="3b9a7ee3-4f46-4359-9007-2dcf45e25578" providerId="ADAL" clId="{B056D4DC-C1D4-40C1-B38F-A66C89C42836}" dt="2023-08-02T16:17:23.041" v="432"/>
        <pc:sldMkLst>
          <pc:docMk/>
          <pc:sldMk cId="2638634760" sldId="337"/>
        </pc:sldMkLst>
        <pc:spChg chg="add del">
          <ac:chgData name="Ferry, Sherri L" userId="3b9a7ee3-4f46-4359-9007-2dcf45e25578" providerId="ADAL" clId="{B056D4DC-C1D4-40C1-B38F-A66C89C42836}" dt="2023-08-02T11:18:58.103" v="107" actId="478"/>
          <ac:spMkLst>
            <pc:docMk/>
            <pc:sldMk cId="2638634760" sldId="337"/>
            <ac:spMk id="2" creationId="{3B1A8069-3200-C1CC-3B09-7568CFB0D03D}"/>
          </ac:spMkLst>
        </pc:spChg>
        <pc:spChg chg="mod">
          <ac:chgData name="Ferry, Sherri L" userId="3b9a7ee3-4f46-4359-9007-2dcf45e25578" providerId="ADAL" clId="{B056D4DC-C1D4-40C1-B38F-A66C89C42836}" dt="2023-08-02T11:20:20.552" v="153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3b9a7ee3-4f46-4359-9007-2dcf45e25578" providerId="ADAL" clId="{B056D4DC-C1D4-40C1-B38F-A66C89C42836}" dt="2023-08-02T11:32:53.224" v="420" actId="255"/>
          <ac:spMkLst>
            <pc:docMk/>
            <pc:sldMk cId="2638634760" sldId="337"/>
            <ac:spMk id="16" creationId="{F3D5FA8E-C942-72A1-113B-503ECDAE7132}"/>
          </ac:spMkLst>
        </pc:spChg>
        <pc:picChg chg="add mod">
          <ac:chgData name="Ferry, Sherri L" userId="3b9a7ee3-4f46-4359-9007-2dcf45e25578" providerId="ADAL" clId="{B056D4DC-C1D4-40C1-B38F-A66C89C42836}" dt="2023-08-02T11:20:26.828" v="154" actId="14100"/>
          <ac:picMkLst>
            <pc:docMk/>
            <pc:sldMk cId="2638634760" sldId="337"/>
            <ac:picMk id="3" creationId="{06D4B78D-F0D9-F835-02DE-39F3BEE6C2BF}"/>
          </ac:picMkLst>
        </pc:picChg>
        <pc:picChg chg="mod">
          <ac:chgData name="Ferry, Sherri L" userId="3b9a7ee3-4f46-4359-9007-2dcf45e25578" providerId="ADAL" clId="{B056D4DC-C1D4-40C1-B38F-A66C89C42836}" dt="2023-08-02T11:16:48.343" v="73" actId="1076"/>
          <ac:picMkLst>
            <pc:docMk/>
            <pc:sldMk cId="2638634760" sldId="337"/>
            <ac:picMk id="2060" creationId="{38F32300-0121-B4F0-28CF-80D01EDCE64C}"/>
          </ac:picMkLst>
        </pc:picChg>
      </pc:sldChg>
    </pc:docChg>
  </pc:docChgLst>
  <pc:docChgLst>
    <pc:chgData name="Halbert DO, Caitlin A" userId="daa880d8-bcec-4e26-9e1c-aa7f84bed059" providerId="ADAL" clId="{BEC2D864-46EC-4C9C-A8F6-13B50829D78A}"/>
    <pc:docChg chg="modSld">
      <pc:chgData name="Halbert DO, Caitlin A" userId="daa880d8-bcec-4e26-9e1c-aa7f84bed059" providerId="ADAL" clId="{BEC2D864-46EC-4C9C-A8F6-13B50829D78A}" dt="2024-04-10T16:00:17.656" v="6" actId="1076"/>
      <pc:docMkLst>
        <pc:docMk/>
      </pc:docMkLst>
      <pc:sldChg chg="modSp mod addCm">
        <pc:chgData name="Halbert DO, Caitlin A" userId="daa880d8-bcec-4e26-9e1c-aa7f84bed059" providerId="ADAL" clId="{BEC2D864-46EC-4C9C-A8F6-13B50829D78A}" dt="2024-04-10T15:58:30.772" v="1"/>
        <pc:sldMkLst>
          <pc:docMk/>
          <pc:sldMk cId="3894782012" sldId="329"/>
        </pc:sldMkLst>
        <pc:picChg chg="mod">
          <ac:chgData name="Halbert DO, Caitlin A" userId="daa880d8-bcec-4e26-9e1c-aa7f84bed059" providerId="ADAL" clId="{BEC2D864-46EC-4C9C-A8F6-13B50829D78A}" dt="2024-04-10T15:57:37.131" v="0" actId="1076"/>
          <ac:picMkLst>
            <pc:docMk/>
            <pc:sldMk cId="3894782012" sldId="329"/>
            <ac:picMk id="4" creationId="{5D5B78FC-1360-300D-2D91-C538264059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lbert DO, Caitlin A" userId="daa880d8-bcec-4e26-9e1c-aa7f84bed059" providerId="ADAL" clId="{BEC2D864-46EC-4C9C-A8F6-13B50829D78A}" dt="2024-04-10T15:58:30.772" v="1"/>
              <pc2:cmMkLst xmlns:pc2="http://schemas.microsoft.com/office/powerpoint/2019/9/main/command">
                <pc:docMk/>
                <pc:sldMk cId="3894782012" sldId="329"/>
                <pc2:cmMk id="{62A79EE4-670D-4340-B794-62667A83A894}"/>
              </pc2:cmMkLst>
            </pc226:cmChg>
          </p:ext>
        </pc:extLst>
      </pc:sldChg>
      <pc:sldChg chg="modSp mod">
        <pc:chgData name="Halbert DO, Caitlin A" userId="daa880d8-bcec-4e26-9e1c-aa7f84bed059" providerId="ADAL" clId="{BEC2D864-46EC-4C9C-A8F6-13B50829D78A}" dt="2024-04-10T15:59:09.031" v="4" actId="20577"/>
        <pc:sldMkLst>
          <pc:docMk/>
          <pc:sldMk cId="2366128169" sldId="357"/>
        </pc:sldMkLst>
        <pc:spChg chg="mod">
          <ac:chgData name="Halbert DO, Caitlin A" userId="daa880d8-bcec-4e26-9e1c-aa7f84bed059" providerId="ADAL" clId="{BEC2D864-46EC-4C9C-A8F6-13B50829D78A}" dt="2024-04-10T15:59:09.031" v="4" actId="20577"/>
          <ac:spMkLst>
            <pc:docMk/>
            <pc:sldMk cId="2366128169" sldId="357"/>
            <ac:spMk id="7" creationId="{6C47F170-765B-B218-B76B-8E7543715A7B}"/>
          </ac:spMkLst>
        </pc:spChg>
        <pc:picChg chg="mod">
          <ac:chgData name="Halbert DO, Caitlin A" userId="daa880d8-bcec-4e26-9e1c-aa7f84bed059" providerId="ADAL" clId="{BEC2D864-46EC-4C9C-A8F6-13B50829D78A}" dt="2024-04-10T15:58:53.770" v="2" actId="1076"/>
          <ac:picMkLst>
            <pc:docMk/>
            <pc:sldMk cId="2366128169" sldId="357"/>
            <ac:picMk id="5" creationId="{BCA71D8C-DC4C-BEAF-C3AD-9102001C2DB3}"/>
          </ac:picMkLst>
        </pc:picChg>
      </pc:sldChg>
      <pc:sldChg chg="modSp mod">
        <pc:chgData name="Halbert DO, Caitlin A" userId="daa880d8-bcec-4e26-9e1c-aa7f84bed059" providerId="ADAL" clId="{BEC2D864-46EC-4C9C-A8F6-13B50829D78A}" dt="2024-04-10T16:00:17.656" v="6" actId="1076"/>
        <pc:sldMkLst>
          <pc:docMk/>
          <pc:sldMk cId="2105837521" sldId="359"/>
        </pc:sldMkLst>
        <pc:picChg chg="mod">
          <ac:chgData name="Halbert DO, Caitlin A" userId="daa880d8-bcec-4e26-9e1c-aa7f84bed059" providerId="ADAL" clId="{BEC2D864-46EC-4C9C-A8F6-13B50829D78A}" dt="2024-04-10T16:00:17.656" v="6" actId="1076"/>
          <ac:picMkLst>
            <pc:docMk/>
            <pc:sldMk cId="2105837521" sldId="359"/>
            <ac:picMk id="5" creationId="{B0412960-3B8F-8570-1034-0F63CA6EE970}"/>
          </ac:picMkLst>
        </pc:picChg>
      </pc:sldChg>
    </pc:docChg>
  </pc:docChgLst>
  <pc:docChgLst>
    <pc:chgData name="Ferry, Sherri L" userId="S::sferry@christianacare.org::3b9a7ee3-4f46-4359-9007-2dcf45e25578" providerId="AD" clId="Web-{BBCE0042-9CF7-4A14-98F1-8F607579BCC0}"/>
    <pc:docChg chg="modSld">
      <pc:chgData name="Ferry, Sherri L" userId="S::sferry@christianacare.org::3b9a7ee3-4f46-4359-9007-2dcf45e25578" providerId="AD" clId="Web-{BBCE0042-9CF7-4A14-98F1-8F607579BCC0}" dt="2023-07-12T13:02:07.515" v="20" actId="14100"/>
      <pc:docMkLst>
        <pc:docMk/>
      </pc:docMkLst>
      <pc:sldChg chg="addSp modSp">
        <pc:chgData name="Ferry, Sherri L" userId="S::sferry@christianacare.org::3b9a7ee3-4f46-4359-9007-2dcf45e25578" providerId="AD" clId="Web-{BBCE0042-9CF7-4A14-98F1-8F607579BCC0}" dt="2023-07-12T13:02:07.515" v="20" actId="14100"/>
        <pc:sldMkLst>
          <pc:docMk/>
          <pc:sldMk cId="3894782012" sldId="329"/>
        </pc:sldMkLst>
        <pc:picChg chg="add mod">
          <ac:chgData name="Ferry, Sherri L" userId="S::sferry@christianacare.org::3b9a7ee3-4f46-4359-9007-2dcf45e25578" providerId="AD" clId="Web-{BBCE0042-9CF7-4A14-98F1-8F607579BCC0}" dt="2023-07-12T13:02:07.515" v="20" actId="14100"/>
          <ac:picMkLst>
            <pc:docMk/>
            <pc:sldMk cId="3894782012" sldId="329"/>
            <ac:picMk id="2" creationId="{0DF27A3A-3C83-C6EF-E4FA-7C3E10D7EC58}"/>
          </ac:picMkLst>
        </pc:picChg>
      </pc:sldChg>
      <pc:sldChg chg="modSp">
        <pc:chgData name="Ferry, Sherri L" userId="S::sferry@christianacare.org::3b9a7ee3-4f46-4359-9007-2dcf45e25578" providerId="AD" clId="Web-{BBCE0042-9CF7-4A14-98F1-8F607579BCC0}" dt="2023-07-12T13:00:26.231" v="14" actId="20577"/>
        <pc:sldMkLst>
          <pc:docMk/>
          <pc:sldMk cId="3177780026" sldId="334"/>
        </pc:sldMkLst>
        <pc:spChg chg="mod">
          <ac:chgData name="Ferry, Sherri L" userId="S::sferry@christianacare.org::3b9a7ee3-4f46-4359-9007-2dcf45e25578" providerId="AD" clId="Web-{BBCE0042-9CF7-4A14-98F1-8F607579BCC0}" dt="2023-07-12T13:00:26.231" v="14" actId="20577"/>
          <ac:spMkLst>
            <pc:docMk/>
            <pc:sldMk cId="3177780026" sldId="334"/>
            <ac:spMk id="2" creationId="{8361661B-91E2-20F5-27AB-4AEE03E29A63}"/>
          </ac:spMkLst>
        </pc:spChg>
      </pc:sldChg>
    </pc:docChg>
  </pc:docChgLst>
  <pc:docChgLst>
    <pc:chgData name="Halbert DO, Caitlin A" userId="S::caitlin.a.halbert@christianacare.org::daa880d8-bcec-4e26-9e1c-aa7f84bed059" providerId="AD" clId="Web-{32BA9441-1B69-BB32-8A99-77D4FE947649}"/>
    <pc:docChg chg="mod modSld">
      <pc:chgData name="Halbert DO, Caitlin A" userId="S::caitlin.a.halbert@christianacare.org::daa880d8-bcec-4e26-9e1c-aa7f84bed059" providerId="AD" clId="Web-{32BA9441-1B69-BB32-8A99-77D4FE947649}" dt="2023-11-07T20:50:16.059" v="2" actId="20577"/>
      <pc:docMkLst>
        <pc:docMk/>
      </pc:docMkLst>
      <pc:sldChg chg="modSp">
        <pc:chgData name="Halbert DO, Caitlin A" userId="S::caitlin.a.halbert@christianacare.org::daa880d8-bcec-4e26-9e1c-aa7f84bed059" providerId="AD" clId="Web-{32BA9441-1B69-BB32-8A99-77D4FE947649}" dt="2023-11-07T20:50:16.059" v="2" actId="20577"/>
        <pc:sldMkLst>
          <pc:docMk/>
          <pc:sldMk cId="661765998" sldId="262"/>
        </pc:sldMkLst>
        <pc:spChg chg="mod">
          <ac:chgData name="Halbert DO, Caitlin A" userId="S::caitlin.a.halbert@christianacare.org::daa880d8-bcec-4e26-9e1c-aa7f84bed059" providerId="AD" clId="Web-{32BA9441-1B69-BB32-8A99-77D4FE947649}" dt="2023-11-07T20:50:16.059" v="2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modCm">
        <pc:chgData name="Halbert DO, Caitlin A" userId="S::caitlin.a.halbert@christianacare.org::daa880d8-bcec-4e26-9e1c-aa7f84bed059" providerId="AD" clId="Web-{32BA9441-1B69-BB32-8A99-77D4FE947649}" dt="2023-11-07T20:49:46.886" v="1"/>
        <pc:sldMkLst>
          <pc:docMk/>
          <pc:sldMk cId="2016940247" sldId="327"/>
        </pc:sldMkLst>
      </pc:sldChg>
    </pc:docChg>
  </pc:docChgLst>
  <pc:docChgLst>
    <pc:chgData name="Ferry, Sherri L" userId="S::sferry@christianacare.org::3b9a7ee3-4f46-4359-9007-2dcf45e25578" providerId="AD" clId="Web-{5D76B341-3B5E-81AA-E3AD-BDBDF1E1BC17}"/>
    <pc:docChg chg="modSld">
      <pc:chgData name="Ferry, Sherri L" userId="S::sferry@christianacare.org::3b9a7ee3-4f46-4359-9007-2dcf45e25578" providerId="AD" clId="Web-{5D76B341-3B5E-81AA-E3AD-BDBDF1E1BC17}" dt="2024-01-22T17:07:04.769" v="3" actId="20577"/>
      <pc:docMkLst>
        <pc:docMk/>
      </pc:docMkLst>
      <pc:sldChg chg="modSp">
        <pc:chgData name="Ferry, Sherri L" userId="S::sferry@christianacare.org::3b9a7ee3-4f46-4359-9007-2dcf45e25578" providerId="AD" clId="Web-{5D76B341-3B5E-81AA-E3AD-BDBDF1E1BC17}" dt="2024-01-22T17:07:04.769" v="3" actId="20577"/>
        <pc:sldMkLst>
          <pc:docMk/>
          <pc:sldMk cId="122276948" sldId="355"/>
        </pc:sldMkLst>
        <pc:spChg chg="mod">
          <ac:chgData name="Ferry, Sherri L" userId="S::sferry@christianacare.org::3b9a7ee3-4f46-4359-9007-2dcf45e25578" providerId="AD" clId="Web-{5D76B341-3B5E-81AA-E3AD-BDBDF1E1BC17}" dt="2024-01-22T17:07:04.769" v="3" actId="20577"/>
          <ac:spMkLst>
            <pc:docMk/>
            <pc:sldMk cId="122276948" sldId="355"/>
            <ac:spMk id="9" creationId="{61DF91D1-1564-AEA5-AFA0-5C63106F8011}"/>
          </ac:spMkLst>
        </pc:spChg>
      </pc:sldChg>
    </pc:docChg>
  </pc:docChgLst>
  <pc:docChgLst>
    <pc:chgData name="Ferry, Sherri L" userId="S::sferry@christianacare.org::3b9a7ee3-4f46-4359-9007-2dcf45e25578" providerId="AD" clId="Web-{B4FB2AA7-EF69-4A95-8328-43744F3B991F}"/>
    <pc:docChg chg="addSld">
      <pc:chgData name="Ferry, Sherri L" userId="S::sferry@christianacare.org::3b9a7ee3-4f46-4359-9007-2dcf45e25578" providerId="AD" clId="Web-{B4FB2AA7-EF69-4A95-8328-43744F3B991F}" dt="2023-10-26T10:58:16.224" v="0"/>
      <pc:docMkLst>
        <pc:docMk/>
      </pc:docMkLst>
      <pc:sldChg chg="new">
        <pc:chgData name="Ferry, Sherri L" userId="S::sferry@christianacare.org::3b9a7ee3-4f46-4359-9007-2dcf45e25578" providerId="AD" clId="Web-{B4FB2AA7-EF69-4A95-8328-43744F3B991F}" dt="2023-10-26T10:58:16.224" v="0"/>
        <pc:sldMkLst>
          <pc:docMk/>
          <pc:sldMk cId="3657329186" sldId="350"/>
        </pc:sldMkLst>
      </pc:sldChg>
    </pc:docChg>
  </pc:docChgLst>
  <pc:docChgLst>
    <pc:chgData name="Ferry, Sherri L" userId="3b9a7ee3-4f46-4359-9007-2dcf45e25578" providerId="ADAL" clId="{DD693D9D-4A0C-4027-9849-71B20893921A}"/>
    <pc:docChg chg="undo custSel addSld delSld modSld replTag delTag">
      <pc:chgData name="Ferry, Sherri L" userId="3b9a7ee3-4f46-4359-9007-2dcf45e25578" providerId="ADAL" clId="{DD693D9D-4A0C-4027-9849-71B20893921A}" dt="2024-04-26T11:28:56.957" v="4415" actId="208"/>
      <pc:docMkLst>
        <pc:docMk/>
      </pc:docMkLst>
      <pc:sldChg chg="replTag delTag">
        <pc:chgData name="Ferry, Sherri L" userId="3b9a7ee3-4f46-4359-9007-2dcf45e25578" providerId="ADAL" clId="{DD693D9D-4A0C-4027-9849-71B20893921A}" dt="2024-04-26T11:21:00.120" v="4331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DD693D9D-4A0C-4027-9849-71B20893921A}" dt="2024-04-24T14:29:26.468" v="3147"/>
        <pc:sldMkLst>
          <pc:docMk/>
          <pc:sldMk cId="2851127434" sldId="290"/>
        </pc:sldMkLst>
      </pc:sldChg>
      <pc:sldChg chg="addSp delSp modSp replTag delTag">
        <pc:chgData name="Ferry, Sherri L" userId="3b9a7ee3-4f46-4359-9007-2dcf45e25578" providerId="ADAL" clId="{DD693D9D-4A0C-4027-9849-71B20893921A}" dt="2024-04-24T14:34:55.890" v="3153"/>
        <pc:sldMkLst>
          <pc:docMk/>
          <pc:sldMk cId="242236647" sldId="308"/>
        </pc:sldMkLst>
        <pc:picChg chg="add del mod">
          <ac:chgData name="Ferry, Sherri L" userId="3b9a7ee3-4f46-4359-9007-2dcf45e25578" providerId="ADAL" clId="{DD693D9D-4A0C-4027-9849-71B20893921A}" dt="2024-04-24T13:17:57.913" v="3031" actId="21"/>
          <ac:picMkLst>
            <pc:docMk/>
            <pc:sldMk cId="242236647" sldId="308"/>
            <ac:picMk id="2050" creationId="{AB058E56-5892-1545-1ABE-40337B6155A6}"/>
          </ac:picMkLst>
        </pc:picChg>
      </pc:sldChg>
      <pc:sldChg chg="addSp delSp modSp del mod replTag delTag">
        <pc:chgData name="Ferry, Sherri L" userId="3b9a7ee3-4f46-4359-9007-2dcf45e25578" providerId="ADAL" clId="{DD693D9D-4A0C-4027-9849-71B20893921A}" dt="2024-04-24T12:35:13.924" v="2285" actId="2696"/>
        <pc:sldMkLst>
          <pc:docMk/>
          <pc:sldMk cId="3894782012" sldId="329"/>
        </pc:sldMkLst>
        <pc:spChg chg="del mod">
          <ac:chgData name="Ferry, Sherri L" userId="3b9a7ee3-4f46-4359-9007-2dcf45e25578" providerId="ADAL" clId="{DD693D9D-4A0C-4027-9849-71B20893921A}" dt="2024-04-10T11:40:13.888" v="127" actId="21"/>
          <ac:spMkLst>
            <pc:docMk/>
            <pc:sldMk cId="3894782012" sldId="329"/>
            <ac:spMk id="2" creationId="{18257F2E-4C9A-F20A-1BCD-2C84D6493FD8}"/>
          </ac:spMkLst>
        </pc:spChg>
        <pc:spChg chg="del mod">
          <ac:chgData name="Ferry, Sherri L" userId="3b9a7ee3-4f46-4359-9007-2dcf45e25578" providerId="ADAL" clId="{DD693D9D-4A0C-4027-9849-71B20893921A}" dt="2024-04-23T17:36:12.705" v="1184" actId="21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DD693D9D-4A0C-4027-9849-71B20893921A}" dt="2024-04-10T11:41:45.361" v="140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DD693D9D-4A0C-4027-9849-71B20893921A}" dt="2024-04-24T11:58:42.292" v="1471" actId="21"/>
          <ac:picMkLst>
            <pc:docMk/>
            <pc:sldMk cId="3894782012" sldId="329"/>
            <ac:picMk id="7" creationId="{CB3280EC-474A-19EA-E67C-48F22DFFF370}"/>
          </ac:picMkLst>
        </pc:picChg>
        <pc:picChg chg="add del mod">
          <ac:chgData name="Ferry, Sherri L" userId="3b9a7ee3-4f46-4359-9007-2dcf45e25578" providerId="ADAL" clId="{DD693D9D-4A0C-4027-9849-71B20893921A}" dt="2024-04-16T17:49:01.625" v="1175" actId="21"/>
          <ac:picMkLst>
            <pc:docMk/>
            <pc:sldMk cId="3894782012" sldId="329"/>
            <ac:picMk id="1026" creationId="{3EA307B5-AFC3-5576-5FFF-AD5702C305B2}"/>
          </ac:picMkLst>
        </pc:picChg>
        <pc:picChg chg="del mod">
          <ac:chgData name="Ferry, Sherri L" userId="3b9a7ee3-4f46-4359-9007-2dcf45e25578" providerId="ADAL" clId="{DD693D9D-4A0C-4027-9849-71B20893921A}" dt="2024-04-10T11:41:38.262" v="139" actId="21"/>
          <ac:picMkLst>
            <pc:docMk/>
            <pc:sldMk cId="3894782012" sldId="329"/>
            <ac:picMk id="1026" creationId="{B66F794A-FECC-62D2-4566-FC0D7B7B7565}"/>
          </ac:picMkLst>
        </pc:picChg>
        <pc:picChg chg="add del">
          <ac:chgData name="Ferry, Sherri L" userId="3b9a7ee3-4f46-4359-9007-2dcf45e25578" providerId="ADAL" clId="{DD693D9D-4A0C-4027-9849-71B20893921A}" dt="2024-04-16T17:48:00.163" v="1174" actId="21"/>
          <ac:picMkLst>
            <pc:docMk/>
            <pc:sldMk cId="3894782012" sldId="329"/>
            <ac:picMk id="1028" creationId="{C9B60639-BEF5-72B6-1BED-BD5350A101FA}"/>
          </ac:picMkLst>
        </pc:picChg>
        <pc:picChg chg="mod">
          <ac:chgData name="Ferry, Sherri L" userId="3b9a7ee3-4f46-4359-9007-2dcf45e25578" providerId="ADAL" clId="{DD693D9D-4A0C-4027-9849-71B20893921A}" dt="2024-04-10T13:27:20.908" v="1128" actId="1076"/>
          <ac:picMkLst>
            <pc:docMk/>
            <pc:sldMk cId="3894782012" sldId="329"/>
            <ac:picMk id="2052" creationId="{613315ED-F046-4692-53F8-13BC4452F101}"/>
          </ac:picMkLst>
        </pc:picChg>
      </pc:sldChg>
      <pc:sldChg chg="del replTag delTag">
        <pc:chgData name="Ferry, Sherri L" userId="3b9a7ee3-4f46-4359-9007-2dcf45e25578" providerId="ADAL" clId="{DD693D9D-4A0C-4027-9849-71B20893921A}" dt="2024-04-10T12:17:47.322" v="494" actId="2696"/>
        <pc:sldMkLst>
          <pc:docMk/>
          <pc:sldMk cId="3884308871" sldId="352"/>
        </pc:sldMkLst>
      </pc:sldChg>
      <pc:sldChg chg="del replTag delTag">
        <pc:chgData name="Ferry, Sherri L" userId="3b9a7ee3-4f46-4359-9007-2dcf45e25578" providerId="ADAL" clId="{DD693D9D-4A0C-4027-9849-71B20893921A}" dt="2024-04-10T13:06:24.641" v="915" actId="2696"/>
        <pc:sldMkLst>
          <pc:docMk/>
          <pc:sldMk cId="3271397381" sldId="355"/>
        </pc:sldMkLst>
      </pc:sldChg>
      <pc:sldChg chg="del replTag delTag">
        <pc:chgData name="Ferry, Sherri L" userId="3b9a7ee3-4f46-4359-9007-2dcf45e25578" providerId="ADAL" clId="{DD693D9D-4A0C-4027-9849-71B20893921A}" dt="2024-04-10T13:22:20.910" v="1097" actId="2696"/>
        <pc:sldMkLst>
          <pc:docMk/>
          <pc:sldMk cId="3958296452" sldId="356"/>
        </pc:sldMkLst>
      </pc:sldChg>
      <pc:sldChg chg="addSp delSp modSp new mod setBg replTag delTag">
        <pc:chgData name="Ferry, Sherri L" userId="3b9a7ee3-4f46-4359-9007-2dcf45e25578" providerId="ADAL" clId="{DD693D9D-4A0C-4027-9849-71B20893921A}" dt="2024-04-26T11:28:02.320" v="4406"/>
        <pc:sldMkLst>
          <pc:docMk/>
          <pc:sldMk cId="2366128169" sldId="357"/>
        </pc:sldMkLst>
        <pc:spChg chg="add del mod ord">
          <ac:chgData name="Ferry, Sherri L" userId="3b9a7ee3-4f46-4359-9007-2dcf45e25578" providerId="ADAL" clId="{DD693D9D-4A0C-4027-9849-71B20893921A}" dt="2024-04-10T12:17:37.346" v="489" actId="1076"/>
          <ac:spMkLst>
            <pc:docMk/>
            <pc:sldMk cId="2366128169" sldId="357"/>
            <ac:spMk id="7" creationId="{6C47F170-765B-B218-B76B-8E7543715A7B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3" creationId="{2F19B711-C590-44D1-9AA8-9F143B0ED58A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5" creationId="{C0C79CF2-6A1C-4636-84CE-ABB2BE191D23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7" creationId="{7A5D17DF-AD65-402C-A95C-F13C770C9FCD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2" creationId="{8181FC64-B306-4821-98E2-780662EFC486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4" creationId="{CC0388A8-3200-42F9-A84D-3F5F72381F87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6" creationId="{BC0385E9-02B2-4941-889A-EAD43F5BB0A3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8" creationId="{829A1E2C-5AC8-40FC-99E9-832069D39792}"/>
          </ac:spMkLst>
        </pc:spChg>
        <pc:spChg chg="add del">
          <ac:chgData name="Ferry, Sherri L" userId="3b9a7ee3-4f46-4359-9007-2dcf45e25578" providerId="ADAL" clId="{DD693D9D-4A0C-4027-9849-71B20893921A}" dt="2024-04-10T12:07:47.361" v="400" actId="26606"/>
          <ac:spMkLst>
            <pc:docMk/>
            <pc:sldMk cId="2366128169" sldId="357"/>
            <ac:spMk id="33" creationId="{61293230-B0F6-45B1-96D1-13D18E242995}"/>
          </ac:spMkLst>
        </pc:spChg>
        <pc:spChg chg="add del">
          <ac:chgData name="Ferry, Sherri L" userId="3b9a7ee3-4f46-4359-9007-2dcf45e25578" providerId="ADAL" clId="{DD693D9D-4A0C-4027-9849-71B20893921A}" dt="2024-04-10T12:07:47.361" v="400" actId="26606"/>
          <ac:spMkLst>
            <pc:docMk/>
            <pc:sldMk cId="2366128169" sldId="357"/>
            <ac:spMk id="35" creationId="{F1E8018D-D29A-4B9D-BF9C-9F4D7BA12343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0" creationId="{8F7AFB9A-7364-478C-B48B-8523CDD9AE8D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2" creationId="{36678033-86B6-40E6-BE90-78D8ED4E3A31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4" creationId="{D2542E1A-076E-4A34-BB67-2BF961754E0C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6" creationId="{75C56826-D4E5-42ED-8529-079651CB3005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8" creationId="{82095FCE-EF05-4443-B97A-85DEE3A5CA17}"/>
          </ac:spMkLst>
        </pc:spChg>
        <pc:spChg chg="add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53" creationId="{9B47378D-AD27-45D0-8C1C-5B1098DCC068}"/>
          </ac:spMkLst>
        </pc:spChg>
        <pc:graphicFrameChg chg="add del mod modGraphic">
          <ac:chgData name="Ferry, Sherri L" userId="3b9a7ee3-4f46-4359-9007-2dcf45e25578" providerId="ADAL" clId="{DD693D9D-4A0C-4027-9849-71B20893921A}" dt="2024-04-10T11:57:35.640" v="272" actId="21"/>
          <ac:graphicFrameMkLst>
            <pc:docMk/>
            <pc:sldMk cId="2366128169" sldId="357"/>
            <ac:graphicFrameMk id="6" creationId="{9806DEE3-3437-D5B1-342A-1FD45A7BA44C}"/>
          </ac:graphicFrameMkLst>
        </pc:graphicFrameChg>
        <pc:picChg chg="add mod ord">
          <ac:chgData name="Ferry, Sherri L" userId="3b9a7ee3-4f46-4359-9007-2dcf45e25578" providerId="ADAL" clId="{DD693D9D-4A0C-4027-9849-71B20893921A}" dt="2024-04-10T12:14:44.050" v="466" actId="14100"/>
          <ac:picMkLst>
            <pc:docMk/>
            <pc:sldMk cId="2366128169" sldId="357"/>
            <ac:picMk id="3" creationId="{C955AAE3-F287-F282-3A71-3B74931BB857}"/>
          </ac:picMkLst>
        </pc:picChg>
        <pc:picChg chg="add mod ord modCrop">
          <ac:chgData name="Ferry, Sherri L" userId="3b9a7ee3-4f46-4359-9007-2dcf45e25578" providerId="ADAL" clId="{DD693D9D-4A0C-4027-9849-71B20893921A}" dt="2024-04-10T12:17:32.347" v="488" actId="1076"/>
          <ac:picMkLst>
            <pc:docMk/>
            <pc:sldMk cId="2366128169" sldId="357"/>
            <ac:picMk id="5" creationId="{BCA71D8C-DC4C-BEAF-C3AD-9102001C2DB3}"/>
          </ac:picMkLst>
        </pc:picChg>
        <pc:picChg chg="add del mod modCrop">
          <ac:chgData name="Ferry, Sherri L" userId="3b9a7ee3-4f46-4359-9007-2dcf45e25578" providerId="ADAL" clId="{DD693D9D-4A0C-4027-9849-71B20893921A}" dt="2024-04-10T12:11:58.544" v="432" actId="21"/>
          <ac:picMkLst>
            <pc:docMk/>
            <pc:sldMk cId="2366128169" sldId="357"/>
            <ac:picMk id="10" creationId="{20B718CC-B439-FC8C-2918-EC8A442CB67B}"/>
          </ac:picMkLst>
        </pc:picChg>
        <pc:picChg chg="add mod ord">
          <ac:chgData name="Ferry, Sherri L" userId="3b9a7ee3-4f46-4359-9007-2dcf45e25578" providerId="ADAL" clId="{DD693D9D-4A0C-4027-9849-71B20893921A}" dt="2024-04-10T12:16:04.599" v="478" actId="1076"/>
          <ac:picMkLst>
            <pc:docMk/>
            <pc:sldMk cId="2366128169" sldId="357"/>
            <ac:picMk id="12" creationId="{1B67C3BF-C198-CD42-8A85-01E86570C84C}"/>
          </ac:picMkLst>
        </pc:picChg>
        <pc:cxnChg chg="add del">
          <ac:chgData name="Ferry, Sherri L" userId="3b9a7ee3-4f46-4359-9007-2dcf45e25578" providerId="ADAL" clId="{DD693D9D-4A0C-4027-9849-71B20893921A}" dt="2024-04-10T11:53:30.597" v="161" actId="26606"/>
          <ac:cxnSpMkLst>
            <pc:docMk/>
            <pc:sldMk cId="2366128169" sldId="357"/>
            <ac:cxnSpMk id="8" creationId="{E12350F3-DB83-413A-980B-1CEB92498664}"/>
          </ac:cxnSpMkLst>
        </pc:cxnChg>
      </pc:sldChg>
      <pc:sldChg chg="addSp delSp modSp new mod setBg replTag delTag">
        <pc:chgData name="Ferry, Sherri L" userId="3b9a7ee3-4f46-4359-9007-2dcf45e25578" providerId="ADAL" clId="{DD693D9D-4A0C-4027-9849-71B20893921A}" dt="2024-04-26T11:28:04.215" v="4408"/>
        <pc:sldMkLst>
          <pc:docMk/>
          <pc:sldMk cId="1359705538" sldId="358"/>
        </pc:sldMkLst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7" creationId="{8950AD4C-6AF3-49F8-94E1-DBCAFB39478B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8" creationId="{8950AD4C-6AF3-49F8-94E1-DBCAFB39478B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9" creationId="{8DBEAE55-3EA1-41D7-A212-5F7D8986C1F2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0" creationId="{0ACBD85E-A404-45CB-B532-1039E479D4C6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11" creationId="{CFC5F0E7-644F-4101-BE72-12825CF537E7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2" creationId="{DB1626B1-BAC7-4893-A5AC-620597685187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13" creationId="{B1F9B6B4-B0C4-45C6-A086-901C960D03E7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4" creationId="{D64E9910-51FE-45BF-973D-9D2401FD3C63}"/>
          </ac:spMkLst>
        </pc:spChg>
        <pc:spChg chg="add del">
          <ac:chgData name="Ferry, Sherri L" userId="3b9a7ee3-4f46-4359-9007-2dcf45e25578" providerId="ADAL" clId="{DD693D9D-4A0C-4027-9849-71B20893921A}" dt="2024-04-10T12:33:42.775" v="538" actId="26606"/>
          <ac:spMkLst>
            <pc:docMk/>
            <pc:sldMk cId="1359705538" sldId="358"/>
            <ac:spMk id="15" creationId="{E559D998-AB6C-46E1-B394-118E9A1E2D62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6" creationId="{B94BF6D8-BAB7-4EB4-9B19-BB8B2F0F700E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7" creationId="{B233FAAD-5E0A-4FBB-9800-1DAEE5039AF6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8" creationId="{8276E914-D126-4153-AEBF-1B9B6361C2B7}"/>
          </ac:spMkLst>
        </pc:spChg>
        <pc:spChg chg="add del">
          <ac:chgData name="Ferry, Sherri L" userId="3b9a7ee3-4f46-4359-9007-2dcf45e25578" providerId="ADAL" clId="{DD693D9D-4A0C-4027-9849-71B20893921A}" dt="2024-04-10T12:53:55.626" v="669" actId="26606"/>
          <ac:spMkLst>
            <pc:docMk/>
            <pc:sldMk cId="1359705538" sldId="358"/>
            <ac:spMk id="22" creationId="{8B089790-F4B6-46A7-BB28-7B74A9A9EFDC}"/>
          </ac:spMkLst>
        </pc:spChg>
        <pc:spChg chg="add del">
          <ac:chgData name="Ferry, Sherri L" userId="3b9a7ee3-4f46-4359-9007-2dcf45e25578" providerId="ADAL" clId="{DD693D9D-4A0C-4027-9849-71B20893921A}" dt="2024-04-10T12:28:06.124" v="520" actId="26606"/>
          <ac:spMkLst>
            <pc:docMk/>
            <pc:sldMk cId="1359705538" sldId="358"/>
            <ac:spMk id="23" creationId="{D153EDB2-4AAD-43F4-AE78-4D326C813369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5" creationId="{854ECEBE-9353-406C-9313-02A517A310EF}"/>
          </ac:spMkLst>
        </pc:spChg>
        <pc:spChg chg="add del mod">
          <ac:chgData name="Ferry, Sherri L" userId="3b9a7ee3-4f46-4359-9007-2dcf45e25578" providerId="ADAL" clId="{DD693D9D-4A0C-4027-9849-71B20893921A}" dt="2024-04-10T12:55:48.925" v="687" actId="26606"/>
          <ac:spMkLst>
            <pc:docMk/>
            <pc:sldMk cId="1359705538" sldId="358"/>
            <ac:spMk id="36" creationId="{FF188CD9-B62C-7A2C-F425-771230C43AEE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7" creationId="{86806086-A782-4311-A63B-1A68574D8067}"/>
          </ac:spMkLst>
        </pc:spChg>
        <pc:spChg chg="add del mod">
          <ac:chgData name="Ferry, Sherri L" userId="3b9a7ee3-4f46-4359-9007-2dcf45e25578" providerId="ADAL" clId="{DD693D9D-4A0C-4027-9849-71B20893921A}" dt="2024-04-10T12:41:23.300" v="575" actId="21"/>
          <ac:spMkLst>
            <pc:docMk/>
            <pc:sldMk cId="1359705538" sldId="358"/>
            <ac:spMk id="38" creationId="{A6890570-D17B-FB97-4D3C-FD53A326CB36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9" creationId="{CE71458B-DF80-43DF-9693-2EC3878ACAB5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41" creationId="{DE1994AC-22D1-4B48-9EDA-BE373E704567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43" creationId="{22220111-5018-4EB7-A38B-79BD37F7C095}"/>
          </ac:spMkLst>
        </pc:spChg>
        <pc:spChg chg="add del">
          <ac:chgData name="Ferry, Sherri L" userId="3b9a7ee3-4f46-4359-9007-2dcf45e25578" providerId="ADAL" clId="{DD693D9D-4A0C-4027-9849-71B20893921A}" dt="2024-04-10T12:28:33.624" v="523" actId="26606"/>
          <ac:spMkLst>
            <pc:docMk/>
            <pc:sldMk cId="1359705538" sldId="358"/>
            <ac:spMk id="45" creationId="{E8558839-0873-4376-AE92-C48699D22FE2}"/>
          </ac:spMkLst>
        </pc:spChg>
        <pc:spChg chg="add mod">
          <ac:chgData name="Ferry, Sherri L" userId="3b9a7ee3-4f46-4359-9007-2dcf45e25578" providerId="ADAL" clId="{DD693D9D-4A0C-4027-9849-71B20893921A}" dt="2024-04-10T13:24:11.547" v="1107" actId="13926"/>
          <ac:spMkLst>
            <pc:docMk/>
            <pc:sldMk cId="1359705538" sldId="358"/>
            <ac:spMk id="55" creationId="{AFC9E39B-8E4A-8259-33F5-55C8AF1F192A}"/>
          </ac:spMkLst>
        </pc:spChg>
        <pc:spChg chg="add mod">
          <ac:chgData name="Ferry, Sherri L" userId="3b9a7ee3-4f46-4359-9007-2dcf45e25578" providerId="ADAL" clId="{DD693D9D-4A0C-4027-9849-71B20893921A}" dt="2024-04-10T13:13:18.225" v="926"/>
          <ac:spMkLst>
            <pc:docMk/>
            <pc:sldMk cId="1359705538" sldId="358"/>
            <ac:spMk id="57" creationId="{A66A9EC6-38E7-28B1-C312-77B4FB4D05E1}"/>
          </ac:spMkLst>
        </pc:spChg>
        <pc:spChg chg="add mod">
          <ac:chgData name="Ferry, Sherri L" userId="3b9a7ee3-4f46-4359-9007-2dcf45e25578" providerId="ADAL" clId="{DD693D9D-4A0C-4027-9849-71B20893921A}" dt="2024-04-10T13:24:27.732" v="1108" actId="1076"/>
          <ac:spMkLst>
            <pc:docMk/>
            <pc:sldMk cId="1359705538" sldId="358"/>
            <ac:spMk id="58" creationId="{211A5153-5C97-6F31-81DB-41B6726AFFE0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59" creationId="{69AB23CA-CF96-42B0-847F-37A181DEBFA5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1" creationId="{A45FD7F6-BF7B-4588-AE38-90035891A149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3" creationId="{2F05AAE2-453E-4EDA-8961-D9B319978159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5" creationId="{CE2CF453-4871-4F22-8746-957F757DAAF8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7" creationId="{6A0E0FAE-D6BC-43D5-ACA6-8CDE484777BC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2" creationId="{69AB23CA-CF96-42B0-847F-37A181DEBFA5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4" creationId="{A45FD7F6-BF7B-4588-AE38-90035891A149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6" creationId="{2F05AAE2-453E-4EDA-8961-D9B319978159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8" creationId="{CE2CF453-4871-4F22-8746-957F757DAAF8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0" creationId="{6A0E0FAE-D6BC-43D5-ACA6-8CDE484777B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7" creationId="{C9B9F33B-F0CC-4410-85D0-1B957DF4351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9" creationId="{55CB1B7E-4B0B-4E99-9560-9667270DA7A6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1" creationId="{C924DBCE-E731-4B22-8181-A39C1D86276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3" creationId="{196DE3D2-178D-4017-842D-87C88CE92E13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7" creationId="{034ACCCC-54D4-4F78-9B85-4A34FEBAA995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9" creationId="{72413CFE-8B8A-45C9-B7BA-CF49986D4818}"/>
          </ac:spMkLst>
        </pc:spChg>
        <pc:grpChg chg="add del">
          <ac:chgData name="Ferry, Sherri L" userId="3b9a7ee3-4f46-4359-9007-2dcf45e25578" providerId="ADAL" clId="{DD693D9D-4A0C-4027-9849-71B20893921A}" dt="2024-04-10T12:53:55.626" v="669" actId="26606"/>
          <ac:grpSpMkLst>
            <pc:docMk/>
            <pc:sldMk cId="1359705538" sldId="358"/>
            <ac:grpSpMk id="24" creationId="{9DE3F54D-33BC-4382-A2AB-5E002F0F1166}"/>
          </ac:grpSpMkLst>
        </pc:grpChg>
        <pc:grpChg chg="add del">
          <ac:chgData name="Ferry, Sherri L" userId="3b9a7ee3-4f46-4359-9007-2dcf45e25578" providerId="ADAL" clId="{DD693D9D-4A0C-4027-9849-71B20893921A}" dt="2024-04-10T12:28:06.124" v="520" actId="26606"/>
          <ac:grpSpMkLst>
            <pc:docMk/>
            <pc:sldMk cId="1359705538" sldId="358"/>
            <ac:grpSpMk id="25" creationId="{A3CB7779-72E2-4E92-AE18-6BBC335DD881}"/>
          </ac:grpSpMkLst>
        </pc:grpChg>
        <pc:grpChg chg="add mod">
          <ac:chgData name="Ferry, Sherri L" userId="3b9a7ee3-4f46-4359-9007-2dcf45e25578" providerId="ADAL" clId="{DD693D9D-4A0C-4027-9849-71B20893921A}" dt="2024-04-10T13:13:20.958" v="927" actId="1076"/>
          <ac:grpSpMkLst>
            <pc:docMk/>
            <pc:sldMk cId="1359705538" sldId="358"/>
            <ac:grpSpMk id="56" creationId="{2B9E4AC4-EE11-2E61-DD28-693ACBCBE8FF}"/>
          </ac:grpSpMkLst>
        </pc:grpChg>
        <pc:graphicFrameChg chg="add del mod modGraphic">
          <ac:chgData name="Ferry, Sherri L" userId="3b9a7ee3-4f46-4359-9007-2dcf45e25578" providerId="ADAL" clId="{DD693D9D-4A0C-4027-9849-71B20893921A}" dt="2024-04-10T13:13:29" v="929" actId="21"/>
          <ac:graphicFrameMkLst>
            <pc:docMk/>
            <pc:sldMk cId="1359705538" sldId="358"/>
            <ac:graphicFrameMk id="82" creationId="{3115B4F9-8109-33A0-A1C2-879D93D11768}"/>
          </ac:graphicFrameMkLst>
        </pc:graphicFrameChg>
        <pc:picChg chg="add del mod ord modCrop">
          <ac:chgData name="Ferry, Sherri L" userId="3b9a7ee3-4f46-4359-9007-2dcf45e25578" providerId="ADAL" clId="{DD693D9D-4A0C-4027-9849-71B20893921A}" dt="2024-04-10T12:29:06.936" v="526" actId="21"/>
          <ac:picMkLst>
            <pc:docMk/>
            <pc:sldMk cId="1359705538" sldId="358"/>
            <ac:picMk id="3" creationId="{41EB518B-E44C-3262-9078-E234ABB2C633}"/>
          </ac:picMkLst>
        </pc:picChg>
        <pc:picChg chg="add del mod ord">
          <ac:chgData name="Ferry, Sherri L" userId="3b9a7ee3-4f46-4359-9007-2dcf45e25578" providerId="ADAL" clId="{DD693D9D-4A0C-4027-9849-71B20893921A}" dt="2024-04-10T12:32:25.497" v="532" actId="21"/>
          <ac:picMkLst>
            <pc:docMk/>
            <pc:sldMk cId="1359705538" sldId="358"/>
            <ac:picMk id="5" creationId="{F8469430-2AD9-4642-F35B-77439BDFB469}"/>
          </ac:picMkLst>
        </pc:picChg>
        <pc:picChg chg="add del mod">
          <ac:chgData name="Ferry, Sherri L" userId="3b9a7ee3-4f46-4359-9007-2dcf45e25578" providerId="ADAL" clId="{DD693D9D-4A0C-4027-9849-71B20893921A}" dt="2024-04-10T12:32:31.052" v="534" actId="21"/>
          <ac:picMkLst>
            <pc:docMk/>
            <pc:sldMk cId="1359705538" sldId="358"/>
            <ac:picMk id="6" creationId="{4242DF21-C696-8A9D-65F4-2D682E4BC639}"/>
          </ac:picMkLst>
        </pc:picChg>
        <pc:picChg chg="add mod ord modCrop">
          <ac:chgData name="Ferry, Sherri L" userId="3b9a7ee3-4f46-4359-9007-2dcf45e25578" providerId="ADAL" clId="{DD693D9D-4A0C-4027-9849-71B20893921A}" dt="2024-04-10T12:58:59.610" v="705" actId="1076"/>
          <ac:picMkLst>
            <pc:docMk/>
            <pc:sldMk cId="1359705538" sldId="358"/>
            <ac:picMk id="20" creationId="{79C59E81-A171-CC72-EC53-34E5B693B379}"/>
          </ac:picMkLst>
        </pc:picChg>
        <pc:picChg chg="add del mod modCrop">
          <ac:chgData name="Ferry, Sherri L" userId="3b9a7ee3-4f46-4359-9007-2dcf45e25578" providerId="ADAL" clId="{DD693D9D-4A0C-4027-9849-71B20893921A}" dt="2024-04-10T12:47:41.052" v="594" actId="21"/>
          <ac:picMkLst>
            <pc:docMk/>
            <pc:sldMk cId="1359705538" sldId="358"/>
            <ac:picMk id="42" creationId="{3CBBC7A4-D636-7B00-1293-3A8B4B049276}"/>
          </ac:picMkLst>
        </pc:picChg>
        <pc:picChg chg="add del mod">
          <ac:chgData name="Ferry, Sherri L" userId="3b9a7ee3-4f46-4359-9007-2dcf45e25578" providerId="ADAL" clId="{DD693D9D-4A0C-4027-9849-71B20893921A}" dt="2024-04-10T12:50:05.779" v="611" actId="21"/>
          <ac:picMkLst>
            <pc:docMk/>
            <pc:sldMk cId="1359705538" sldId="358"/>
            <ac:picMk id="46" creationId="{12E6D951-FCE4-795B-E084-58A056FD229B}"/>
          </ac:picMkLst>
        </pc:picChg>
        <pc:picChg chg="add del mod">
          <ac:chgData name="Ferry, Sherri L" userId="3b9a7ee3-4f46-4359-9007-2dcf45e25578" providerId="ADAL" clId="{DD693D9D-4A0C-4027-9849-71B20893921A}" dt="2024-04-10T12:49:03.510" v="601" actId="21"/>
          <ac:picMkLst>
            <pc:docMk/>
            <pc:sldMk cId="1359705538" sldId="358"/>
            <ac:picMk id="48" creationId="{79931A47-F6EE-CB4E-77F6-C9401ED868DC}"/>
          </ac:picMkLst>
        </pc:picChg>
        <pc:picChg chg="add del mod">
          <ac:chgData name="Ferry, Sherri L" userId="3b9a7ee3-4f46-4359-9007-2dcf45e25578" providerId="ADAL" clId="{DD693D9D-4A0C-4027-9849-71B20893921A}" dt="2024-04-10T12:49:37.304" v="607" actId="21"/>
          <ac:picMkLst>
            <pc:docMk/>
            <pc:sldMk cId="1359705538" sldId="358"/>
            <ac:picMk id="49" creationId="{460C6545-E854-EC4F-E5BB-0E8FB41EF284}"/>
          </ac:picMkLst>
        </pc:picChg>
        <pc:picChg chg="add del mod">
          <ac:chgData name="Ferry, Sherri L" userId="3b9a7ee3-4f46-4359-9007-2dcf45e25578" providerId="ADAL" clId="{DD693D9D-4A0C-4027-9849-71B20893921A}" dt="2024-04-10T12:51:18.847" v="648" actId="21"/>
          <ac:picMkLst>
            <pc:docMk/>
            <pc:sldMk cId="1359705538" sldId="358"/>
            <ac:picMk id="51" creationId="{1436DBE4-44CA-A73C-101B-AAA731B71BD6}"/>
          </ac:picMkLst>
        </pc:picChg>
        <pc:picChg chg="add del mod">
          <ac:chgData name="Ferry, Sherri L" userId="3b9a7ee3-4f46-4359-9007-2dcf45e25578" providerId="ADAL" clId="{DD693D9D-4A0C-4027-9849-71B20893921A}" dt="2024-04-10T12:53:45.307" v="668" actId="21"/>
          <ac:picMkLst>
            <pc:docMk/>
            <pc:sldMk cId="1359705538" sldId="358"/>
            <ac:picMk id="52" creationId="{53A7FC6C-2961-3979-5093-480931981EF7}"/>
          </ac:picMkLst>
        </pc:picChg>
        <pc:picChg chg="add mod">
          <ac:chgData name="Ferry, Sherri L" userId="3b9a7ee3-4f46-4359-9007-2dcf45e25578" providerId="ADAL" clId="{DD693D9D-4A0C-4027-9849-71B20893921A}" dt="2024-04-10T12:58:43.144" v="702" actId="26606"/>
          <ac:picMkLst>
            <pc:docMk/>
            <pc:sldMk cId="1359705538" sldId="358"/>
            <ac:picMk id="54" creationId="{8DB6CE7A-4E36-0C09-4F93-67583236343F}"/>
          </ac:picMkLst>
        </pc:picChg>
        <pc:cxnChg chg="add">
          <ac:chgData name="Ferry, Sherri L" userId="3b9a7ee3-4f46-4359-9007-2dcf45e25578" providerId="ADAL" clId="{DD693D9D-4A0C-4027-9849-71B20893921A}" dt="2024-04-10T12:58:43.144" v="702" actId="26606"/>
          <ac:cxnSpMkLst>
            <pc:docMk/>
            <pc:sldMk cId="1359705538" sldId="358"/>
            <ac:cxnSpMk id="95" creationId="{43621FD4-D14D-45D5-9A57-9A2DE5EA59C0}"/>
          </ac:cxnSpMkLst>
        </pc:cxnChg>
      </pc:sldChg>
      <pc:sldChg chg="addSp modSp new mod setBg replTag delTag">
        <pc:chgData name="Ferry, Sherri L" userId="3b9a7ee3-4f46-4359-9007-2dcf45e25578" providerId="ADAL" clId="{DD693D9D-4A0C-4027-9849-71B20893921A}" dt="2024-04-26T11:28:21.529" v="4410"/>
        <pc:sldMkLst>
          <pc:docMk/>
          <pc:sldMk cId="2105837521" sldId="359"/>
        </pc:sldMkLst>
        <pc:spChg chg="add mod ord">
          <ac:chgData name="Ferry, Sherri L" userId="3b9a7ee3-4f46-4359-9007-2dcf45e25578" providerId="ADAL" clId="{DD693D9D-4A0C-4027-9849-71B20893921A}" dt="2024-04-10T13:22:09.177" v="1094" actId="1076"/>
          <ac:spMkLst>
            <pc:docMk/>
            <pc:sldMk cId="2105837521" sldId="359"/>
            <ac:spMk id="3" creationId="{EFE2D233-23D8-598C-2EA1-7639CE1FB997}"/>
          </ac:spMkLst>
        </pc:spChg>
        <pc:spChg chg="add">
          <ac:chgData name="Ferry, Sherri L" userId="3b9a7ee3-4f46-4359-9007-2dcf45e25578" providerId="ADAL" clId="{DD693D9D-4A0C-4027-9849-71B20893921A}" dt="2024-04-10T13:16:22.512" v="948" actId="26606"/>
          <ac:spMkLst>
            <pc:docMk/>
            <pc:sldMk cId="2105837521" sldId="359"/>
            <ac:spMk id="2055" creationId="{B210AC1D-4063-4C6E-9528-FA9C4C0C18E6}"/>
          </ac:spMkLst>
        </pc:spChg>
        <pc:spChg chg="add">
          <ac:chgData name="Ferry, Sherri L" userId="3b9a7ee3-4f46-4359-9007-2dcf45e25578" providerId="ADAL" clId="{DD693D9D-4A0C-4027-9849-71B20893921A}" dt="2024-04-10T13:16:22.512" v="948" actId="26606"/>
          <ac:spMkLst>
            <pc:docMk/>
            <pc:sldMk cId="2105837521" sldId="359"/>
            <ac:spMk id="2057" creationId="{02F8C595-E68C-4306-AED8-DC7826A0A506}"/>
          </ac:spMkLst>
        </pc:spChg>
        <pc:picChg chg="add mod modCrop">
          <ac:chgData name="Ferry, Sherri L" userId="3b9a7ee3-4f46-4359-9007-2dcf45e25578" providerId="ADAL" clId="{DD693D9D-4A0C-4027-9849-71B20893921A}" dt="2024-04-10T13:21:56.694" v="1091" actId="1076"/>
          <ac:picMkLst>
            <pc:docMk/>
            <pc:sldMk cId="2105837521" sldId="359"/>
            <ac:picMk id="5" creationId="{B0412960-3B8F-8570-1034-0F63CA6EE970}"/>
          </ac:picMkLst>
        </pc:picChg>
        <pc:picChg chg="add mod">
          <ac:chgData name="Ferry, Sherri L" userId="3b9a7ee3-4f46-4359-9007-2dcf45e25578" providerId="ADAL" clId="{DD693D9D-4A0C-4027-9849-71B20893921A}" dt="2024-04-10T13:16:22.512" v="948" actId="26606"/>
          <ac:picMkLst>
            <pc:docMk/>
            <pc:sldMk cId="2105837521" sldId="359"/>
            <ac:picMk id="2050" creationId="{6FCE49C6-D897-B7DB-4871-1642BB81FAE9}"/>
          </ac:picMkLst>
        </pc:picChg>
      </pc:sldChg>
      <pc:sldChg chg="addSp delSp modSp new del mod setBg replTag delTag">
        <pc:chgData name="Ferry, Sherri L" userId="3b9a7ee3-4f46-4359-9007-2dcf45e25578" providerId="ADAL" clId="{DD693D9D-4A0C-4027-9849-71B20893921A}" dt="2024-04-23T17:53:32.044" v="1246" actId="2696"/>
        <pc:sldMkLst>
          <pc:docMk/>
          <pc:sldMk cId="970187536" sldId="360"/>
        </pc:sldMkLst>
        <pc:spChg chg="add">
          <ac:chgData name="Ferry, Sherri L" userId="3b9a7ee3-4f46-4359-9007-2dcf45e25578" providerId="ADAL" clId="{DD693D9D-4A0C-4027-9849-71B20893921A}" dt="2024-04-23T17:38:28.176" v="1198" actId="26606"/>
          <ac:spMkLst>
            <pc:docMk/>
            <pc:sldMk cId="970187536" sldId="360"/>
            <ac:spMk id="1031" creationId="{42A4FC2C-047E-45A5-965D-8E1E3BF09BC6}"/>
          </ac:spMkLst>
        </pc:spChg>
        <pc:picChg chg="add del mod">
          <ac:chgData name="Ferry, Sherri L" userId="3b9a7ee3-4f46-4359-9007-2dcf45e25578" providerId="ADAL" clId="{DD693D9D-4A0C-4027-9849-71B20893921A}" dt="2024-04-23T17:46:19.357" v="1212" actId="21"/>
          <ac:picMkLst>
            <pc:docMk/>
            <pc:sldMk cId="970187536" sldId="360"/>
            <ac:picMk id="1026" creationId="{DC0D43CE-7545-F5C1-4B72-572FC2C18F9E}"/>
          </ac:picMkLst>
        </pc:picChg>
        <pc:picChg chg="add mod">
          <ac:chgData name="Ferry, Sherri L" userId="3b9a7ee3-4f46-4359-9007-2dcf45e25578" providerId="ADAL" clId="{DD693D9D-4A0C-4027-9849-71B20893921A}" dt="2024-04-23T17:52:20.086" v="1243" actId="1076"/>
          <ac:picMkLst>
            <pc:docMk/>
            <pc:sldMk cId="970187536" sldId="360"/>
            <ac:picMk id="1028" creationId="{BA87EC84-F6DA-ACE0-D003-88002B2CE777}"/>
          </ac:picMkLst>
        </pc:picChg>
        <pc:picChg chg="add del mod">
          <ac:chgData name="Ferry, Sherri L" userId="3b9a7ee3-4f46-4359-9007-2dcf45e25578" providerId="ADAL" clId="{DD693D9D-4A0C-4027-9849-71B20893921A}" dt="2024-04-23T17:46:19.357" v="1212" actId="21"/>
          <ac:picMkLst>
            <pc:docMk/>
            <pc:sldMk cId="970187536" sldId="360"/>
            <ac:picMk id="1030" creationId="{28415BD5-1D9E-9BC6-B6EC-EAB3C614E8AB}"/>
          </ac:picMkLst>
        </pc:picChg>
        <pc:picChg chg="add mod">
          <ac:chgData name="Ferry, Sherri L" userId="3b9a7ee3-4f46-4359-9007-2dcf45e25578" providerId="ADAL" clId="{DD693D9D-4A0C-4027-9849-71B20893921A}" dt="2024-04-23T17:52:01.515" v="1239" actId="688"/>
          <ac:picMkLst>
            <pc:docMk/>
            <pc:sldMk cId="970187536" sldId="360"/>
            <ac:picMk id="1032" creationId="{F64223BA-BC5B-4445-79F8-FD104AC2DEEF}"/>
          </ac:picMkLst>
        </pc:picChg>
      </pc:sldChg>
      <pc:sldChg chg="addSp delSp modSp new del mod replTag delTag">
        <pc:chgData name="Ferry, Sherri L" userId="3b9a7ee3-4f46-4359-9007-2dcf45e25578" providerId="ADAL" clId="{DD693D9D-4A0C-4027-9849-71B20893921A}" dt="2024-04-24T12:35:26.776" v="2292" actId="2696"/>
        <pc:sldMkLst>
          <pc:docMk/>
          <pc:sldMk cId="2194140092" sldId="360"/>
        </pc:sldMkLst>
        <pc:spChg chg="add mod">
          <ac:chgData name="Ferry, Sherri L" userId="3b9a7ee3-4f46-4359-9007-2dcf45e25578" providerId="ADAL" clId="{DD693D9D-4A0C-4027-9849-71B20893921A}" dt="2024-04-24T11:57:54.665" v="1464" actId="20577"/>
          <ac:spMkLst>
            <pc:docMk/>
            <pc:sldMk cId="2194140092" sldId="360"/>
            <ac:spMk id="2" creationId="{9FFD2B81-04CB-5FD6-E655-CEB011B5D74A}"/>
          </ac:spMkLst>
        </pc:spChg>
        <pc:spChg chg="add del mod">
          <ac:chgData name="Ferry, Sherri L" userId="3b9a7ee3-4f46-4359-9007-2dcf45e25578" providerId="ADAL" clId="{DD693D9D-4A0C-4027-9849-71B20893921A}" dt="2024-04-23T18:00:18.254" v="1278" actId="21"/>
          <ac:spMkLst>
            <pc:docMk/>
            <pc:sldMk cId="2194140092" sldId="360"/>
            <ac:spMk id="3" creationId="{7F40B21B-E8F3-04E2-4BC4-7C35BB571891}"/>
          </ac:spMkLst>
        </pc:spChg>
        <pc:spChg chg="add del mod">
          <ac:chgData name="Ferry, Sherri L" userId="3b9a7ee3-4f46-4359-9007-2dcf45e25578" providerId="ADAL" clId="{DD693D9D-4A0C-4027-9849-71B20893921A}" dt="2024-04-24T11:55:07.841" v="1420" actId="21"/>
          <ac:spMkLst>
            <pc:docMk/>
            <pc:sldMk cId="2194140092" sldId="360"/>
            <ac:spMk id="4" creationId="{4E2C2659-4378-8DB4-C41B-1BA043370566}"/>
          </ac:spMkLst>
        </pc:spChg>
        <pc:picChg chg="add del mod">
          <ac:chgData name="Ferry, Sherri L" userId="3b9a7ee3-4f46-4359-9007-2dcf45e25578" providerId="ADAL" clId="{DD693D9D-4A0C-4027-9849-71B20893921A}" dt="2024-04-23T18:00:13.558" v="1277" actId="21"/>
          <ac:picMkLst>
            <pc:docMk/>
            <pc:sldMk cId="2194140092" sldId="360"/>
            <ac:picMk id="2" creationId="{25457D58-E17E-5891-8AA2-01D5C8720D73}"/>
          </ac:picMkLst>
        </pc:picChg>
        <pc:picChg chg="add del mod">
          <ac:chgData name="Ferry, Sherri L" userId="3b9a7ee3-4f46-4359-9007-2dcf45e25578" providerId="ADAL" clId="{DD693D9D-4A0C-4027-9849-71B20893921A}" dt="2024-04-24T11:55:19.353" v="1423" actId="21"/>
          <ac:picMkLst>
            <pc:docMk/>
            <pc:sldMk cId="2194140092" sldId="360"/>
            <ac:picMk id="1026" creationId="{C5E7E7CF-2A92-7563-2EBD-7C32B9C6680F}"/>
          </ac:picMkLst>
        </pc:picChg>
        <pc:picChg chg="add mod">
          <ac:chgData name="Ferry, Sherri L" userId="3b9a7ee3-4f46-4359-9007-2dcf45e25578" providerId="ADAL" clId="{DD693D9D-4A0C-4027-9849-71B20893921A}" dt="2024-04-24T11:57:16.355" v="1451" actId="1440"/>
          <ac:picMkLst>
            <pc:docMk/>
            <pc:sldMk cId="2194140092" sldId="360"/>
            <ac:picMk id="2050" creationId="{85F897BF-443D-F63F-825E-76BEC3C37669}"/>
          </ac:picMkLst>
        </pc:picChg>
        <pc:picChg chg="add del">
          <ac:chgData name="Ferry, Sherri L" userId="3b9a7ee3-4f46-4359-9007-2dcf45e25578" providerId="ADAL" clId="{DD693D9D-4A0C-4027-9849-71B20893921A}" dt="2024-04-23T18:01:55.329" v="1281" actId="21"/>
          <ac:picMkLst>
            <pc:docMk/>
            <pc:sldMk cId="2194140092" sldId="360"/>
            <ac:picMk id="2052" creationId="{7EDEEF5C-D596-611F-CA3C-9DB7B21D37D2}"/>
          </ac:picMkLst>
        </pc:picChg>
      </pc:sldChg>
      <pc:sldChg chg="new del replTag delTag">
        <pc:chgData name="Ferry, Sherri L" userId="3b9a7ee3-4f46-4359-9007-2dcf45e25578" providerId="ADAL" clId="{DD693D9D-4A0C-4027-9849-71B20893921A}" dt="2024-04-10T13:25:26.746" v="1115" actId="2696"/>
        <pc:sldMkLst>
          <pc:docMk/>
          <pc:sldMk cId="2308245409" sldId="360"/>
        </pc:sldMkLst>
      </pc:sldChg>
      <pc:sldChg chg="addSp delSp modSp new mod setBg replTag delTag addCm delCm modCm">
        <pc:chgData name="Ferry, Sherri L" userId="3b9a7ee3-4f46-4359-9007-2dcf45e25578" providerId="ADAL" clId="{DD693D9D-4A0C-4027-9849-71B20893921A}" dt="2024-04-26T11:24:12.669" v="4381" actId="20577"/>
        <pc:sldMkLst>
          <pc:docMk/>
          <pc:sldMk cId="331089160" sldId="361"/>
        </pc:sldMkLst>
        <pc:spChg chg="add mod">
          <ac:chgData name="Ferry, Sherri L" userId="3b9a7ee3-4f46-4359-9007-2dcf45e25578" providerId="ADAL" clId="{DD693D9D-4A0C-4027-9849-71B20893921A}" dt="2024-04-24T16:17:43.169" v="4176" actId="20577"/>
          <ac:spMkLst>
            <pc:docMk/>
            <pc:sldMk cId="331089160" sldId="361"/>
            <ac:spMk id="2" creationId="{CE77AA49-6271-602B-370A-F48B1AC8AB78}"/>
          </ac:spMkLst>
        </pc:spChg>
        <pc:spChg chg="add mod">
          <ac:chgData name="Ferry, Sherri L" userId="3b9a7ee3-4f46-4359-9007-2dcf45e25578" providerId="ADAL" clId="{DD693D9D-4A0C-4027-9849-71B20893921A}" dt="2024-04-25T18:41:30.144" v="4204" actId="14100"/>
          <ac:spMkLst>
            <pc:docMk/>
            <pc:sldMk cId="331089160" sldId="361"/>
            <ac:spMk id="3" creationId="{B0989455-F516-B6EA-D972-6E2FF7567B42}"/>
          </ac:spMkLst>
        </pc:spChg>
        <pc:spChg chg="add mod">
          <ac:chgData name="Ferry, Sherri L" userId="3b9a7ee3-4f46-4359-9007-2dcf45e25578" providerId="ADAL" clId="{DD693D9D-4A0C-4027-9849-71B20893921A}" dt="2024-04-24T14:12:50.164" v="3139" actId="1076"/>
          <ac:spMkLst>
            <pc:docMk/>
            <pc:sldMk cId="331089160" sldId="361"/>
            <ac:spMk id="4" creationId="{E6398233-7F92-6125-C19C-17386114EBFF}"/>
          </ac:spMkLst>
        </pc:spChg>
        <pc:spChg chg="add del mod">
          <ac:chgData name="Ferry, Sherri L" userId="3b9a7ee3-4f46-4359-9007-2dcf45e25578" providerId="ADAL" clId="{DD693D9D-4A0C-4027-9849-71B20893921A}" dt="2024-04-24T13:17:27.985" v="3024" actId="21"/>
          <ac:spMkLst>
            <pc:docMk/>
            <pc:sldMk cId="331089160" sldId="361"/>
            <ac:spMk id="5" creationId="{3874FE6C-E315-E476-633F-B470952016C1}"/>
          </ac:spMkLst>
        </pc:spChg>
        <pc:spChg chg="add del mod">
          <ac:chgData name="Ferry, Sherri L" userId="3b9a7ee3-4f46-4359-9007-2dcf45e25578" providerId="ADAL" clId="{DD693D9D-4A0C-4027-9849-71B20893921A}" dt="2024-04-24T12:21:07.311" v="1799"/>
          <ac:spMkLst>
            <pc:docMk/>
            <pc:sldMk cId="331089160" sldId="361"/>
            <ac:spMk id="5" creationId="{735AC694-A805-2EDB-F217-3E082B976134}"/>
          </ac:spMkLst>
        </pc:spChg>
        <pc:spChg chg="add del mod">
          <ac:chgData name="Ferry, Sherri L" userId="3b9a7ee3-4f46-4359-9007-2dcf45e25578" providerId="ADAL" clId="{DD693D9D-4A0C-4027-9849-71B20893921A}" dt="2024-04-24T12:32:43.487" v="2263" actId="21"/>
          <ac:spMkLst>
            <pc:docMk/>
            <pc:sldMk cId="331089160" sldId="361"/>
            <ac:spMk id="6" creationId="{ADCD62B4-542A-2968-173F-55A9A5906C15}"/>
          </ac:spMkLst>
        </pc:spChg>
        <pc:spChg chg="add mod">
          <ac:chgData name="Ferry, Sherri L" userId="3b9a7ee3-4f46-4359-9007-2dcf45e25578" providerId="ADAL" clId="{DD693D9D-4A0C-4027-9849-71B20893921A}" dt="2024-04-26T11:24:12.669" v="4381" actId="20577"/>
          <ac:spMkLst>
            <pc:docMk/>
            <pc:sldMk cId="331089160" sldId="361"/>
            <ac:spMk id="7" creationId="{C9280071-EC9D-A6B1-6D58-1B40EB495025}"/>
          </ac:spMkLst>
        </pc:spChg>
        <pc:spChg chg="add mod">
          <ac:chgData name="Ferry, Sherri L" userId="3b9a7ee3-4f46-4359-9007-2dcf45e25578" providerId="ADAL" clId="{DD693D9D-4A0C-4027-9849-71B20893921A}" dt="2024-04-24T16:17:59.360" v="4177" actId="1076"/>
          <ac:spMkLst>
            <pc:docMk/>
            <pc:sldMk cId="331089160" sldId="361"/>
            <ac:spMk id="8" creationId="{89C9FFDC-2C32-C4BF-107B-EE8A981005F9}"/>
          </ac:spMkLst>
        </pc:spChg>
        <pc:spChg chg="add del mod">
          <ac:chgData name="Ferry, Sherri L" userId="3b9a7ee3-4f46-4359-9007-2dcf45e25578" providerId="ADAL" clId="{DD693D9D-4A0C-4027-9849-71B20893921A}" dt="2024-04-24T12:52:40.772" v="2706" actId="21"/>
          <ac:spMkLst>
            <pc:docMk/>
            <pc:sldMk cId="331089160" sldId="361"/>
            <ac:spMk id="11" creationId="{A615837E-B4E7-75D4-6008-246C15C850DE}"/>
          </ac:spMkLst>
        </pc:spChg>
        <pc:spChg chg="add">
          <ac:chgData name="Ferry, Sherri L" userId="3b9a7ee3-4f46-4359-9007-2dcf45e25578" providerId="ADAL" clId="{DD693D9D-4A0C-4027-9849-71B20893921A}" dt="2024-04-24T11:59:14.665" v="1479" actId="26606"/>
          <ac:spMkLst>
            <pc:docMk/>
            <pc:sldMk cId="331089160" sldId="361"/>
            <ac:spMk id="2055" creationId="{42A4FC2C-047E-45A5-965D-8E1E3BF09BC6}"/>
          </ac:spMkLst>
        </pc:spChg>
        <pc:picChg chg="add del mod">
          <ac:chgData name="Ferry, Sherri L" userId="3b9a7ee3-4f46-4359-9007-2dcf45e25578" providerId="ADAL" clId="{DD693D9D-4A0C-4027-9849-71B20893921A}" dt="2024-04-24T13:17:34.498" v="3026" actId="21"/>
          <ac:picMkLst>
            <pc:docMk/>
            <pc:sldMk cId="331089160" sldId="361"/>
            <ac:picMk id="6" creationId="{A7CBC62E-7EBE-6195-882D-0155F0F52392}"/>
          </ac:picMkLst>
        </pc:picChg>
        <pc:picChg chg="add del mod">
          <ac:chgData name="Ferry, Sherri L" userId="3b9a7ee3-4f46-4359-9007-2dcf45e25578" providerId="ADAL" clId="{DD693D9D-4A0C-4027-9849-71B20893921A}" dt="2024-04-24T12:35:11.065" v="2282" actId="21"/>
          <ac:picMkLst>
            <pc:docMk/>
            <pc:sldMk cId="331089160" sldId="361"/>
            <ac:picMk id="8" creationId="{3F2AD963-ADA5-F6B3-D27B-432CF42E5739}"/>
          </ac:picMkLst>
        </pc:picChg>
        <pc:picChg chg="add del mod">
          <ac:chgData name="Ferry, Sherri L" userId="3b9a7ee3-4f46-4359-9007-2dcf45e25578" providerId="ADAL" clId="{DD693D9D-4A0C-4027-9849-71B20893921A}" dt="2024-04-24T12:49:28.436" v="2545" actId="21"/>
          <ac:picMkLst>
            <pc:docMk/>
            <pc:sldMk cId="331089160" sldId="361"/>
            <ac:picMk id="10" creationId="{EFDFBC17-D0E6-0CB9-25D5-F93635FAB873}"/>
          </ac:picMkLst>
        </pc:picChg>
        <pc:picChg chg="add del mod">
          <ac:chgData name="Ferry, Sherri L" userId="3b9a7ee3-4f46-4359-9007-2dcf45e25578" providerId="ADAL" clId="{DD693D9D-4A0C-4027-9849-71B20893921A}" dt="2024-04-24T13:17:07.774" v="3010"/>
          <ac:picMkLst>
            <pc:docMk/>
            <pc:sldMk cId="331089160" sldId="361"/>
            <ac:picMk id="1026" creationId="{6882DFAE-5BFC-E637-4524-8094B7453E8F}"/>
          </ac:picMkLst>
        </pc:picChg>
        <pc:picChg chg="add del mod">
          <ac:chgData name="Ferry, Sherri L" userId="3b9a7ee3-4f46-4359-9007-2dcf45e25578" providerId="ADAL" clId="{DD693D9D-4A0C-4027-9849-71B20893921A}" dt="2024-04-24T13:20:03.568" v="3083" actId="14100"/>
          <ac:picMkLst>
            <pc:docMk/>
            <pc:sldMk cId="331089160" sldId="361"/>
            <ac:picMk id="2050" creationId="{4EC9E9AB-7732-90EB-9505-4B110D9D9C3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Ferry, Sherri L" userId="3b9a7ee3-4f46-4359-9007-2dcf45e25578" providerId="ADAL" clId="{DD693D9D-4A0C-4027-9849-71B20893921A}" dt="2024-04-26T10:49:42.104" v="4240"/>
              <pc2:cmMkLst xmlns:pc2="http://schemas.microsoft.com/office/powerpoint/2019/9/main/command">
                <pc:docMk/>
                <pc:sldMk cId="331089160" sldId="361"/>
                <pc2:cmMk id="{40ABBE50-F67E-482C-A3CC-FFAC76649259}"/>
              </pc2:cmMkLst>
            </pc226:cmChg>
          </p:ext>
        </pc:extLst>
      </pc:sldChg>
      <pc:sldChg chg="addSp delSp modSp new mod setBg replTag delTag delDesignElem chgLayout">
        <pc:chgData name="Ferry, Sherri L" userId="3b9a7ee3-4f46-4359-9007-2dcf45e25578" providerId="ADAL" clId="{DD693D9D-4A0C-4027-9849-71B20893921A}" dt="2024-04-26T11:28:56.957" v="4415" actId="208"/>
        <pc:sldMkLst>
          <pc:docMk/>
          <pc:sldMk cId="3069043763" sldId="362"/>
        </pc:sldMkLst>
        <pc:spChg chg="add del">
          <ac:chgData name="Ferry, Sherri L" userId="3b9a7ee3-4f46-4359-9007-2dcf45e25578" providerId="ADAL" clId="{DD693D9D-4A0C-4027-9849-71B20893921A}" dt="2024-04-26T10:55:00.738" v="4261" actId="21"/>
          <ac:spMkLst>
            <pc:docMk/>
            <pc:sldMk cId="3069043763" sldId="362"/>
            <ac:spMk id="6" creationId="{74D015B8-38FF-1F1A-3F41-B07AECEDBCBC}"/>
          </ac:spMkLst>
        </pc:spChg>
        <pc:spChg chg="add del">
          <ac:chgData name="Ferry, Sherri L" userId="3b9a7ee3-4f46-4359-9007-2dcf45e25578" providerId="ADAL" clId="{DD693D9D-4A0C-4027-9849-71B20893921A}" dt="2024-04-26T10:55:14.270" v="4263" actId="21"/>
          <ac:spMkLst>
            <pc:docMk/>
            <pc:sldMk cId="3069043763" sldId="362"/>
            <ac:spMk id="7" creationId="{4B524FB0-9493-8A79-676A-CF7D0A2BA966}"/>
          </ac:spMkLst>
        </pc:spChg>
        <pc:spChg chg="add mod">
          <ac:chgData name="Ferry, Sherri L" userId="3b9a7ee3-4f46-4359-9007-2dcf45e25578" providerId="ADAL" clId="{DD693D9D-4A0C-4027-9849-71B20893921A}" dt="2024-04-26T11:27:01.355" v="4395" actId="14100"/>
          <ac:spMkLst>
            <pc:docMk/>
            <pc:sldMk cId="3069043763" sldId="362"/>
            <ac:spMk id="8" creationId="{CCC37A8D-A276-8945-743A-97C50EDE612D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0" creationId="{2D2B266D-3625-4584-A5C3-7D3F672CFF30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2" creationId="{C463B99A-73EE-4FBB-B7C4-F9F9BCC25C65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4" creationId="{A5D2A5D1-BA0D-47D3-B051-DA7743C46E28}"/>
          </ac:spMkLst>
        </pc:spChg>
        <pc:spChg chg="add del">
          <ac:chgData name="Ferry, Sherri L" userId="3b9a7ee3-4f46-4359-9007-2dcf45e25578" providerId="ADAL" clId="{DD693D9D-4A0C-4027-9849-71B20893921A}" dt="2024-04-26T10:58:14.971" v="4317" actId="26606"/>
          <ac:spMkLst>
            <pc:docMk/>
            <pc:sldMk cId="3069043763" sldId="362"/>
            <ac:spMk id="19" creationId="{C73035C9-93C9-4A1C-B191-8129054EC5ED}"/>
          </ac:spMkLst>
        </pc:spChg>
        <pc:spChg chg="add del">
          <ac:chgData name="Ferry, Sherri L" userId="3b9a7ee3-4f46-4359-9007-2dcf45e25578" providerId="ADAL" clId="{DD693D9D-4A0C-4027-9849-71B20893921A}" dt="2024-04-26T10:58:14.971" v="4317" actId="26606"/>
          <ac:spMkLst>
            <pc:docMk/>
            <pc:sldMk cId="3069043763" sldId="362"/>
            <ac:spMk id="21" creationId="{EED8D03E-F375-4E67-B932-FF9B007BB420}"/>
          </ac:spMkLst>
        </pc:spChg>
        <pc:picChg chg="add del mod">
          <ac:chgData name="Ferry, Sherri L" userId="3b9a7ee3-4f46-4359-9007-2dcf45e25578" providerId="ADAL" clId="{DD693D9D-4A0C-4027-9849-71B20893921A}" dt="2024-04-26T10:51:47.480" v="4251" actId="21"/>
          <ac:picMkLst>
            <pc:docMk/>
            <pc:sldMk cId="3069043763" sldId="362"/>
            <ac:picMk id="3" creationId="{663B1976-A09D-345C-960D-F97907C3FD52}"/>
          </ac:picMkLst>
        </pc:picChg>
        <pc:picChg chg="add mod ord modCrop">
          <ac:chgData name="Ferry, Sherri L" userId="3b9a7ee3-4f46-4359-9007-2dcf45e25578" providerId="ADAL" clId="{DD693D9D-4A0C-4027-9849-71B20893921A}" dt="2024-04-26T11:28:56.957" v="4415" actId="208"/>
          <ac:picMkLst>
            <pc:docMk/>
            <pc:sldMk cId="3069043763" sldId="362"/>
            <ac:picMk id="5" creationId="{D067C3E1-0FB7-57CC-B88B-17B9F5A371BD}"/>
          </ac:picMkLst>
        </pc:picChg>
      </pc:sldChg>
    </pc:docChg>
  </pc:docChgLst>
  <pc:docChgLst>
    <pc:chgData name="Ferry, Sherri L" userId="3b9a7ee3-4f46-4359-9007-2dcf45e25578" providerId="ADAL" clId="{0558C40B-3FD7-442A-A688-F1AE45BC4DD7}"/>
    <pc:docChg chg="undo custSel addSld delSld modSld sldOrd replTag delTag">
      <pc:chgData name="Ferry, Sherri L" userId="3b9a7ee3-4f46-4359-9007-2dcf45e25578" providerId="ADAL" clId="{0558C40B-3FD7-442A-A688-F1AE45BC4DD7}" dt="2023-10-02T18:02:57.984" v="2116"/>
      <pc:docMkLst>
        <pc:docMk/>
      </pc:docMkLst>
      <pc:sldChg chg="addSp delSp modSp del mod setBg addAnim delAnim replTag delTag setClrOvrMap delDesignElem modCm">
        <pc:chgData name="Ferry, Sherri L" userId="3b9a7ee3-4f46-4359-9007-2dcf45e25578" providerId="ADAL" clId="{0558C40B-3FD7-442A-A688-F1AE45BC4DD7}" dt="2023-10-02T17:54:40.399" v="2090" actId="2696"/>
        <pc:sldMkLst>
          <pc:docMk/>
          <pc:sldMk cId="3334062880" sldId="256"/>
        </pc:sldMkLst>
        <pc:spChg chg="add del mod">
          <ac:chgData name="Ferry, Sherri L" userId="3b9a7ee3-4f46-4359-9007-2dcf45e25578" providerId="ADAL" clId="{0558C40B-3FD7-442A-A688-F1AE45BC4DD7}" dt="2023-10-02T17:45:07.990" v="2005" actId="21"/>
          <ac:spMkLst>
            <pc:docMk/>
            <pc:sldMk cId="3334062880" sldId="256"/>
            <ac:spMk id="2" creationId="{773EEB71-0EE6-AF18-5C55-B33C0C520269}"/>
          </ac:spMkLst>
        </pc:spChg>
        <pc:spChg chg="add del mod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3" creationId="{D93623C7-8CB1-216D-F6D0-E6A826368D5C}"/>
          </ac:spMkLst>
        </pc:spChg>
        <pc:spChg chg="add del mod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4" creationId="{DCE96BF3-3FA6-7784-4D68-D54FF3F5991D}"/>
          </ac:spMkLst>
        </pc:spChg>
        <pc:spChg chg="add del mod">
          <ac:chgData name="Ferry, Sherri L" userId="3b9a7ee3-4f46-4359-9007-2dcf45e25578" providerId="ADAL" clId="{0558C40B-3FD7-442A-A688-F1AE45BC4DD7}" dt="2023-10-02T17:45:07.990" v="2005" actId="21"/>
          <ac:spMkLst>
            <pc:docMk/>
            <pc:sldMk cId="3334062880" sldId="256"/>
            <ac:spMk id="6" creationId="{FB4AB7BB-5D91-B65D-B267-993A0867AC54}"/>
          </ac:spMkLst>
        </pc:spChg>
        <pc:spChg chg="del">
          <ac:chgData name="Ferry, Sherri L" userId="3b9a7ee3-4f46-4359-9007-2dcf45e25578" providerId="ADAL" clId="{0558C40B-3FD7-442A-A688-F1AE45BC4DD7}" dt="2023-09-19T14:54:47.750" v="1076" actId="26606"/>
          <ac:spMkLst>
            <pc:docMk/>
            <pc:sldMk cId="3334062880" sldId="256"/>
            <ac:spMk id="12" creationId="{3AD630B4-4CCC-7B1D-1803-DAED942D7E50}"/>
          </ac:spMkLst>
        </pc:spChg>
        <pc:spChg chg="add del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17" creationId="{71B2258F-86CA-4D4D-8270-BC05FCDEBFB3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19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0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1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09-28T10:56:48.289" v="1639" actId="26606"/>
          <ac:spMkLst>
            <pc:docMk/>
            <pc:sldMk cId="3334062880" sldId="256"/>
            <ac:spMk id="22" creationId="{66B332A4-D438-4773-A77F-5ED49A448D9D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3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09-28T10:56:48.289" v="1639" actId="26606"/>
          <ac:spMkLst>
            <pc:docMk/>
            <pc:sldMk cId="3334062880" sldId="256"/>
            <ac:spMk id="24" creationId="{DF9AD32D-FF05-44F4-BD4D-9CEE89B71EB9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5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6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7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9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0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1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2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3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4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09-28T10:59:14.234" v="1645" actId="26606"/>
          <ac:spMkLst>
            <pc:docMk/>
            <pc:sldMk cId="3334062880" sldId="256"/>
            <ac:spMk id="36" creationId="{66B332A4-D438-4773-A77F-5ED49A448D9D}"/>
          </ac:spMkLst>
        </pc:spChg>
        <pc:spChg chg="add del">
          <ac:chgData name="Ferry, Sherri L" userId="3b9a7ee3-4f46-4359-9007-2dcf45e25578" providerId="ADAL" clId="{0558C40B-3FD7-442A-A688-F1AE45BC4DD7}" dt="2023-09-28T10:59:14.234" v="1645" actId="26606"/>
          <ac:spMkLst>
            <pc:docMk/>
            <pc:sldMk cId="3334062880" sldId="256"/>
            <ac:spMk id="37" creationId="{DF9AD32D-FF05-44F4-BD4D-9CEE89B71EB9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39" creationId="{A7895A40-19A4-42D6-9D30-DBC1E8002635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0" creationId="{02F429C4-ABC9-46FC-818A-B5429CDE4A96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1" creationId="{2CEF98E4-3709-4952-8F42-2305CCE34FA3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2" creationId="{F10BCCF5-D685-47FF-B675-647EAEB72C8E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3" creationId="{B0EE8A42-107A-4D4C-8D56-BBAE95C7FC0D}"/>
          </ac:spMkLst>
        </pc:spChg>
        <pc:spChg chg="add del">
          <ac:chgData name="Ferry, Sherri L" userId="3b9a7ee3-4f46-4359-9007-2dcf45e25578" providerId="ADAL" clId="{0558C40B-3FD7-442A-A688-F1AE45BC4DD7}" dt="2023-09-28T10:59:59.157" v="1651" actId="26606"/>
          <ac:spMkLst>
            <pc:docMk/>
            <pc:sldMk cId="3334062880" sldId="256"/>
            <ac:spMk id="45" creationId="{A8DB9CD9-59B1-4D73-BC4C-98796A48EF9B}"/>
          </ac:spMkLst>
        </pc:spChg>
        <pc:spChg chg="add del">
          <ac:chgData name="Ferry, Sherri L" userId="3b9a7ee3-4f46-4359-9007-2dcf45e25578" providerId="ADAL" clId="{0558C40B-3FD7-442A-A688-F1AE45BC4DD7}" dt="2023-09-28T10:59:59.157" v="1651" actId="26606"/>
          <ac:spMkLst>
            <pc:docMk/>
            <pc:sldMk cId="3334062880" sldId="256"/>
            <ac:spMk id="46" creationId="{8874A6A9-41FF-4E33-AFA8-F9F81436A59E}"/>
          </ac:spMkLst>
        </pc:spChg>
        <pc:spChg chg="add del">
          <ac:chgData name="Ferry, Sherri L" userId="3b9a7ee3-4f46-4359-9007-2dcf45e25578" providerId="ADAL" clId="{0558C40B-3FD7-442A-A688-F1AE45BC4DD7}" dt="2023-09-28T11:00:10.324" v="1654" actId="26606"/>
          <ac:spMkLst>
            <pc:docMk/>
            <pc:sldMk cId="3334062880" sldId="256"/>
            <ac:spMk id="56" creationId="{D5B339F4-93B9-4E04-9721-143AD6782EA9}"/>
          </ac:spMkLst>
        </pc:spChg>
        <pc:spChg chg="add del">
          <ac:chgData name="Ferry, Sherri L" userId="3b9a7ee3-4f46-4359-9007-2dcf45e25578" providerId="ADAL" clId="{0558C40B-3FD7-442A-A688-F1AE45BC4DD7}" dt="2023-09-28T11:00:10.324" v="1654" actId="26606"/>
          <ac:spMkLst>
            <pc:docMk/>
            <pc:sldMk cId="3334062880" sldId="256"/>
            <ac:spMk id="59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1" creationId="{8E2CC403-21CD-41DF-BAC4-329D7FF03C5C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5" creationId="{7653717E-6F8C-43E0-9893-C03AE87D18D6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6" creationId="{35BB14B4-EC3F-47C7-9AF3-B0E017B75C42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1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3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5" creationId="{871AEA07-1E14-44B4-8E55-64EF049CD66F}"/>
          </ac:spMkLst>
        </pc:spChg>
        <pc:grpChg chg="add del">
          <ac:chgData name="Ferry, Sherri L" userId="3b9a7ee3-4f46-4359-9007-2dcf45e25578" providerId="ADAL" clId="{0558C40B-3FD7-442A-A688-F1AE45BC4DD7}" dt="2023-09-28T10:59:59.157" v="1651" actId="26606"/>
          <ac:grpSpMkLst>
            <pc:docMk/>
            <pc:sldMk cId="3334062880" sldId="256"/>
            <ac:grpSpMk id="47" creationId="{721D730E-1F97-4071-B143-B05E6D2599BC}"/>
          </ac:grpSpMkLst>
        </pc:grpChg>
        <pc:grpChg chg="add del">
          <ac:chgData name="Ferry, Sherri L" userId="3b9a7ee3-4f46-4359-9007-2dcf45e25578" providerId="ADAL" clId="{0558C40B-3FD7-442A-A688-F1AE45BC4DD7}" dt="2023-09-28T11:00:10.324" v="1654" actId="26606"/>
          <ac:grpSpMkLst>
            <pc:docMk/>
            <pc:sldMk cId="3334062880" sldId="256"/>
            <ac:grpSpMk id="57" creationId="{8734DDD3-F723-4DD3-8ABE-EC0B2AC87D74}"/>
          </ac:grpSpMkLst>
        </pc:grpChg>
        <pc:grpChg chg="add del">
          <ac:chgData name="Ferry, Sherri L" userId="3b9a7ee3-4f46-4359-9007-2dcf45e25578" providerId="ADAL" clId="{0558C40B-3FD7-442A-A688-F1AE45BC4DD7}" dt="2023-09-28T11:04:23.716" v="1670" actId="26606"/>
          <ac:grpSpMkLst>
            <pc:docMk/>
            <pc:sldMk cId="3334062880" sldId="256"/>
            <ac:grpSpMk id="62" creationId="{B13AA5FE-3FFC-4725-9ADD-E428544EC61B}"/>
          </ac:grpSpMkLst>
        </pc:grpChg>
        <pc:picChg chg="add del">
          <ac:chgData name="Ferry, Sherri L" userId="3b9a7ee3-4f46-4359-9007-2dcf45e25578" providerId="ADAL" clId="{0558C40B-3FD7-442A-A688-F1AE45BC4DD7}" dt="2023-09-19T13:53:02.789" v="184"/>
          <ac:picMkLst>
            <pc:docMk/>
            <pc:sldMk cId="3334062880" sldId="256"/>
            <ac:picMk id="3" creationId="{6E8D6275-7429-D059-B002-A8811CAE4F8C}"/>
          </ac:picMkLst>
        </pc:picChg>
        <pc:picChg chg="add del mod">
          <ac:chgData name="Ferry, Sherri L" userId="3b9a7ee3-4f46-4359-9007-2dcf45e25578" providerId="ADAL" clId="{0558C40B-3FD7-442A-A688-F1AE45BC4DD7}" dt="2023-09-19T14:54:53.188" v="1079" actId="27614"/>
          <ac:picMkLst>
            <pc:docMk/>
            <pc:sldMk cId="3334062880" sldId="256"/>
            <ac:picMk id="4" creationId="{2B31A688-EBC2-644F-6E74-FEAA63E08218}"/>
          </ac:picMkLst>
        </pc:picChg>
        <pc:cxnChg chg="del">
          <ac:chgData name="Ferry, Sherri L" userId="3b9a7ee3-4f46-4359-9007-2dcf45e25578" providerId="ADAL" clId="{0558C40B-3FD7-442A-A688-F1AE45BC4DD7}" dt="2023-09-19T14:54:47.750" v="1076" actId="26606"/>
          <ac:cxnSpMkLst>
            <pc:docMk/>
            <pc:sldMk cId="3334062880" sldId="256"/>
            <ac:cxnSpMk id="11" creationId="{49264613-F0F7-08CE-0ADF-98407A64DAE6}"/>
          </ac:cxnSpMkLst>
        </pc:cxnChg>
        <pc:cxnChg chg="add del">
          <ac:chgData name="Ferry, Sherri L" userId="3b9a7ee3-4f46-4359-9007-2dcf45e25578" providerId="ADAL" clId="{0558C40B-3FD7-442A-A688-F1AE45BC4DD7}" dt="2023-09-28T10:57:23.050" v="1641" actId="26606"/>
          <ac:cxnSpMkLst>
            <pc:docMk/>
            <pc:sldMk cId="3334062880" sldId="256"/>
            <ac:cxnSpMk id="28" creationId="{F7C8EA93-3210-4C62-99E9-153C275E3A87}"/>
          </ac:cxnSpMkLst>
        </pc:cxnChg>
        <pc:cxnChg chg="add del">
          <ac:chgData name="Ferry, Sherri L" userId="3b9a7ee3-4f46-4359-9007-2dcf45e25578" providerId="ADAL" clId="{0558C40B-3FD7-442A-A688-F1AE45BC4DD7}" dt="2023-09-28T11:04:22.033" v="1667" actId="26606"/>
          <ac:cxnSpMkLst>
            <pc:docMk/>
            <pc:sldMk cId="3334062880" sldId="256"/>
            <ac:cxnSpMk id="77" creationId="{F7C8EA93-3210-4C62-99E9-153C275E3A87}"/>
          </ac:cxnSpMkLst>
        </pc:cxnChg>
      </pc:sldChg>
      <pc:sldChg chg="modSp mod replTag delTag">
        <pc:chgData name="Ferry, Sherri L" userId="3b9a7ee3-4f46-4359-9007-2dcf45e25578" providerId="ADAL" clId="{0558C40B-3FD7-442A-A688-F1AE45BC4DD7}" dt="2023-10-02T16:56:17.992" v="1768"/>
        <pc:sldMkLst>
          <pc:docMk/>
          <pc:sldMk cId="661765998" sldId="262"/>
        </pc:sldMkLst>
        <pc:spChg chg="mod">
          <ac:chgData name="Ferry, Sherri L" userId="3b9a7ee3-4f46-4359-9007-2dcf45e25578" providerId="ADAL" clId="{0558C40B-3FD7-442A-A688-F1AE45BC4DD7}" dt="2023-09-19T13:25:28.205" v="20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0558C40B-3FD7-442A-A688-F1AE45BC4DD7}" dt="2023-09-19T14:42:32.164" v="1034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0558C40B-3FD7-442A-A688-F1AE45BC4DD7}" dt="2023-09-19T15:00:38.361" v="1130"/>
        <pc:sldMkLst>
          <pc:docMk/>
          <pc:sldMk cId="2113689922" sldId="291"/>
        </pc:sldMkLst>
      </pc:sldChg>
      <pc:sldChg chg="replTag delTag">
        <pc:chgData name="Ferry, Sherri L" userId="3b9a7ee3-4f46-4359-9007-2dcf45e25578" providerId="ADAL" clId="{0558C40B-3FD7-442A-A688-F1AE45BC4DD7}" dt="2023-10-02T17:18:32.159" v="1888"/>
        <pc:sldMkLst>
          <pc:docMk/>
          <pc:sldMk cId="242236647" sldId="308"/>
        </pc:sldMkLst>
      </pc:sldChg>
      <pc:sldChg chg="addSp delSp modSp del mod replTag delTag">
        <pc:chgData name="Ferry, Sherri L" userId="3b9a7ee3-4f46-4359-9007-2dcf45e25578" providerId="ADAL" clId="{0558C40B-3FD7-442A-A688-F1AE45BC4DD7}" dt="2023-09-25T19:06:30.634" v="1627" actId="20577"/>
        <pc:sldMkLst>
          <pc:docMk/>
          <pc:sldMk cId="2016940247" sldId="327"/>
        </pc:sldMkLst>
        <pc:spChg chg="del mod">
          <ac:chgData name="Ferry, Sherri L" userId="3b9a7ee3-4f46-4359-9007-2dcf45e25578" providerId="ADAL" clId="{0558C40B-3FD7-442A-A688-F1AE45BC4DD7}" dt="2023-09-25T19:04:41.145" v="1612" actId="20577"/>
          <ac:spMkLst>
            <pc:docMk/>
            <pc:sldMk cId="2016940247" sldId="327"/>
            <ac:spMk id="2" creationId="{B05D540D-1D1E-512B-A4E0-D4C780C79C34}"/>
          </ac:spMkLst>
        </pc:spChg>
        <pc:spChg chg="add mod">
          <ac:chgData name="Ferry, Sherri L" userId="3b9a7ee3-4f46-4359-9007-2dcf45e25578" providerId="ADAL" clId="{0558C40B-3FD7-442A-A688-F1AE45BC4DD7}" dt="2023-09-25T19:06:30.634" v="1627" actId="20577"/>
          <ac:spMkLst>
            <pc:docMk/>
            <pc:sldMk cId="2016940247" sldId="327"/>
            <ac:spMk id="5" creationId="{11E469CF-F19A-8404-8E31-9A28BEB199AE}"/>
          </ac:spMkLst>
        </pc:spChg>
        <pc:spChg chg="del mod">
          <ac:chgData name="Ferry, Sherri L" userId="3b9a7ee3-4f46-4359-9007-2dcf45e25578" providerId="ADAL" clId="{0558C40B-3FD7-442A-A688-F1AE45BC4DD7}" dt="2023-09-25T18:54:40.849" v="1363"/>
          <ac:spMkLst>
            <pc:docMk/>
            <pc:sldMk cId="2016940247" sldId="327"/>
            <ac:spMk id="8" creationId="{9B633110-36D5-811F-0A81-3438F1BD40EB}"/>
          </ac:spMkLst>
        </pc:spChg>
        <pc:picChg chg="del">
          <ac:chgData name="Ferry, Sherri L" userId="3b9a7ee3-4f46-4359-9007-2dcf45e25578" providerId="ADAL" clId="{0558C40B-3FD7-442A-A688-F1AE45BC4DD7}" dt="2023-09-25T18:12:32.442" v="1153" actId="21"/>
          <ac:picMkLst>
            <pc:docMk/>
            <pc:sldMk cId="2016940247" sldId="327"/>
            <ac:picMk id="7" creationId="{E86B543A-653F-100F-E21E-14E9ED835CC5}"/>
          </ac:picMkLst>
        </pc:picChg>
        <pc:picChg chg="add mod">
          <ac:chgData name="Ferry, Sherri L" userId="3b9a7ee3-4f46-4359-9007-2dcf45e25578" providerId="ADAL" clId="{0558C40B-3FD7-442A-A688-F1AE45BC4DD7}" dt="2023-09-25T18:59:39.596" v="1502" actId="1076"/>
          <ac:picMkLst>
            <pc:docMk/>
            <pc:sldMk cId="2016940247" sldId="327"/>
            <ac:picMk id="1026" creationId="{8B0032C4-8FCE-A3C3-7CDA-7B1F924A0CA1}"/>
          </ac:picMkLst>
        </pc:picChg>
      </pc:sldChg>
      <pc:sldChg chg="del replTag delTag">
        <pc:chgData name="Ferry, Sherri L" userId="3b9a7ee3-4f46-4359-9007-2dcf45e25578" providerId="ADAL" clId="{0558C40B-3FD7-442A-A688-F1AE45BC4DD7}" dt="2023-09-19T13:26:24.001" v="25" actId="2696"/>
        <pc:sldMkLst>
          <pc:docMk/>
          <pc:sldMk cId="3894782012" sldId="329"/>
        </pc:sldMkLst>
      </pc:sldChg>
      <pc:sldChg chg="replTag delTag">
        <pc:chgData name="Ferry, Sherri L" userId="3b9a7ee3-4f46-4359-9007-2dcf45e25578" providerId="ADAL" clId="{0558C40B-3FD7-442A-A688-F1AE45BC4DD7}" dt="2023-10-02T17:18:32.211" v="1890"/>
        <pc:sldMkLst>
          <pc:docMk/>
          <pc:sldMk cId="2716150224" sldId="331"/>
        </pc:sldMkLst>
      </pc:sldChg>
      <pc:sldChg chg="addSp mod replTag delTag">
        <pc:chgData name="Ferry, Sherri L" userId="3b9a7ee3-4f46-4359-9007-2dcf45e25578" providerId="ADAL" clId="{0558C40B-3FD7-442A-A688-F1AE45BC4DD7}" dt="2023-09-25T18:12:12.243" v="1146"/>
        <pc:sldMkLst>
          <pc:docMk/>
          <pc:sldMk cId="3291441069" sldId="332"/>
        </pc:sldMkLst>
        <pc:spChg chg="add">
          <ac:chgData name="Ferry, Sherri L" userId="3b9a7ee3-4f46-4359-9007-2dcf45e25578" providerId="ADAL" clId="{0558C40B-3FD7-442A-A688-F1AE45BC4DD7}" dt="2023-09-25T18:12:12.191" v="1144" actId="22"/>
          <ac:spMkLst>
            <pc:docMk/>
            <pc:sldMk cId="3291441069" sldId="332"/>
            <ac:spMk id="4" creationId="{26A573F2-7A56-CEB8-6944-3E790DF41877}"/>
          </ac:spMkLst>
        </pc:spChg>
      </pc:sldChg>
      <pc:sldChg chg="del replTag delTag">
        <pc:chgData name="Ferry, Sherri L" userId="3b9a7ee3-4f46-4359-9007-2dcf45e25578" providerId="ADAL" clId="{0558C40B-3FD7-442A-A688-F1AE45BC4DD7}" dt="2023-09-19T13:50:09.090" v="153" actId="2696"/>
        <pc:sldMkLst>
          <pc:docMk/>
          <pc:sldMk cId="2785815615" sldId="333"/>
        </pc:sldMkLst>
      </pc:sldChg>
      <pc:sldChg chg="modSp mod replTag delTag">
        <pc:chgData name="Ferry, Sherri L" userId="3b9a7ee3-4f46-4359-9007-2dcf45e25578" providerId="ADAL" clId="{0558C40B-3FD7-442A-A688-F1AE45BC4DD7}" dt="2023-09-19T15:00:04.348" v="1120"/>
        <pc:sldMkLst>
          <pc:docMk/>
          <pc:sldMk cId="2638634760" sldId="337"/>
        </pc:sldMkLst>
        <pc:spChg chg="mod">
          <ac:chgData name="Ferry, Sherri L" userId="3b9a7ee3-4f46-4359-9007-2dcf45e25578" providerId="ADAL" clId="{0558C40B-3FD7-442A-A688-F1AE45BC4DD7}" dt="2023-09-19T13:49:31.648" v="140" actId="6549"/>
          <ac:spMkLst>
            <pc:docMk/>
            <pc:sldMk cId="2638634760" sldId="337"/>
            <ac:spMk id="12" creationId="{71841534-1382-2379-B452-895EA89598AE}"/>
          </ac:spMkLst>
        </pc:spChg>
      </pc:sldChg>
      <pc:sldChg chg="del replTag delTag">
        <pc:chgData name="Ferry, Sherri L" userId="3b9a7ee3-4f46-4359-9007-2dcf45e25578" providerId="ADAL" clId="{0558C40B-3FD7-442A-A688-F1AE45BC4DD7}" dt="2023-09-19T13:50:50.836" v="162" actId="2696"/>
        <pc:sldMkLst>
          <pc:docMk/>
          <pc:sldMk cId="3453080570" sldId="339"/>
        </pc:sldMkLst>
      </pc:sldChg>
      <pc:sldChg chg="replTag delTag">
        <pc:chgData name="Ferry, Sherri L" userId="3b9a7ee3-4f46-4359-9007-2dcf45e25578" providerId="ADAL" clId="{0558C40B-3FD7-442A-A688-F1AE45BC4DD7}" dt="2023-09-19T14:59:59.219" v="1118"/>
        <pc:sldMkLst>
          <pc:docMk/>
          <pc:sldMk cId="415900586" sldId="340"/>
        </pc:sldMkLst>
      </pc:sldChg>
      <pc:sldChg chg="addSp delSp modSp new mod setBg replTag delTag">
        <pc:chgData name="Ferry, Sherri L" userId="3b9a7ee3-4f46-4359-9007-2dcf45e25578" providerId="ADAL" clId="{0558C40B-3FD7-442A-A688-F1AE45BC4DD7}" dt="2023-09-19T15:00:34.460" v="1128"/>
        <pc:sldMkLst>
          <pc:docMk/>
          <pc:sldMk cId="132216771" sldId="341"/>
        </pc:sldMkLst>
        <pc:spChg chg="del mod">
          <ac:chgData name="Ferry, Sherri L" userId="3b9a7ee3-4f46-4359-9007-2dcf45e25578" providerId="ADAL" clId="{0558C40B-3FD7-442A-A688-F1AE45BC4DD7}" dt="2023-09-19T13:55:21.296" v="199" actId="26606"/>
          <ac:spMkLst>
            <pc:docMk/>
            <pc:sldMk cId="132216771" sldId="341"/>
            <ac:spMk id="2" creationId="{5EAC1FFB-5A99-F2C6-5C45-4726A28D461E}"/>
          </ac:spMkLst>
        </pc:spChg>
        <pc:spChg chg="del">
          <ac:chgData name="Ferry, Sherri L" userId="3b9a7ee3-4f46-4359-9007-2dcf45e25578" providerId="ADAL" clId="{0558C40B-3FD7-442A-A688-F1AE45BC4DD7}" dt="2023-09-19T13:54:44.696" v="190"/>
          <ac:spMkLst>
            <pc:docMk/>
            <pc:sldMk cId="132216771" sldId="341"/>
            <ac:spMk id="3" creationId="{DC64E661-8E4F-54D3-C166-17BC9B8B39D4}"/>
          </ac:spMkLst>
        </pc:spChg>
        <pc:spChg chg="add mod">
          <ac:chgData name="Ferry, Sherri L" userId="3b9a7ee3-4f46-4359-9007-2dcf45e25578" providerId="ADAL" clId="{0558C40B-3FD7-442A-A688-F1AE45BC4DD7}" dt="2023-09-19T14:05:25.673" v="499" actId="1076"/>
          <ac:spMkLst>
            <pc:docMk/>
            <pc:sldMk cId="132216771" sldId="341"/>
            <ac:spMk id="5" creationId="{D44D9FAC-953E-FF76-C8CF-027F8FE61D38}"/>
          </ac:spMkLst>
        </pc:spChg>
        <pc:spChg chg="add del">
          <ac:chgData name="Ferry, Sherri L" userId="3b9a7ee3-4f46-4359-9007-2dcf45e25578" providerId="ADAL" clId="{0558C40B-3FD7-442A-A688-F1AE45BC4DD7}" dt="2023-09-19T14:06:10.984" v="501" actId="21"/>
          <ac:spMkLst>
            <pc:docMk/>
            <pc:sldMk cId="132216771" sldId="341"/>
            <ac:spMk id="7" creationId="{CE71FDB0-6C95-0665-1229-EE1CAB374370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8" creationId="{FC9E8C5A-570D-7B56-F365-E30E866447DD}"/>
          </ac:spMkLst>
        </pc:spChg>
        <pc:spChg chg="add del">
          <ac:chgData name="Ferry, Sherri L" userId="3b9a7ee3-4f46-4359-9007-2dcf45e25578" providerId="ADAL" clId="{0558C40B-3FD7-442A-A688-F1AE45BC4DD7}" dt="2023-09-19T14:00:39.546" v="476" actId="26606"/>
          <ac:spMkLst>
            <pc:docMk/>
            <pc:sldMk cId="132216771" sldId="341"/>
            <ac:spMk id="9" creationId="{5F879AC3-D4CE-493C-ADC7-06205677F4F8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1" creationId="{4E2ED6F9-63C3-4A8D-9BB4-1EA62533B672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3" creationId="{6D72081E-AD41-4FBB-B02B-698A68DBCA5E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5" creationId="{716248AD-805F-41BF-9B57-FC53E5B32F98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7" creationId="{1F82758F-B2B3-4F0A-BB90-4BFFEDD166D6}"/>
          </ac:spMkLst>
        </pc:spChg>
        <pc:spChg chg="add del">
          <ac:chgData name="Ferry, Sherri L" userId="3b9a7ee3-4f46-4359-9007-2dcf45e25578" providerId="ADAL" clId="{0558C40B-3FD7-442A-A688-F1AE45BC4DD7}" dt="2023-09-19T14:00:39.546" v="476" actId="26606"/>
          <ac:spMkLst>
            <pc:docMk/>
            <pc:sldMk cId="132216771" sldId="341"/>
            <ac:spMk id="19" creationId="{736F0DFD-0954-464F-BF12-DD2E6F6E0380}"/>
          </ac:spMkLst>
        </pc:spChg>
        <pc:picChg chg="add mod ord">
          <ac:chgData name="Ferry, Sherri L" userId="3b9a7ee3-4f46-4359-9007-2dcf45e25578" providerId="ADAL" clId="{0558C40B-3FD7-442A-A688-F1AE45BC4DD7}" dt="2023-09-19T14:00:39.546" v="476" actId="26606"/>
          <ac:picMkLst>
            <pc:docMk/>
            <pc:sldMk cId="132216771" sldId="341"/>
            <ac:picMk id="4" creationId="{DD75554A-B2FD-F186-1734-8294266CA7EB}"/>
          </ac:picMkLst>
        </pc:picChg>
      </pc:sldChg>
      <pc:sldChg chg="addSp delSp add del mod replTag delTag">
        <pc:chgData name="Ferry, Sherri L" userId="3b9a7ee3-4f46-4359-9007-2dcf45e25578" providerId="ADAL" clId="{0558C40B-3FD7-442A-A688-F1AE45BC4DD7}" dt="2023-09-19T13:48:08.672" v="104" actId="2696"/>
        <pc:sldMkLst>
          <pc:docMk/>
          <pc:sldMk cId="1200717175" sldId="341"/>
        </pc:sldMkLst>
        <pc:spChg chg="del">
          <ac:chgData name="Ferry, Sherri L" userId="3b9a7ee3-4f46-4359-9007-2dcf45e25578" providerId="ADAL" clId="{0558C40B-3FD7-442A-A688-F1AE45BC4DD7}" dt="2023-09-19T13:27:17.842" v="50" actId="21"/>
          <ac:spMkLst>
            <pc:docMk/>
            <pc:sldMk cId="1200717175" sldId="341"/>
            <ac:spMk id="5" creationId="{D145D48B-7833-2809-51DB-DF5757761607}"/>
          </ac:spMkLst>
        </pc:spChg>
        <pc:spChg chg="del">
          <ac:chgData name="Ferry, Sherri L" userId="3b9a7ee3-4f46-4359-9007-2dcf45e25578" providerId="ADAL" clId="{0558C40B-3FD7-442A-A688-F1AE45BC4DD7}" dt="2023-09-19T13:27:20.563" v="51" actId="21"/>
          <ac:spMkLst>
            <pc:docMk/>
            <pc:sldMk cId="1200717175" sldId="341"/>
            <ac:spMk id="12" creationId="{71841534-1382-2379-B452-895EA89598AE}"/>
          </ac:spMkLst>
        </pc:spChg>
        <pc:spChg chg="del">
          <ac:chgData name="Ferry, Sherri L" userId="3b9a7ee3-4f46-4359-9007-2dcf45e25578" providerId="ADAL" clId="{0558C40B-3FD7-442A-A688-F1AE45BC4DD7}" dt="2023-09-19T13:27:25.331" v="53" actId="21"/>
          <ac:spMkLst>
            <pc:docMk/>
            <pc:sldMk cId="1200717175" sldId="341"/>
            <ac:spMk id="15" creationId="{0F8207A6-5488-CA31-B7B4-88DA3DE3E263}"/>
          </ac:spMkLst>
        </pc:spChg>
        <pc:picChg chg="add del">
          <ac:chgData name="Ferry, Sherri L" userId="3b9a7ee3-4f46-4359-9007-2dcf45e25578" providerId="ADAL" clId="{0558C40B-3FD7-442A-A688-F1AE45BC4DD7}" dt="2023-09-19T13:43:57.246" v="96" actId="21"/>
          <ac:picMkLst>
            <pc:docMk/>
            <pc:sldMk cId="1200717175" sldId="341"/>
            <ac:picMk id="2" creationId="{750039B1-ECF8-1064-2B31-E9149EBD2B3C}"/>
          </ac:picMkLst>
        </pc:picChg>
        <pc:picChg chg="del">
          <ac:chgData name="Ferry, Sherri L" userId="3b9a7ee3-4f46-4359-9007-2dcf45e25578" providerId="ADAL" clId="{0558C40B-3FD7-442A-A688-F1AE45BC4DD7}" dt="2023-09-19T13:27:22.650" v="52" actId="21"/>
          <ac:picMkLst>
            <pc:docMk/>
            <pc:sldMk cId="1200717175" sldId="341"/>
            <ac:picMk id="4" creationId="{EDA0F948-301D-2507-8571-E336806262F5}"/>
          </ac:picMkLst>
        </pc:picChg>
        <pc:picChg chg="add del">
          <ac:chgData name="Ferry, Sherri L" userId="3b9a7ee3-4f46-4359-9007-2dcf45e25578" providerId="ADAL" clId="{0558C40B-3FD7-442A-A688-F1AE45BC4DD7}" dt="2023-09-19T13:39:43.375" v="61" actId="21"/>
          <ac:picMkLst>
            <pc:docMk/>
            <pc:sldMk cId="1200717175" sldId="341"/>
            <ac:picMk id="1026" creationId="{285D35B3-0FC5-79DA-E34F-37EC8196F9FF}"/>
          </ac:picMkLst>
        </pc:picChg>
        <pc:picChg chg="add del">
          <ac:chgData name="Ferry, Sherri L" userId="3b9a7ee3-4f46-4359-9007-2dcf45e25578" providerId="ADAL" clId="{0558C40B-3FD7-442A-A688-F1AE45BC4DD7}" dt="2023-09-19T13:39:14.754" v="59"/>
          <ac:picMkLst>
            <pc:docMk/>
            <pc:sldMk cId="1200717175" sldId="341"/>
            <ac:picMk id="1028" creationId="{5A9079D8-376C-E4D0-C400-ABDCDC857815}"/>
          </ac:picMkLst>
        </pc:picChg>
        <pc:picChg chg="add del">
          <ac:chgData name="Ferry, Sherri L" userId="3b9a7ee3-4f46-4359-9007-2dcf45e25578" providerId="ADAL" clId="{0558C40B-3FD7-442A-A688-F1AE45BC4DD7}" dt="2023-09-19T13:41:44.879" v="90" actId="21"/>
          <ac:picMkLst>
            <pc:docMk/>
            <pc:sldMk cId="1200717175" sldId="341"/>
            <ac:picMk id="1030" creationId="{70AF8488-C472-1D1E-000F-6CD691E641D6}"/>
          </ac:picMkLst>
        </pc:picChg>
      </pc:sldChg>
      <pc:sldChg chg="new del replTag">
        <pc:chgData name="Ferry, Sherri L" userId="3b9a7ee3-4f46-4359-9007-2dcf45e25578" providerId="ADAL" clId="{0558C40B-3FD7-442A-A688-F1AE45BC4DD7}" dt="2023-09-19T13:26:46.383" v="36" actId="2696"/>
        <pc:sldMkLst>
          <pc:docMk/>
          <pc:sldMk cId="1471457954" sldId="341"/>
        </pc:sldMkLst>
      </pc:sldChg>
      <pc:sldChg chg="addSp delSp modSp new del replTag delTag">
        <pc:chgData name="Ferry, Sherri L" userId="3b9a7ee3-4f46-4359-9007-2dcf45e25578" providerId="ADAL" clId="{0558C40B-3FD7-442A-A688-F1AE45BC4DD7}" dt="2023-09-19T13:41:05.346" v="81" actId="2696"/>
        <pc:sldMkLst>
          <pc:docMk/>
          <pc:sldMk cId="1025068174" sldId="342"/>
        </pc:sldMkLst>
        <pc:spChg chg="del">
          <ac:chgData name="Ferry, Sherri L" userId="3b9a7ee3-4f46-4359-9007-2dcf45e25578" providerId="ADAL" clId="{0558C40B-3FD7-442A-A688-F1AE45BC4DD7}" dt="2023-09-19T13:40:30.922" v="75"/>
          <ac:spMkLst>
            <pc:docMk/>
            <pc:sldMk cId="1025068174" sldId="342"/>
            <ac:spMk id="2" creationId="{8E330CB9-2224-D100-F68C-69D72922CA30}"/>
          </ac:spMkLst>
        </pc:spChg>
        <pc:spChg chg="add mod">
          <ac:chgData name="Ferry, Sherri L" userId="3b9a7ee3-4f46-4359-9007-2dcf45e25578" providerId="ADAL" clId="{0558C40B-3FD7-442A-A688-F1AE45BC4DD7}" dt="2023-09-19T13:41:01.106" v="78" actId="21"/>
          <ac:spMkLst>
            <pc:docMk/>
            <pc:sldMk cId="1025068174" sldId="342"/>
            <ac:spMk id="4" creationId="{AEC84D6C-74E4-283A-EC91-07605F5E9256}"/>
          </ac:spMkLst>
        </pc:spChg>
        <pc:picChg chg="add del mod">
          <ac:chgData name="Ferry, Sherri L" userId="3b9a7ee3-4f46-4359-9007-2dcf45e25578" providerId="ADAL" clId="{0558C40B-3FD7-442A-A688-F1AE45BC4DD7}" dt="2023-09-19T13:41:01.106" v="78" actId="21"/>
          <ac:picMkLst>
            <pc:docMk/>
            <pc:sldMk cId="1025068174" sldId="342"/>
            <ac:picMk id="3" creationId="{4C9F9B58-4645-8E9B-7BBF-8BCEC559A25D}"/>
          </ac:picMkLst>
        </pc:picChg>
      </pc:sldChg>
      <pc:sldChg chg="addSp delSp modSp new mod setBg replTag delTag">
        <pc:chgData name="Ferry, Sherri L" userId="3b9a7ee3-4f46-4359-9007-2dcf45e25578" providerId="ADAL" clId="{0558C40B-3FD7-442A-A688-F1AE45BC4DD7}" dt="2023-09-25T18:11:18.914" v="1143"/>
        <pc:sldMkLst>
          <pc:docMk/>
          <pc:sldMk cId="3022196478" sldId="342"/>
        </pc:sldMkLst>
        <pc:spChg chg="add del">
          <ac:chgData name="Ferry, Sherri L" userId="3b9a7ee3-4f46-4359-9007-2dcf45e25578" providerId="ADAL" clId="{0558C40B-3FD7-442A-A688-F1AE45BC4DD7}" dt="2023-09-19T14:12:05.112" v="515" actId="26606"/>
          <ac:spMkLst>
            <pc:docMk/>
            <pc:sldMk cId="3022196478" sldId="342"/>
            <ac:spMk id="2" creationId="{A016777B-E2E9-D8ED-F21E-4F8C26224AB0}"/>
          </ac:spMkLst>
        </pc:spChg>
        <pc:spChg chg="del">
          <ac:chgData name="Ferry, Sherri L" userId="3b9a7ee3-4f46-4359-9007-2dcf45e25578" providerId="ADAL" clId="{0558C40B-3FD7-442A-A688-F1AE45BC4DD7}" dt="2023-09-19T14:08:48.697" v="508"/>
          <ac:spMkLst>
            <pc:docMk/>
            <pc:sldMk cId="3022196478" sldId="342"/>
            <ac:spMk id="3" creationId="{FD148983-1779-0FE4-76FC-F756764B6131}"/>
          </ac:spMkLst>
        </pc:spChg>
        <pc:spChg chg="add mod">
          <ac:chgData name="Ferry, Sherri L" userId="3b9a7ee3-4f46-4359-9007-2dcf45e25578" providerId="ADAL" clId="{0558C40B-3FD7-442A-A688-F1AE45BC4DD7}" dt="2023-09-19T14:27:47.607" v="819" actId="1076"/>
          <ac:spMkLst>
            <pc:docMk/>
            <pc:sldMk cId="3022196478" sldId="342"/>
            <ac:spMk id="5" creationId="{D90DDE7B-E040-3F2D-0618-838A95DD673E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8" creationId="{88FD4087-C658-6E84-428E-2065AC59712F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1" creationId="{9F79630B-0F0B-446E-A637-38FA8F61D10E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3" creationId="{B3437C99-FC8E-4311-B48A-F0C4C329B154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5" creationId="{96CF2A2B-0745-440C-9224-C5C6A0A4286F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6" creationId="{75BE6D6B-84C9-4D2B-97EB-773B7369EF82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7" creationId="{A016777B-E2E9-D8ED-F21E-4F8C26224AB0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9" creationId="{A016777B-E2E9-D8ED-F21E-4F8C26224AB0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20" creationId="{8665C020-9C08-7ADF-4763-D96B1D4ACCF3}"/>
          </ac:spMkLst>
        </pc:spChg>
        <pc:grpChg chg="add del">
          <ac:chgData name="Ferry, Sherri L" userId="3b9a7ee3-4f46-4359-9007-2dcf45e25578" providerId="ADAL" clId="{0558C40B-3FD7-442A-A688-F1AE45BC4DD7}" dt="2023-09-19T14:09:09.258" v="510" actId="26606"/>
          <ac:grpSpMkLst>
            <pc:docMk/>
            <pc:sldMk cId="3022196478" sldId="342"/>
            <ac:grpSpMk id="9" creationId="{723C66ED-DBBF-12CA-7F5E-813E0E7D036A}"/>
          </ac:grpSpMkLst>
        </pc:grpChg>
        <pc:picChg chg="add mod">
          <ac:chgData name="Ferry, Sherri L" userId="3b9a7ee3-4f46-4359-9007-2dcf45e25578" providerId="ADAL" clId="{0558C40B-3FD7-442A-A688-F1AE45BC4DD7}" dt="2023-09-19T14:12:05.112" v="515" actId="26606"/>
          <ac:picMkLst>
            <pc:docMk/>
            <pc:sldMk cId="3022196478" sldId="342"/>
            <ac:picMk id="4" creationId="{184111AC-FD22-B6E0-9F24-DDBA4338F744}"/>
          </ac:picMkLst>
        </pc:picChg>
        <pc:picChg chg="add mod">
          <ac:chgData name="Ferry, Sherri L" userId="3b9a7ee3-4f46-4359-9007-2dcf45e25578" providerId="ADAL" clId="{0558C40B-3FD7-442A-A688-F1AE45BC4DD7}" dt="2023-09-19T14:25:45.930" v="810" actId="1076"/>
          <ac:picMkLst>
            <pc:docMk/>
            <pc:sldMk cId="3022196478" sldId="342"/>
            <ac:picMk id="7" creationId="{8747F040-E996-F208-F27F-FBF2651B72F9}"/>
          </ac:picMkLst>
        </pc:picChg>
      </pc:sldChg>
      <pc:sldChg chg="addSp delSp modSp new mod ord setBg replTag delTag">
        <pc:chgData name="Ferry, Sherri L" userId="3b9a7ee3-4f46-4359-9007-2dcf45e25578" providerId="ADAL" clId="{0558C40B-3FD7-442A-A688-F1AE45BC4DD7}" dt="2023-09-19T15:00:33.616" v="1126"/>
        <pc:sldMkLst>
          <pc:docMk/>
          <pc:sldMk cId="617676336" sldId="343"/>
        </pc:sldMkLst>
        <pc:spChg chg="add del mod ord">
          <ac:chgData name="Ferry, Sherri L" userId="3b9a7ee3-4f46-4359-9007-2dcf45e25578" providerId="ADAL" clId="{0558C40B-3FD7-442A-A688-F1AE45BC4DD7}" dt="2023-09-19T14:36:35.541" v="840" actId="26606"/>
          <ac:spMkLst>
            <pc:docMk/>
            <pc:sldMk cId="617676336" sldId="343"/>
            <ac:spMk id="2" creationId="{EBDDB7B7-B776-95A3-A160-1F642D3C3D04}"/>
          </ac:spMkLst>
        </pc:spChg>
        <pc:spChg chg="add del">
          <ac:chgData name="Ferry, Sherri L" userId="3b9a7ee3-4f46-4359-9007-2dcf45e25578" providerId="ADAL" clId="{0558C40B-3FD7-442A-A688-F1AE45BC4DD7}" dt="2023-09-19T14:30:08.469" v="832" actId="22"/>
          <ac:spMkLst>
            <pc:docMk/>
            <pc:sldMk cId="617676336" sldId="343"/>
            <ac:spMk id="3" creationId="{7E48912E-799B-5DB3-A0F7-6E5C4AE3CCCF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9" creationId="{ED0877EA-D5A6-5F56-293F-2F81EA1E3F60}"/>
          </ac:spMkLst>
        </pc:spChg>
        <pc:spChg chg="add del mod">
          <ac:chgData name="Ferry, Sherri L" userId="3b9a7ee3-4f46-4359-9007-2dcf45e25578" providerId="ADAL" clId="{0558C40B-3FD7-442A-A688-F1AE45BC4DD7}" dt="2023-09-19T14:35:13.114" v="834" actId="22"/>
          <ac:spMkLst>
            <pc:docMk/>
            <pc:sldMk cId="617676336" sldId="343"/>
            <ac:spMk id="10" creationId="{181053C4-E280-9859-ACD9-4ABA145E1889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12" creationId="{96CF2A2B-0745-440C-9224-C5C6A0A4286F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14" creationId="{75BE6D6B-84C9-4D2B-97EB-773B7369EF82}"/>
          </ac:spMkLst>
        </pc:spChg>
        <pc:spChg chg="add mod">
          <ac:chgData name="Ferry, Sherri L" userId="3b9a7ee3-4f46-4359-9007-2dcf45e25578" providerId="ADAL" clId="{0558C40B-3FD7-442A-A688-F1AE45BC4DD7}" dt="2023-09-19T14:41:57.579" v="1024" actId="403"/>
          <ac:spMkLst>
            <pc:docMk/>
            <pc:sldMk cId="617676336" sldId="343"/>
            <ac:spMk id="15" creationId="{FEF5D99F-6A4D-5982-80AA-E53E33F2764C}"/>
          </ac:spMkLst>
        </pc:spChg>
        <pc:spChg chg="add mod">
          <ac:chgData name="Ferry, Sherri L" userId="3b9a7ee3-4f46-4359-9007-2dcf45e25578" providerId="ADAL" clId="{0558C40B-3FD7-442A-A688-F1AE45BC4DD7}" dt="2023-09-19T14:42:13.861" v="1027" actId="1076"/>
          <ac:spMkLst>
            <pc:docMk/>
            <pc:sldMk cId="617676336" sldId="343"/>
            <ac:spMk id="16" creationId="{F376BAD1-CDB4-6958-141B-06180A27B62D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17" creationId="{A27968AC-D4ED-9E9D-5D0B-BB8B1674B771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18" creationId="{51935DB0-36D0-5C2E-7342-262D35382F26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0" creationId="{AE3A741D-C19B-960A-5803-1C5887147820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2" creationId="{DC39DE25-0E4E-0AA7-0932-1D78C2372786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4" creationId="{8D6EA299-0840-6DEA-E670-C49AEBC87E89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6" creationId="{53D31893-BB06-4F90-7CCA-0A7A2694FA80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7" creationId="{3F8ABF93-7FE7-6D3B-6AD7-C3921745C20D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8" creationId="{D3C4FB21-0C2C-3F62-3EC5-DD378DBD37B2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36" creationId="{6B5E2835-4E47-45B3-9CFE-732FF7B05472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38" creationId="{5B45AD5D-AA52-4F7B-9362-576A39AD9E09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0" creationId="{AEDD7960-4866-4399-BEF6-DD1431AB4E34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2" creationId="{55D4142C-5077-457F-A6AD-3FECFDB39685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4" creationId="{7A5F0580-5EE9-419F-96EE-B6529EF6E7D0}"/>
          </ac:spMkLst>
        </pc:spChg>
        <pc:grpChg chg="add del">
          <ac:chgData name="Ferry, Sherri L" userId="3b9a7ee3-4f46-4359-9007-2dcf45e25578" providerId="ADAL" clId="{0558C40B-3FD7-442A-A688-F1AE45BC4DD7}" dt="2023-09-19T14:39:59.405" v="930" actId="26606"/>
          <ac:grpSpMkLst>
            <pc:docMk/>
            <pc:sldMk cId="617676336" sldId="343"/>
            <ac:grpSpMk id="30" creationId="{069C9563-3F88-F4E8-69B1-522A21F2EAD7}"/>
          </ac:grpSpMkLst>
        </pc:grpChg>
        <pc:picChg chg="add del mod ord">
          <ac:chgData name="Ferry, Sherri L" userId="3b9a7ee3-4f46-4359-9007-2dcf45e25578" providerId="ADAL" clId="{0558C40B-3FD7-442A-A688-F1AE45BC4DD7}" dt="2023-09-19T14:29:50.143" v="831" actId="22"/>
          <ac:picMkLst>
            <pc:docMk/>
            <pc:sldMk cId="617676336" sldId="343"/>
            <ac:picMk id="5" creationId="{89FFCB3C-E2F2-58F1-4C06-91DC1DB7343F}"/>
          </ac:picMkLst>
        </pc:picChg>
        <pc:picChg chg="add del mod ord">
          <ac:chgData name="Ferry, Sherri L" userId="3b9a7ee3-4f46-4359-9007-2dcf45e25578" providerId="ADAL" clId="{0558C40B-3FD7-442A-A688-F1AE45BC4DD7}" dt="2023-09-19T14:31:26.900" v="833" actId="21"/>
          <ac:picMkLst>
            <pc:docMk/>
            <pc:sldMk cId="617676336" sldId="343"/>
            <ac:picMk id="7" creationId="{E53201F5-0530-8F89-5490-EDD38DD2D532}"/>
          </ac:picMkLst>
        </pc:picChg>
        <pc:picChg chg="add mod ord modCrop">
          <ac:chgData name="Ferry, Sherri L" userId="3b9a7ee3-4f46-4359-9007-2dcf45e25578" providerId="ADAL" clId="{0558C40B-3FD7-442A-A688-F1AE45BC4DD7}" dt="2023-09-19T14:48:01.538" v="1069" actId="1076"/>
          <ac:picMkLst>
            <pc:docMk/>
            <pc:sldMk cId="617676336" sldId="343"/>
            <ac:picMk id="13" creationId="{1A6469ED-C702-D9D0-41AE-71E59C74CF5B}"/>
          </ac:picMkLst>
        </pc:picChg>
      </pc:sldChg>
      <pc:sldChg chg="addSp delSp modSp add mod ord setBg addAnim delAnim replTag delTag setClrOvrMap">
        <pc:chgData name="Ferry, Sherri L" userId="3b9a7ee3-4f46-4359-9007-2dcf45e25578" providerId="ADAL" clId="{0558C40B-3FD7-442A-A688-F1AE45BC4DD7}" dt="2023-10-02T18:02:57.984" v="2116"/>
        <pc:sldMkLst>
          <pc:docMk/>
          <pc:sldMk cId="240509729" sldId="344"/>
        </pc:sldMkLst>
        <pc:spChg chg="mod">
          <ac:chgData name="Ferry, Sherri L" userId="3b9a7ee3-4f46-4359-9007-2dcf45e25578" providerId="ADAL" clId="{0558C40B-3FD7-442A-A688-F1AE45BC4DD7}" dt="2023-10-02T14:42:29.372" v="1758" actId="14100"/>
          <ac:spMkLst>
            <pc:docMk/>
            <pc:sldMk cId="240509729" sldId="344"/>
            <ac:spMk id="2" creationId="{773EEB71-0EE6-AF18-5C55-B33C0C520269}"/>
          </ac:spMkLst>
        </pc:spChg>
        <pc:spChg chg="add mod">
          <ac:chgData name="Ferry, Sherri L" userId="3b9a7ee3-4f46-4359-9007-2dcf45e25578" providerId="ADAL" clId="{0558C40B-3FD7-442A-A688-F1AE45BC4DD7}" dt="2023-10-02T14:43:38.021" v="1762" actId="1076"/>
          <ac:spMkLst>
            <pc:docMk/>
            <pc:sldMk cId="240509729" sldId="344"/>
            <ac:spMk id="3" creationId="{FFAE9A65-EA9E-9072-C115-6F1CDFC82043}"/>
          </ac:spMkLst>
        </pc:spChg>
        <pc:spChg chg="add del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17" creationId="{71B2258F-86CA-4D4D-8270-BC05FCDEBFB3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2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4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6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8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30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2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3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4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7" creationId="{0E42565C-E3CC-4EF0-8093-88FCC788A3C2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8" creationId="{02F429C4-ABC9-46FC-818A-B5429CDE4A96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9" creationId="{2CEF98E4-3709-4952-8F42-2305CCE34FA3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40" creationId="{F10BCCF5-D685-47FF-B675-647EAEB72C8E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41" creationId="{B0EE8A42-107A-4D4C-8D56-BBAE95C7FC0D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3" creationId="{9AFC454B-A080-4D23-B177-6D5356C6E6EF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4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5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6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7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49" creationId="{9C7E0A2C-7C0A-4AAC-B3B0-6C12B2EBAE05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50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51" creationId="{871AEA07-1E14-44B4-8E55-64EF049CD66F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4" creationId="{4522B21E-B2B9-4C72-9A71-C87EFD137480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5" creationId="{5EB7D2A2-F448-44D4-938C-DC84CBCB3B1E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6" creationId="{871AEA07-1E14-44B4-8E55-64EF049CD66F}"/>
          </ac:spMkLst>
        </pc:spChg>
        <pc:cxnChg chg="add del">
          <ac:chgData name="Ferry, Sherri L" userId="3b9a7ee3-4f46-4359-9007-2dcf45e25578" providerId="ADAL" clId="{0558C40B-3FD7-442A-A688-F1AE45BC4DD7}" dt="2023-10-02T14:31:11.083" v="1699" actId="26606"/>
          <ac:cxnSpMkLst>
            <pc:docMk/>
            <pc:sldMk cId="240509729" sldId="344"/>
            <ac:cxnSpMk id="35" creationId="{F7C8EA93-3210-4C62-99E9-153C275E3A87}"/>
          </ac:cxnSpMkLst>
        </pc:cxnChg>
        <pc:cxnChg chg="add del">
          <ac:chgData name="Ferry, Sherri L" userId="3b9a7ee3-4f46-4359-9007-2dcf45e25578" providerId="ADAL" clId="{0558C40B-3FD7-442A-A688-F1AE45BC4DD7}" dt="2023-10-02T14:32:17.063" v="1706" actId="26606"/>
          <ac:cxnSpMkLst>
            <pc:docMk/>
            <pc:sldMk cId="240509729" sldId="344"/>
            <ac:cxnSpMk id="52" creationId="{F7C8EA93-3210-4C62-99E9-153C275E3A87}"/>
          </ac:cxnSpMkLst>
        </pc:cxnChg>
        <pc:cxnChg chg="add">
          <ac:chgData name="Ferry, Sherri L" userId="3b9a7ee3-4f46-4359-9007-2dcf45e25578" providerId="ADAL" clId="{0558C40B-3FD7-442A-A688-F1AE45BC4DD7}" dt="2023-10-02T14:32:17.063" v="1707" actId="26606"/>
          <ac:cxnSpMkLst>
            <pc:docMk/>
            <pc:sldMk cId="240509729" sldId="344"/>
            <ac:cxnSpMk id="57" creationId="{F7C8EA93-3210-4C62-99E9-153C275E3A87}"/>
          </ac:cxnSpMkLst>
        </pc:cxnChg>
      </pc:sldChg>
      <pc:sldChg chg="addSp delSp modSp new mod ord setBg replTag delTag setClrOvrMap">
        <pc:chgData name="Ferry, Sherri L" userId="3b9a7ee3-4f46-4359-9007-2dcf45e25578" providerId="ADAL" clId="{0558C40B-3FD7-442A-A688-F1AE45BC4DD7}" dt="2023-10-02T18:02:54.927" v="2112"/>
        <pc:sldMkLst>
          <pc:docMk/>
          <pc:sldMk cId="455619465" sldId="345"/>
        </pc:sldMkLst>
        <pc:spChg chg="del">
          <ac:chgData name="Ferry, Sherri L" userId="3b9a7ee3-4f46-4359-9007-2dcf45e25578" providerId="ADAL" clId="{0558C40B-3FD7-442A-A688-F1AE45BC4DD7}" dt="2023-10-02T17:03:17.813" v="1798" actId="26606"/>
          <ac:spMkLst>
            <pc:docMk/>
            <pc:sldMk cId="455619465" sldId="345"/>
            <ac:spMk id="2" creationId="{B8C4087C-4523-9B02-2AEF-E1EB73A3B8F9}"/>
          </ac:spMkLst>
        </pc:spChg>
        <pc:spChg chg="del">
          <ac:chgData name="Ferry, Sherri L" userId="3b9a7ee3-4f46-4359-9007-2dcf45e25578" providerId="ADAL" clId="{0558C40B-3FD7-442A-A688-F1AE45BC4DD7}" dt="2023-10-02T16:57:59.616" v="1786"/>
          <ac:spMkLst>
            <pc:docMk/>
            <pc:sldMk cId="455619465" sldId="345"/>
            <ac:spMk id="3" creationId="{7F98950F-3CAD-EC06-17F7-CB533A6A3591}"/>
          </ac:spMkLst>
        </pc:spChg>
        <pc:spChg chg="add del mod">
          <ac:chgData name="Ferry, Sherri L" userId="3b9a7ee3-4f46-4359-9007-2dcf45e25578" providerId="ADAL" clId="{0558C40B-3FD7-442A-A688-F1AE45BC4DD7}" dt="2023-10-02T17:01:15.135" v="1792"/>
          <ac:spMkLst>
            <pc:docMk/>
            <pc:sldMk cId="455619465" sldId="345"/>
            <ac:spMk id="6" creationId="{9CA66533-A67D-A654-C680-91D5BFDAB1EC}"/>
          </ac:spMkLst>
        </pc:spChg>
        <pc:spChg chg="add del mod ord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8" creationId="{B93ED432-4248-1FEB-5EFC-B62523FFA700}"/>
          </ac:spMkLst>
        </pc:spChg>
        <pc:spChg chg="add del mod ord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9" creationId="{55BADE85-4ED1-1195-BE3B-3FF3B3DD1B25}"/>
          </ac:spMkLst>
        </pc:spChg>
        <pc:spChg chg="add del mod">
          <ac:chgData name="Ferry, Sherri L" userId="3b9a7ee3-4f46-4359-9007-2dcf45e25578" providerId="ADAL" clId="{0558C40B-3FD7-442A-A688-F1AE45BC4DD7}" dt="2023-10-02T17:12:48.453" v="1875" actId="21"/>
          <ac:spMkLst>
            <pc:docMk/>
            <pc:sldMk cId="455619465" sldId="345"/>
            <ac:spMk id="10" creationId="{E59715A3-729E-3940-BC41-A96220CA6B4B}"/>
          </ac:spMkLst>
        </pc:spChg>
        <pc:spChg chg="add del mod">
          <ac:chgData name="Ferry, Sherri L" userId="3b9a7ee3-4f46-4359-9007-2dcf45e25578" providerId="ADAL" clId="{0558C40B-3FD7-442A-A688-F1AE45BC4DD7}" dt="2023-10-02T17:12:44.717" v="1874" actId="21"/>
          <ac:spMkLst>
            <pc:docMk/>
            <pc:sldMk cId="455619465" sldId="345"/>
            <ac:spMk id="11" creationId="{97EC4B94-AEDB-CD09-D3FF-A22F624D2CD9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2" creationId="{22F15A2D-2324-487D-A02A-BF46C5C580EB}"/>
          </ac:spMkLst>
        </pc:spChg>
        <pc:spChg chg="add del mod">
          <ac:chgData name="Ferry, Sherri L" userId="3b9a7ee3-4f46-4359-9007-2dcf45e25578" providerId="ADAL" clId="{0558C40B-3FD7-442A-A688-F1AE45BC4DD7}" dt="2023-10-02T17:17:46.012" v="1885" actId="21"/>
          <ac:spMkLst>
            <pc:docMk/>
            <pc:sldMk cId="455619465" sldId="345"/>
            <ac:spMk id="13" creationId="{D93EDB58-62EC-40C9-A16C-C7BCF2E0DD3A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4" creationId="{2AEAFA59-923A-4F54-8B49-44C970BCC323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6" creationId="{C37E9D4B-7BFA-4D10-B666-547BAC499469}"/>
          </ac:spMkLst>
        </pc:spChg>
        <pc:spChg chg="add del mod">
          <ac:chgData name="Ferry, Sherri L" userId="3b9a7ee3-4f46-4359-9007-2dcf45e25578" providerId="ADAL" clId="{0558C40B-3FD7-442A-A688-F1AE45BC4DD7}" dt="2023-10-02T17:16:29.852" v="1876"/>
          <ac:spMkLst>
            <pc:docMk/>
            <pc:sldMk cId="455619465" sldId="345"/>
            <ac:spMk id="17" creationId="{041BD651-A878-A505-B5A1-79510C3205B6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1" creationId="{AB8C311F-7253-4AED-9701-7FC0708C41C7}"/>
          </ac:spMkLst>
        </pc:spChg>
        <pc:spChg chg="add del mod">
          <ac:chgData name="Ferry, Sherri L" userId="3b9a7ee3-4f46-4359-9007-2dcf45e25578" providerId="ADAL" clId="{0558C40B-3FD7-442A-A688-F1AE45BC4DD7}" dt="2023-10-02T17:29:26.931" v="1915" actId="21"/>
          <ac:spMkLst>
            <pc:docMk/>
            <pc:sldMk cId="455619465" sldId="345"/>
            <ac:spMk id="22" creationId="{CC42A6FA-89E9-8A9D-C17A-D145F9EE55DF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3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5" creationId="{2633B3B5-CC90-43F0-8714-D31D1F3F0209}"/>
          </ac:spMkLst>
        </pc:spChg>
        <pc:spChg chg="add del mod">
          <ac:chgData name="Ferry, Sherri L" userId="3b9a7ee3-4f46-4359-9007-2dcf45e25578" providerId="ADAL" clId="{0558C40B-3FD7-442A-A688-F1AE45BC4DD7}" dt="2023-10-02T17:38:20.474" v="1957" actId="26606"/>
          <ac:spMkLst>
            <pc:docMk/>
            <pc:sldMk cId="455619465" sldId="345"/>
            <ac:spMk id="26" creationId="{52BAB4C5-4FA3-66E3-6B2F-071425825B7A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7" creationId="{A8D57A06-A426-446D-B02C-A2DC6B62E45E}"/>
          </ac:spMkLst>
        </pc:spChg>
        <pc:spChg chg="add mod">
          <ac:chgData name="Ferry, Sherri L" userId="3b9a7ee3-4f46-4359-9007-2dcf45e25578" providerId="ADAL" clId="{0558C40B-3FD7-442A-A688-F1AE45BC4DD7}" dt="2023-10-02T17:54:25.701" v="2087" actId="1076"/>
          <ac:spMkLst>
            <pc:docMk/>
            <pc:sldMk cId="455619465" sldId="345"/>
            <ac:spMk id="28" creationId="{E0399E09-82F1-47ED-6ED1-78D92968844C}"/>
          </ac:spMkLst>
        </pc:spChg>
        <pc:spChg chg="add mod">
          <ac:chgData name="Ferry, Sherri L" userId="3b9a7ee3-4f46-4359-9007-2dcf45e25578" providerId="ADAL" clId="{0558C40B-3FD7-442A-A688-F1AE45BC4DD7}" dt="2023-10-02T17:56:09.088" v="2101" actId="1076"/>
          <ac:spMkLst>
            <pc:docMk/>
            <pc:sldMk cId="455619465" sldId="345"/>
            <ac:spMk id="29" creationId="{26E651F4-93C7-3540-D69F-FCE955C38813}"/>
          </ac:spMkLst>
        </pc:spChg>
        <pc:spChg chg="add mod">
          <ac:chgData name="Ferry, Sherri L" userId="3b9a7ee3-4f46-4359-9007-2dcf45e25578" providerId="ADAL" clId="{0558C40B-3FD7-442A-A688-F1AE45BC4DD7}" dt="2023-10-02T17:56:14.604" v="2102" actId="1076"/>
          <ac:spMkLst>
            <pc:docMk/>
            <pc:sldMk cId="455619465" sldId="345"/>
            <ac:spMk id="30" creationId="{C744ED0D-AFEE-3622-8D23-B6EAAAF3D3E7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1" creationId="{17652C99-2B0A-74BB-529D-2A4D44697653}"/>
          </ac:spMkLst>
        </pc:spChg>
        <pc:spChg chg="add mod">
          <ac:chgData name="Ferry, Sherri L" userId="3b9a7ee3-4f46-4359-9007-2dcf45e25578" providerId="ADAL" clId="{0558C40B-3FD7-442A-A688-F1AE45BC4DD7}" dt="2023-10-02T17:48:09.485" v="2041" actId="1076"/>
          <ac:spMkLst>
            <pc:docMk/>
            <pc:sldMk cId="455619465" sldId="345"/>
            <ac:spMk id="32" creationId="{4D330217-AD93-EB85-3925-4197352B3258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4" creationId="{B210AC1D-4063-4C6E-9528-FA9C4C0C18E6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6" creationId="{02F8C595-E68C-4306-AED8-DC7826A0A506}"/>
          </ac:spMkLst>
        </pc:spChg>
        <pc:spChg chg="add del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41" creationId="{42A4FC2C-047E-45A5-965D-8E1E3BF09BC6}"/>
          </ac:spMkLst>
        </pc:spChg>
        <pc:spChg chg="add del">
          <ac:chgData name="Ferry, Sherri L" userId="3b9a7ee3-4f46-4359-9007-2dcf45e25578" providerId="ADAL" clId="{0558C40B-3FD7-442A-A688-F1AE45BC4DD7}" dt="2023-10-02T17:11:42.758" v="1865" actId="26606"/>
          <ac:spMkLst>
            <pc:docMk/>
            <pc:sldMk cId="455619465" sldId="345"/>
            <ac:spMk id="43" creationId="{9228552E-C8B1-4A80-8448-0787CE0FC704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44" creationId="{C0A1ED06-4733-4020-9C60-81D4D801408D}"/>
          </ac:spMkLst>
        </pc:spChg>
        <pc:spChg chg="add del">
          <ac:chgData name="Ferry, Sherri L" userId="3b9a7ee3-4f46-4359-9007-2dcf45e25578" providerId="ADAL" clId="{0558C40B-3FD7-442A-A688-F1AE45BC4DD7}" dt="2023-10-02T17:11:42.758" v="1865" actId="26606"/>
          <ac:spMkLst>
            <pc:docMk/>
            <pc:sldMk cId="455619465" sldId="345"/>
            <ac:spMk id="45" creationId="{DDF6C008-C1F7-BB80-6840-9591E5C7A5DB}"/>
          </ac:spMkLst>
        </pc:spChg>
        <pc:spChg chg="add del">
          <ac:chgData name="Ferry, Sherri L" userId="3b9a7ee3-4f46-4359-9007-2dcf45e25578" providerId="ADAL" clId="{0558C40B-3FD7-442A-A688-F1AE45BC4DD7}" dt="2023-10-02T17:07:21.063" v="1823" actId="26606"/>
          <ac:spMkLst>
            <pc:docMk/>
            <pc:sldMk cId="455619465" sldId="345"/>
            <ac:spMk id="46" creationId="{B098FE6D-7262-4839-92B0-81ABB08819F3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47" creationId="{3C7546C9-ED7A-1E59-C67D-BB1726AADC3E}"/>
          </ac:spMkLst>
        </pc:spChg>
        <pc:spChg chg="add del">
          <ac:chgData name="Ferry, Sherri L" userId="3b9a7ee3-4f46-4359-9007-2dcf45e25578" providerId="ADAL" clId="{0558C40B-3FD7-442A-A688-F1AE45BC4DD7}" dt="2023-10-02T17:07:21.063" v="1823" actId="26606"/>
          <ac:spMkLst>
            <pc:docMk/>
            <pc:sldMk cId="455619465" sldId="345"/>
            <ac:spMk id="48" creationId="{F489C2E0-4895-4B72-85EA-7EE9FAFFDC7E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50" creationId="{B0CA3509-3AF9-45FE-93ED-57BB5D5E8E07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57" creationId="{AB8C311F-7253-4AED-9701-7FC0708C41C7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59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61" creationId="{2633B3B5-CC90-43F0-8714-D31D1F3F0209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63" creationId="{A8D57A06-A426-446D-B02C-A2DC6B62E45E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5" creationId="{D5997EA8-5EFC-40CD-A85F-C3C3BC5F9EB7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6" creationId="{1CF6A1EC-BD15-42D9-A339-A3970CF7C65A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7" creationId="{A720C27D-5C39-492B-BD68-C220C0F838AC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8" creationId="{A4F3394A-A959-460A-ACF9-5FA682C76940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9" creationId="{52BAB4C5-4FA3-66E3-6B2F-071425825B7A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4" creationId="{AB8C311F-7253-4AED-9701-7FC0708C41C7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6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8" creationId="{2633B3B5-CC90-43F0-8714-D31D1F3F0209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80" creationId="{A8D57A06-A426-446D-B02C-A2DC6B62E45E}"/>
          </ac:spMkLst>
        </pc:spChg>
        <pc:grpChg chg="add del">
          <ac:chgData name="Ferry, Sherri L" userId="3b9a7ee3-4f46-4359-9007-2dcf45e25578" providerId="ADAL" clId="{0558C40B-3FD7-442A-A688-F1AE45BC4DD7}" dt="2023-10-02T17:38:20.474" v="1957" actId="26606"/>
          <ac:grpSpMkLst>
            <pc:docMk/>
            <pc:sldMk cId="455619465" sldId="345"/>
            <ac:grpSpMk id="49" creationId="{5EFBDE31-BB3E-6CFC-23CD-B5976DA38438}"/>
          </ac:grpSpMkLst>
        </pc:grpChg>
        <pc:grpChg chg="add">
          <ac:chgData name="Ferry, Sherri L" userId="3b9a7ee3-4f46-4359-9007-2dcf45e25578" providerId="ADAL" clId="{0558C40B-3FD7-442A-A688-F1AE45BC4DD7}" dt="2023-10-02T17:42:33.804" v="1986" actId="26606"/>
          <ac:grpSpMkLst>
            <pc:docMk/>
            <pc:sldMk cId="455619465" sldId="345"/>
            <ac:grpSpMk id="85" creationId="{63737881-458F-40AD-B72B-B57D267DC423}"/>
          </ac:grpSpMkLst>
        </pc:grpChg>
        <pc:picChg chg="add del mod ord modCrop">
          <ac:chgData name="Ferry, Sherri L" userId="3b9a7ee3-4f46-4359-9007-2dcf45e25578" providerId="ADAL" clId="{0558C40B-3FD7-442A-A688-F1AE45BC4DD7}" dt="2023-10-02T16:58:39.611" v="1791" actId="21"/>
          <ac:picMkLst>
            <pc:docMk/>
            <pc:sldMk cId="455619465" sldId="345"/>
            <ac:picMk id="4" creationId="{E1857EC7-F0A4-05E3-39C5-20EFA55C40DB}"/>
          </ac:picMkLst>
        </pc:picChg>
        <pc:picChg chg="add del mod ord modCrop">
          <ac:chgData name="Ferry, Sherri L" userId="3b9a7ee3-4f46-4359-9007-2dcf45e25578" providerId="ADAL" clId="{0558C40B-3FD7-442A-A688-F1AE45BC4DD7}" dt="2023-10-02T17:12:38.294" v="1873" actId="21"/>
          <ac:picMkLst>
            <pc:docMk/>
            <pc:sldMk cId="455619465" sldId="345"/>
            <ac:picMk id="7" creationId="{7BDC7CD7-A257-3328-3BF5-6B02D5BFB0C3}"/>
          </ac:picMkLst>
        </pc:picChg>
        <pc:picChg chg="add del mod modCrop">
          <ac:chgData name="Ferry, Sherri L" userId="3b9a7ee3-4f46-4359-9007-2dcf45e25578" providerId="ADAL" clId="{0558C40B-3FD7-442A-A688-F1AE45BC4DD7}" dt="2023-10-02T17:35:36.882" v="1945" actId="21"/>
          <ac:picMkLst>
            <pc:docMk/>
            <pc:sldMk cId="455619465" sldId="345"/>
            <ac:picMk id="18" creationId="{C282E533-CB4B-CCA0-3819-62C6D677E778}"/>
          </ac:picMkLst>
        </pc:picChg>
        <pc:picChg chg="add mod ord modCrop">
          <ac:chgData name="Ferry, Sherri L" userId="3b9a7ee3-4f46-4359-9007-2dcf45e25578" providerId="ADAL" clId="{0558C40B-3FD7-442A-A688-F1AE45BC4DD7}" dt="2023-10-02T17:56:00.453" v="2100" actId="1076"/>
          <ac:picMkLst>
            <pc:docMk/>
            <pc:sldMk cId="455619465" sldId="345"/>
            <ac:picMk id="19" creationId="{F04B5A95-CC9F-5B7E-F3C2-95F4AE1ABB16}"/>
          </ac:picMkLst>
        </pc:picChg>
      </pc:sldChg>
      <pc:sldChg chg="addSp delSp modSp new del mod setBg replTag delTag">
        <pc:chgData name="Ferry, Sherri L" userId="3b9a7ee3-4f46-4359-9007-2dcf45e25578" providerId="ADAL" clId="{0558C40B-3FD7-442A-A688-F1AE45BC4DD7}" dt="2023-10-02T17:52:19.672" v="2071" actId="2696"/>
        <pc:sldMkLst>
          <pc:docMk/>
          <pc:sldMk cId="1008445406" sldId="346"/>
        </pc:sldMkLst>
        <pc:spChg chg="add del">
          <ac:chgData name="Ferry, Sherri L" userId="3b9a7ee3-4f46-4359-9007-2dcf45e25578" providerId="ADAL" clId="{0558C40B-3FD7-442A-A688-F1AE45BC4DD7}" dt="2023-10-02T17:50:40.477" v="2059" actId="26606"/>
          <ac:spMkLst>
            <pc:docMk/>
            <pc:sldMk cId="1008445406" sldId="346"/>
            <ac:spMk id="2" creationId="{34EBBDC1-A7BB-8AAF-AD3F-DB5CE4A12655}"/>
          </ac:spMkLst>
        </pc:spChg>
        <pc:spChg chg="del">
          <ac:chgData name="Ferry, Sherri L" userId="3b9a7ee3-4f46-4359-9007-2dcf45e25578" providerId="ADAL" clId="{0558C40B-3FD7-442A-A688-F1AE45BC4DD7}" dt="2023-10-02T17:49:13.811" v="2048"/>
          <ac:spMkLst>
            <pc:docMk/>
            <pc:sldMk cId="1008445406" sldId="346"/>
            <ac:spMk id="3" creationId="{A97AB74B-8165-A06E-0AE0-95EC0A7FB355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8" creationId="{D690C4A4-1D4F-32D9-3ED0-8C16C39C0E15}"/>
          </ac:spMkLst>
        </pc:spChg>
        <pc:spChg chg="add del">
          <ac:chgData name="Ferry, Sherri L" userId="3b9a7ee3-4f46-4359-9007-2dcf45e25578" providerId="ADAL" clId="{0558C40B-3FD7-442A-A688-F1AE45BC4DD7}" dt="2023-10-02T17:50:40.470" v="2058" actId="26606"/>
          <ac:spMkLst>
            <pc:docMk/>
            <pc:sldMk cId="1008445406" sldId="346"/>
            <ac:spMk id="9" creationId="{42A4FC2C-047E-45A5-965D-8E1E3BF09BC6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1" creationId="{C0763A76-9F1C-4FC5-82B7-DD475DA461B2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2" creationId="{34EBBDC1-A7BB-8AAF-AD3F-DB5CE4A12655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3" creationId="{E81BF4F6-F2CF-4984-9D14-D6966D92F99F}"/>
          </ac:spMkLst>
        </pc:spChg>
        <pc:spChg chg="add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8" creationId="{42A4FC2C-047E-45A5-965D-8E1E3BF09BC6}"/>
          </ac:spMkLst>
        </pc:spChg>
        <pc:picChg chg="add mod modCrop">
          <ac:chgData name="Ferry, Sherri L" userId="3b9a7ee3-4f46-4359-9007-2dcf45e25578" providerId="ADAL" clId="{0558C40B-3FD7-442A-A688-F1AE45BC4DD7}" dt="2023-10-02T17:52:01.208" v="2066" actId="27614"/>
          <ac:picMkLst>
            <pc:docMk/>
            <pc:sldMk cId="1008445406" sldId="346"/>
            <ac:picMk id="4" creationId="{23CAB008-DB80-6420-7BB1-6F13F9C63409}"/>
          </ac:picMkLst>
        </pc:picChg>
      </pc:sldChg>
    </pc:docChg>
  </pc:docChgLst>
  <pc:docChgLst>
    <pc:chgData name="Ferry, Sherri L" userId="3b9a7ee3-4f46-4359-9007-2dcf45e25578" providerId="ADAL" clId="{BBB7BDBC-3DD4-41BF-AA5B-A17A2FE9F6CC}"/>
    <pc:docChg chg="undo custSel addSld delSld modSld replTag delTag">
      <pc:chgData name="Ferry, Sherri L" userId="3b9a7ee3-4f46-4359-9007-2dcf45e25578" providerId="ADAL" clId="{BBB7BDBC-3DD4-41BF-AA5B-A17A2FE9F6CC}" dt="2023-08-24T13:16:09.827" v="3465"/>
      <pc:docMkLst>
        <pc:docMk/>
      </pc:docMkLst>
      <pc:sldChg chg="modSp mod replTag delTag">
        <pc:chgData name="Ferry, Sherri L" userId="3b9a7ee3-4f46-4359-9007-2dcf45e25578" providerId="ADAL" clId="{BBB7BDBC-3DD4-41BF-AA5B-A17A2FE9F6CC}" dt="2023-08-24T12:03:02.815" v="3117"/>
        <pc:sldMkLst>
          <pc:docMk/>
          <pc:sldMk cId="661765998" sldId="262"/>
        </pc:sldMkLst>
        <pc:spChg chg="mod">
          <ac:chgData name="Ferry, Sherri L" userId="3b9a7ee3-4f46-4359-9007-2dcf45e25578" providerId="ADAL" clId="{BBB7BDBC-3DD4-41BF-AA5B-A17A2FE9F6CC}" dt="2023-08-16T16:02:47.273" v="19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BBB7BDBC-3DD4-41BF-AA5B-A17A2FE9F6CC}" dt="2023-08-24T13:07:26.039" v="3419"/>
        <pc:sldMkLst>
          <pc:docMk/>
          <pc:sldMk cId="2851127434" sldId="290"/>
        </pc:sldMkLst>
      </pc:sldChg>
      <pc:sldChg chg="addSp delSp modSp mod setBg modClrScheme replTag delTag delDesignElem chgLayout">
        <pc:chgData name="Ferry, Sherri L" userId="3b9a7ee3-4f46-4359-9007-2dcf45e25578" providerId="ADAL" clId="{BBB7BDBC-3DD4-41BF-AA5B-A17A2FE9F6CC}" dt="2023-08-24T13:16:09.827" v="3465"/>
        <pc:sldMkLst>
          <pc:docMk/>
          <pc:sldMk cId="2113689922" sldId="291"/>
        </pc:sldMkLst>
        <pc:spChg chg="add del mod ord">
          <ac:chgData name="Ferry, Sherri L" userId="3b9a7ee3-4f46-4359-9007-2dcf45e25578" providerId="ADAL" clId="{BBB7BDBC-3DD4-41BF-AA5B-A17A2FE9F6CC}" dt="2023-08-24T12:59:26.481" v="3321" actId="21"/>
          <ac:spMkLst>
            <pc:docMk/>
            <pc:sldMk cId="2113689922" sldId="291"/>
            <ac:spMk id="3" creationId="{58A52F07-2A57-E20D-9974-A3CE7AF6EC1B}"/>
          </ac:spMkLst>
        </pc:spChg>
        <pc:spChg chg="del">
          <ac:chgData name="Ferry, Sherri L" userId="3b9a7ee3-4f46-4359-9007-2dcf45e25578" providerId="ADAL" clId="{BBB7BDBC-3DD4-41BF-AA5B-A17A2FE9F6CC}" dt="2023-08-24T12:52:08.593" v="3241" actId="21"/>
          <ac:spMkLst>
            <pc:docMk/>
            <pc:sldMk cId="2113689922" sldId="291"/>
            <ac:spMk id="4" creationId="{FC02E2DA-BFC4-4ECC-A4DB-E18002D66797}"/>
          </ac:spMkLst>
        </pc:spChg>
        <pc:spChg chg="del">
          <ac:chgData name="Ferry, Sherri L" userId="3b9a7ee3-4f46-4359-9007-2dcf45e25578" providerId="ADAL" clId="{BBB7BDBC-3DD4-41BF-AA5B-A17A2FE9F6CC}" dt="2023-08-24T12:52:38.450" v="3248" actId="21"/>
          <ac:spMkLst>
            <pc:docMk/>
            <pc:sldMk cId="2113689922" sldId="291"/>
            <ac:spMk id="9" creationId="{FF1C2067-753C-DC48-A930-883DCFD37DFC}"/>
          </ac:spMkLst>
        </pc:spChg>
        <pc:spChg chg="add del mod ord">
          <ac:chgData name="Ferry, Sherri L" userId="3b9a7ee3-4f46-4359-9007-2dcf45e25578" providerId="ADAL" clId="{BBB7BDBC-3DD4-41BF-AA5B-A17A2FE9F6CC}" dt="2023-08-24T13:05:17.248" v="3397" actId="21"/>
          <ac:spMkLst>
            <pc:docMk/>
            <pc:sldMk cId="2113689922" sldId="291"/>
            <ac:spMk id="10" creationId="{E4E4E349-04BC-EB3B-49ED-194EE4D94AA4}"/>
          </ac:spMkLst>
        </pc:spChg>
        <pc:spChg chg="add del">
          <ac:chgData name="Ferry, Sherri L" userId="3b9a7ee3-4f46-4359-9007-2dcf45e25578" providerId="ADAL" clId="{BBB7BDBC-3DD4-41BF-AA5B-A17A2FE9F6CC}" dt="2023-08-24T12:55:48.532" v="3256" actId="26606"/>
          <ac:spMkLst>
            <pc:docMk/>
            <pc:sldMk cId="2113689922" sldId="291"/>
            <ac:spMk id="12" creationId="{129F4FEF-3F4E-4042-8E6D-C24E201FB31A}"/>
          </ac:spMkLst>
        </pc:spChg>
        <pc:spChg chg="add del">
          <ac:chgData name="Ferry, Sherri L" userId="3b9a7ee3-4f46-4359-9007-2dcf45e25578" providerId="ADAL" clId="{BBB7BDBC-3DD4-41BF-AA5B-A17A2FE9F6CC}" dt="2023-08-24T13:00:53.405" v="3355" actId="26606"/>
          <ac:spMkLst>
            <pc:docMk/>
            <pc:sldMk cId="2113689922" sldId="291"/>
            <ac:spMk id="16" creationId="{F13C74B1-5B17-4795-BED0-7140497B445A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17" creationId="{F4F2FC05-7D27-410F-BDA9-ADF4831368C7}"/>
          </ac:spMkLst>
        </pc:spChg>
        <pc:spChg chg="add del">
          <ac:chgData name="Ferry, Sherri L" userId="3b9a7ee3-4f46-4359-9007-2dcf45e25578" providerId="ADAL" clId="{BBB7BDBC-3DD4-41BF-AA5B-A17A2FE9F6CC}" dt="2023-08-24T13:00:53.405" v="3355" actId="26606"/>
          <ac:spMkLst>
            <pc:docMk/>
            <pc:sldMk cId="2113689922" sldId="291"/>
            <ac:spMk id="18" creationId="{D4974D33-8DC5-464E-8C6D-BE58F0669C17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19" creationId="{9080D120-BD54-46E1-BA37-82F5E8089E90}"/>
          </ac:spMkLst>
        </pc:spChg>
        <pc:spChg chg="add del">
          <ac:chgData name="Ferry, Sherri L" userId="3b9a7ee3-4f46-4359-9007-2dcf45e25578" providerId="ADAL" clId="{BBB7BDBC-3DD4-41BF-AA5B-A17A2FE9F6CC}" dt="2023-08-24T13:04:34.816" v="3395" actId="26606"/>
          <ac:spMkLst>
            <pc:docMk/>
            <pc:sldMk cId="2113689922" sldId="291"/>
            <ac:spMk id="20" creationId="{3BA513B0-82FF-4F41-8178-885375D1CFB5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21" creationId="{81D83946-74FA-498A-AC80-9926F041B5C5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23" creationId="{5060D983-8B52-443A-8183-2A1DE05618B5}"/>
          </ac:spMkLst>
        </pc:spChg>
        <pc:spChg chg="add mod">
          <ac:chgData name="Ferry, Sherri L" userId="3b9a7ee3-4f46-4359-9007-2dcf45e25578" providerId="ADAL" clId="{BBB7BDBC-3DD4-41BF-AA5B-A17A2FE9F6CC}" dt="2023-08-24T13:16:09.077" v="3463" actId="1076"/>
          <ac:spMkLst>
            <pc:docMk/>
            <pc:sldMk cId="2113689922" sldId="291"/>
            <ac:spMk id="30" creationId="{9464C078-AFAE-EE8D-D4C6-C36E68E058DD}"/>
          </ac:spMkLst>
        </pc:spChg>
        <pc:spChg chg="add del">
          <ac:chgData name="Ferry, Sherri L" userId="3b9a7ee3-4f46-4359-9007-2dcf45e25578" providerId="ADAL" clId="{BBB7BDBC-3DD4-41BF-AA5B-A17A2FE9F6CC}" dt="2023-08-24T13:04:22.012" v="3391" actId="26606"/>
          <ac:spMkLst>
            <pc:docMk/>
            <pc:sldMk cId="2113689922" sldId="291"/>
            <ac:spMk id="34" creationId="{C2B4C0C7-2745-46BE-B15F-E50582545365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38" creationId="{A720C27D-5C39-492B-BD68-C220C0F838AC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0" creationId="{A4F3394A-A959-460A-ACF9-5FA682C76940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2" creationId="{C681C32C-7AFC-4BB3-9088-65CBDFC5D1C2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3" creationId="{199C0ED0-69DE-4C31-A5CF-E2A46FD30226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4" creationId="{8D42B8BD-40AF-488E-8A79-D7256C917229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6" creationId="{D5997EA8-5EFC-40CD-A85F-C3C3BC5F9EB7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7" creationId="{1CF6A1EC-BD15-42D9-A339-A3970CF7C65A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2" creationId="{A182D396-EC2D-4435-A2E7-2BE57CF6A1E0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4" creationId="{85B6A842-7411-4FE2-A63A-C0643166332F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6" creationId="{B0E1A1AC-EF07-4431-B59B-BD97DC04858D}"/>
          </ac:spMkLst>
        </pc:spChg>
        <pc:grpChg chg="add del">
          <ac:chgData name="Ferry, Sherri L" userId="3b9a7ee3-4f46-4359-9007-2dcf45e25578" providerId="ADAL" clId="{BBB7BDBC-3DD4-41BF-AA5B-A17A2FE9F6CC}" dt="2023-08-24T13:04:34.816" v="3395" actId="26606"/>
          <ac:grpSpMkLst>
            <pc:docMk/>
            <pc:sldMk cId="2113689922" sldId="291"/>
            <ac:grpSpMk id="25" creationId="{93DB8501-F9F2-4ACD-B56A-9019CD5006D6}"/>
          </ac:grpSpMkLst>
        </pc:grpChg>
        <pc:grpChg chg="add del">
          <ac:chgData name="Ferry, Sherri L" userId="3b9a7ee3-4f46-4359-9007-2dcf45e25578" providerId="ADAL" clId="{BBB7BDBC-3DD4-41BF-AA5B-A17A2FE9F6CC}" dt="2023-08-24T13:04:22.012" v="3391" actId="26606"/>
          <ac:grpSpMkLst>
            <pc:docMk/>
            <pc:sldMk cId="2113689922" sldId="291"/>
            <ac:grpSpMk id="36" creationId="{89D8939B-D984-4564-B942-51C44F623C98}"/>
          </ac:grpSpMkLst>
        </pc:grpChg>
        <pc:picChg chg="add del mod ord">
          <ac:chgData name="Ferry, Sherri L" userId="3b9a7ee3-4f46-4359-9007-2dcf45e25578" providerId="ADAL" clId="{BBB7BDBC-3DD4-41BF-AA5B-A17A2FE9F6CC}" dt="2023-08-24T12:57:26.895" v="3259" actId="21"/>
          <ac:picMkLst>
            <pc:docMk/>
            <pc:sldMk cId="2113689922" sldId="291"/>
            <ac:picMk id="6" creationId="{3F585C4D-1361-EFAA-A7FA-0E8198280EEE}"/>
          </ac:picMkLst>
        </pc:picChg>
        <pc:picChg chg="del mod">
          <ac:chgData name="Ferry, Sherri L" userId="3b9a7ee3-4f46-4359-9007-2dcf45e25578" providerId="ADAL" clId="{BBB7BDBC-3DD4-41BF-AA5B-A17A2FE9F6CC}" dt="2023-08-24T12:57:24.591" v="3258" actId="21"/>
          <ac:picMkLst>
            <pc:docMk/>
            <pc:sldMk cId="2113689922" sldId="291"/>
            <ac:picMk id="7" creationId="{A33FECCA-F2C4-4845-8B6E-B306AB84B4E1}"/>
          </ac:picMkLst>
        </pc:picChg>
        <pc:picChg chg="add mod ord">
          <ac:chgData name="Ferry, Sherri L" userId="3b9a7ee3-4f46-4359-9007-2dcf45e25578" providerId="ADAL" clId="{BBB7BDBC-3DD4-41BF-AA5B-A17A2FE9F6CC}" dt="2023-08-24T13:14:31.686" v="3459" actId="1076"/>
          <ac:picMkLst>
            <pc:docMk/>
            <pc:sldMk cId="2113689922" sldId="291"/>
            <ac:picMk id="11" creationId="{1277A784-2222-65AC-9AE8-7BDBCAEFC04B}"/>
          </ac:picMkLst>
        </pc:picChg>
        <pc:picChg chg="add mod">
          <ac:chgData name="Ferry, Sherri L" userId="3b9a7ee3-4f46-4359-9007-2dcf45e25578" providerId="ADAL" clId="{BBB7BDBC-3DD4-41BF-AA5B-A17A2FE9F6CC}" dt="2023-08-24T13:15:15.801" v="3461" actId="1076"/>
          <ac:picMkLst>
            <pc:docMk/>
            <pc:sldMk cId="2113689922" sldId="291"/>
            <ac:picMk id="14" creationId="{DF63C228-A6F4-0E16-20C5-7F9FC0C76648}"/>
          </ac:picMkLst>
        </pc:picChg>
        <pc:picChg chg="add mod">
          <ac:chgData name="Ferry, Sherri L" userId="3b9a7ee3-4f46-4359-9007-2dcf45e25578" providerId="ADAL" clId="{BBB7BDBC-3DD4-41BF-AA5B-A17A2FE9F6CC}" dt="2023-08-24T13:14:25.807" v="3457" actId="1076"/>
          <ac:picMkLst>
            <pc:docMk/>
            <pc:sldMk cId="2113689922" sldId="291"/>
            <ac:picMk id="22" creationId="{207BA9F8-886A-6F19-A942-5FC5B4B5A3F8}"/>
          </ac:picMkLst>
        </pc:picChg>
      </pc:sldChg>
      <pc:sldChg chg="addSp delSp modSp mod replTag delTag">
        <pc:chgData name="Ferry, Sherri L" userId="3b9a7ee3-4f46-4359-9007-2dcf45e25578" providerId="ADAL" clId="{BBB7BDBC-3DD4-41BF-AA5B-A17A2FE9F6CC}" dt="2023-08-17T15:03:36.214" v="2937"/>
        <pc:sldMkLst>
          <pc:docMk/>
          <pc:sldMk cId="242236647" sldId="308"/>
        </pc:sldMkLst>
        <pc:spChg chg="add del mod">
          <ac:chgData name="Ferry, Sherri L" userId="3b9a7ee3-4f46-4359-9007-2dcf45e25578" providerId="ADAL" clId="{BBB7BDBC-3DD4-41BF-AA5B-A17A2FE9F6CC}" dt="2023-08-16T19:25:57.364" v="1860" actId="21"/>
          <ac:spMkLst>
            <pc:docMk/>
            <pc:sldMk cId="242236647" sldId="308"/>
            <ac:spMk id="2" creationId="{22B49912-B957-24F9-D3BC-9612F98193B3}"/>
          </ac:spMkLst>
        </pc:spChg>
        <pc:picChg chg="add del mod">
          <ac:chgData name="Ferry, Sherri L" userId="3b9a7ee3-4f46-4359-9007-2dcf45e25578" providerId="ADAL" clId="{BBB7BDBC-3DD4-41BF-AA5B-A17A2FE9F6CC}" dt="2023-08-16T16:38:41.421" v="406" actId="21"/>
          <ac:picMkLst>
            <pc:docMk/>
            <pc:sldMk cId="242236647" sldId="308"/>
            <ac:picMk id="2050" creationId="{34AC29FE-BA5B-D461-7A8A-9D597F02739D}"/>
          </ac:picMkLst>
        </pc:picChg>
        <pc:picChg chg="add del mod">
          <ac:chgData name="Ferry, Sherri L" userId="3b9a7ee3-4f46-4359-9007-2dcf45e25578" providerId="ADAL" clId="{BBB7BDBC-3DD4-41BF-AA5B-A17A2FE9F6CC}" dt="2023-08-16T16:38:38.737" v="405" actId="21"/>
          <ac:picMkLst>
            <pc:docMk/>
            <pc:sldMk cId="242236647" sldId="308"/>
            <ac:picMk id="2052" creationId="{528093F9-B955-E15C-B7F6-DD20D956DB1A}"/>
          </ac:picMkLst>
        </pc:picChg>
        <pc:picChg chg="add del mod">
          <ac:chgData name="Ferry, Sherri L" userId="3b9a7ee3-4f46-4359-9007-2dcf45e25578" providerId="ADAL" clId="{BBB7BDBC-3DD4-41BF-AA5B-A17A2FE9F6CC}" dt="2023-08-16T19:26:02.787" v="1861" actId="21"/>
          <ac:picMkLst>
            <pc:docMk/>
            <pc:sldMk cId="242236647" sldId="308"/>
            <ac:picMk id="2054" creationId="{646076FE-BD9E-8E89-768F-8D1DC6CC2432}"/>
          </ac:picMkLst>
        </pc:picChg>
      </pc:sldChg>
      <pc:sldChg chg="addSp delSp modSp mod replTag delTag">
        <pc:chgData name="Ferry, Sherri L" userId="3b9a7ee3-4f46-4359-9007-2dcf45e25578" providerId="ADAL" clId="{BBB7BDBC-3DD4-41BF-AA5B-A17A2FE9F6CC}" dt="2023-08-24T13:07:22.316" v="3411"/>
        <pc:sldMkLst>
          <pc:docMk/>
          <pc:sldMk cId="2016940247" sldId="327"/>
        </pc:sldMkLst>
        <pc:spChg chg="mod">
          <ac:chgData name="Ferry, Sherri L" userId="3b9a7ee3-4f46-4359-9007-2dcf45e25578" providerId="ADAL" clId="{BBB7BDBC-3DD4-41BF-AA5B-A17A2FE9F6CC}" dt="2023-08-16T18:27:08.284" v="1122" actId="20577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BBB7BDBC-3DD4-41BF-AA5B-A17A2FE9F6CC}" dt="2023-08-16T18:26:46.055" v="1118" actId="21"/>
          <ac:spMkLst>
            <pc:docMk/>
            <pc:sldMk cId="2016940247" sldId="327"/>
            <ac:spMk id="6" creationId="{3B7673FF-41C7-6B85-C887-74E3591D79D7}"/>
          </ac:spMkLst>
        </pc:spChg>
        <pc:spChg chg="add mod">
          <ac:chgData name="Ferry, Sherri L" userId="3b9a7ee3-4f46-4359-9007-2dcf45e25578" providerId="ADAL" clId="{BBB7BDBC-3DD4-41BF-AA5B-A17A2FE9F6CC}" dt="2023-08-21T17:56:43.082" v="3097" actId="1076"/>
          <ac:spMkLst>
            <pc:docMk/>
            <pc:sldMk cId="2016940247" sldId="327"/>
            <ac:spMk id="8" creationId="{9B633110-36D5-811F-0A81-3438F1BD40EB}"/>
          </ac:spMkLst>
        </pc:spChg>
        <pc:picChg chg="add del mod">
          <ac:chgData name="Ferry, Sherri L" userId="3b9a7ee3-4f46-4359-9007-2dcf45e25578" providerId="ADAL" clId="{BBB7BDBC-3DD4-41BF-AA5B-A17A2FE9F6CC}" dt="2023-08-17T13:20:55.276" v="1941" actId="21"/>
          <ac:picMkLst>
            <pc:docMk/>
            <pc:sldMk cId="2016940247" sldId="327"/>
            <ac:picMk id="5" creationId="{80681568-0A59-7BCF-844D-4AE2F9B0D39A}"/>
          </ac:picMkLst>
        </pc:picChg>
        <pc:picChg chg="add mod">
          <ac:chgData name="Ferry, Sherri L" userId="3b9a7ee3-4f46-4359-9007-2dcf45e25578" providerId="ADAL" clId="{BBB7BDBC-3DD4-41BF-AA5B-A17A2FE9F6CC}" dt="2023-08-17T15:03:54.981" v="2946" actId="1076"/>
          <ac:picMkLst>
            <pc:docMk/>
            <pc:sldMk cId="2016940247" sldId="327"/>
            <ac:picMk id="7" creationId="{E86B543A-653F-100F-E21E-14E9ED835CC5}"/>
          </ac:picMkLst>
        </pc:picChg>
        <pc:picChg chg="del">
          <ac:chgData name="Ferry, Sherri L" userId="3b9a7ee3-4f46-4359-9007-2dcf45e25578" providerId="ADAL" clId="{BBB7BDBC-3DD4-41BF-AA5B-A17A2FE9F6CC}" dt="2023-08-16T18:26:22.957" v="1043" actId="21"/>
          <ac:picMkLst>
            <pc:docMk/>
            <pc:sldMk cId="2016940247" sldId="327"/>
            <ac:picMk id="9" creationId="{722CEB94-D7FA-8467-A116-8D548F724D89}"/>
          </ac:picMkLst>
        </pc:picChg>
      </pc:sldChg>
      <pc:sldChg chg="addSp delSp modSp mod setBg replTag delTag delDesignElem chgLayout">
        <pc:chgData name="Ferry, Sherri L" userId="3b9a7ee3-4f46-4359-9007-2dcf45e25578" providerId="ADAL" clId="{BBB7BDBC-3DD4-41BF-AA5B-A17A2FE9F6CC}" dt="2023-08-21T17:56:02.430" v="3084"/>
        <pc:sldMkLst>
          <pc:docMk/>
          <pc:sldMk cId="3894782012" sldId="329"/>
        </pc:sldMkLst>
        <pc:spChg chg="add mod ord">
          <ac:chgData name="Ferry, Sherri L" userId="3b9a7ee3-4f46-4359-9007-2dcf45e25578" providerId="ADAL" clId="{BBB7BDBC-3DD4-41BF-AA5B-A17A2FE9F6CC}" dt="2023-08-21T17:54:58.437" v="3078" actId="1076"/>
          <ac:spMkLst>
            <pc:docMk/>
            <pc:sldMk cId="3894782012" sldId="329"/>
            <ac:spMk id="2" creationId="{BF681469-3DB3-1742-C3D6-D6B64FD158D1}"/>
          </ac:spMkLst>
        </pc:spChg>
        <pc:spChg chg="mod ord">
          <ac:chgData name="Ferry, Sherri L" userId="3b9a7ee3-4f46-4359-9007-2dcf45e25578" providerId="ADAL" clId="{BBB7BDBC-3DD4-41BF-AA5B-A17A2FE9F6CC}" dt="2023-08-21T17:54:52.995" v="3077" actId="1036"/>
          <ac:spMkLst>
            <pc:docMk/>
            <pc:sldMk cId="3894782012" sldId="329"/>
            <ac:spMk id="12" creationId="{13DEDDB2-E471-C82A-C154-C80782639C5C}"/>
          </ac:spMkLst>
        </pc:spChg>
        <pc:spChg chg="add mod">
          <ac:chgData name="Ferry, Sherri L" userId="3b9a7ee3-4f46-4359-9007-2dcf45e25578" providerId="ADAL" clId="{BBB7BDBC-3DD4-41BF-AA5B-A17A2FE9F6CC}" dt="2023-08-17T12:25:49.188" v="1898" actId="13926"/>
          <ac:spMkLst>
            <pc:docMk/>
            <pc:sldMk cId="3894782012" sldId="329"/>
            <ac:spMk id="13" creationId="{154A0542-CE48-350B-D92E-BE8531B6946B}"/>
          </ac:spMkLst>
        </pc:spChg>
        <pc:spChg chg="del mod ord">
          <ac:chgData name="Ferry, Sherri L" userId="3b9a7ee3-4f46-4359-9007-2dcf45e25578" providerId="ADAL" clId="{BBB7BDBC-3DD4-41BF-AA5B-A17A2FE9F6CC}" dt="2023-08-16T17:40:38.165" v="618" actId="21"/>
          <ac:spMkLst>
            <pc:docMk/>
            <pc:sldMk cId="3894782012" sldId="329"/>
            <ac:spMk id="14" creationId="{F7AD6CAC-8386-5350-B884-EE955C3E38B4}"/>
          </ac:spMkLst>
        </pc:spChg>
        <pc:spChg chg="add mod ord">
          <ac:chgData name="Ferry, Sherri L" userId="3b9a7ee3-4f46-4359-9007-2dcf45e25578" providerId="ADAL" clId="{BBB7BDBC-3DD4-41BF-AA5B-A17A2FE9F6CC}" dt="2023-08-21T17:55:48.219" v="3081" actId="1076"/>
          <ac:spMkLst>
            <pc:docMk/>
            <pc:sldMk cId="3894782012" sldId="329"/>
            <ac:spMk id="16" creationId="{BFE32EFA-5F5B-6D4E-8EFB-31B7232DA842}"/>
          </ac:spMkLst>
        </pc:spChg>
        <pc:spChg chg="add del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35" creationId="{3B432D73-5C38-474F-AF96-A3228731BF36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37" creationId="{9F7D5CDA-D291-4307-BF55-1381FED29634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38" creationId="{59B296B9-C5A5-4E4F-9B60-C907B5F1466C}"/>
          </ac:spMkLst>
        </pc:spChg>
        <pc:spChg chg="add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39" creationId="{04812C46-200A-4DEB-A05E-3ED6C68C2387}"/>
          </ac:spMkLst>
        </pc:spChg>
        <pc:spChg chg="add del">
          <ac:chgData name="Ferry, Sherri L" userId="3b9a7ee3-4f46-4359-9007-2dcf45e25578" providerId="ADAL" clId="{BBB7BDBC-3DD4-41BF-AA5B-A17A2FE9F6CC}" dt="2023-08-16T17:02:24.401" v="498" actId="26606"/>
          <ac:spMkLst>
            <pc:docMk/>
            <pc:sldMk cId="3894782012" sldId="329"/>
            <ac:spMk id="1040" creationId="{F13C74B1-5B17-4795-BED0-7140497B445A}"/>
          </ac:spMkLst>
        </pc:spChg>
        <pc:spChg chg="add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41" creationId="{D1EA859B-E555-4109-94F3-6700E046E008}"/>
          </ac:spMkLst>
        </pc:spChg>
        <pc:spChg chg="add del">
          <ac:chgData name="Ferry, Sherri L" userId="3b9a7ee3-4f46-4359-9007-2dcf45e25578" providerId="ADAL" clId="{BBB7BDBC-3DD4-41BF-AA5B-A17A2FE9F6CC}" dt="2023-08-16T17:02:24.401" v="498" actId="26606"/>
          <ac:spMkLst>
            <pc:docMk/>
            <pc:sldMk cId="3894782012" sldId="329"/>
            <ac:spMk id="1042" creationId="{D4974D33-8DC5-464E-8C6D-BE58F0669C17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44" creationId="{D0300FD3-5AF1-6305-15FA-9078072672E2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4" creationId="{6B5E2835-4E47-45B3-9CFE-732FF7B05472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6" creationId="{5B45AD5D-AA52-4F7B-9362-576A39AD9E09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8" creationId="{AEDD7960-4866-4399-BEF6-DD1431AB4E34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10" creationId="{55D4142C-5077-457F-A6AD-3FECFDB39685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12" creationId="{7A5F0580-5EE9-419F-96EE-B6529EF6E7D0}"/>
          </ac:spMkLst>
        </pc:spChg>
        <pc:grpChg chg="add del">
          <ac:chgData name="Ferry, Sherri L" userId="3b9a7ee3-4f46-4359-9007-2dcf45e25578" providerId="ADAL" clId="{BBB7BDBC-3DD4-41BF-AA5B-A17A2FE9F6CC}" dt="2023-08-16T16:08:39.293" v="34" actId="26606"/>
          <ac:grpSpMkLst>
            <pc:docMk/>
            <pc:sldMk cId="3894782012" sldId="329"/>
            <ac:grpSpMk id="19" creationId="{63737881-458F-40AD-B72B-B57D267DC423}"/>
          </ac:grpSpMkLst>
        </pc:grpChg>
        <pc:picChg chg="del mod ord">
          <ac:chgData name="Ferry, Sherri L" userId="3b9a7ee3-4f46-4359-9007-2dcf45e25578" providerId="ADAL" clId="{BBB7BDBC-3DD4-41BF-AA5B-A17A2FE9F6CC}" dt="2023-08-16T16:05:50.755" v="28" actId="21"/>
          <ac:picMkLst>
            <pc:docMk/>
            <pc:sldMk cId="3894782012" sldId="329"/>
            <ac:picMk id="4" creationId="{D86BB06F-84ED-3760-6D6D-B2373F54FA86}"/>
          </ac:picMkLst>
        </pc:picChg>
        <pc:picChg chg="add del mod">
          <ac:chgData name="Ferry, Sherri L" userId="3b9a7ee3-4f46-4359-9007-2dcf45e25578" providerId="ADAL" clId="{BBB7BDBC-3DD4-41BF-AA5B-A17A2FE9F6CC}" dt="2023-08-16T16:17:02.689" v="233" actId="21"/>
          <ac:picMkLst>
            <pc:docMk/>
            <pc:sldMk cId="3894782012" sldId="329"/>
            <ac:picMk id="5" creationId="{229A6046-C854-46A6-54E8-091F59EBB8B8}"/>
          </ac:picMkLst>
        </pc:picChg>
        <pc:picChg chg="add del mod">
          <ac:chgData name="Ferry, Sherri L" userId="3b9a7ee3-4f46-4359-9007-2dcf45e25578" providerId="ADAL" clId="{BBB7BDBC-3DD4-41BF-AA5B-A17A2FE9F6CC}" dt="2023-08-16T16:31:10.074" v="373" actId="21"/>
          <ac:picMkLst>
            <pc:docMk/>
            <pc:sldMk cId="3894782012" sldId="329"/>
            <ac:picMk id="6" creationId="{79CCA6F0-0E1D-A712-8EA8-54AE5DCEE39A}"/>
          </ac:picMkLst>
        </pc:picChg>
        <pc:picChg chg="add del mod">
          <ac:chgData name="Ferry, Sherri L" userId="3b9a7ee3-4f46-4359-9007-2dcf45e25578" providerId="ADAL" clId="{BBB7BDBC-3DD4-41BF-AA5B-A17A2FE9F6CC}" dt="2023-08-16T16:58:30.269" v="481" actId="21"/>
          <ac:picMkLst>
            <pc:docMk/>
            <pc:sldMk cId="3894782012" sldId="329"/>
            <ac:picMk id="7" creationId="{8901E444-532A-421F-49EC-90E298435384}"/>
          </ac:picMkLst>
        </pc:picChg>
        <pc:picChg chg="add del mod">
          <ac:chgData name="Ferry, Sherri L" userId="3b9a7ee3-4f46-4359-9007-2dcf45e25578" providerId="ADAL" clId="{BBB7BDBC-3DD4-41BF-AA5B-A17A2FE9F6CC}" dt="2023-08-16T16:42:09.308" v="422" actId="21"/>
          <ac:picMkLst>
            <pc:docMk/>
            <pc:sldMk cId="3894782012" sldId="329"/>
            <ac:picMk id="9" creationId="{3FB55DB3-386F-D714-A1E1-836B6D506A78}"/>
          </ac:picMkLst>
        </pc:picChg>
        <pc:picChg chg="add del mod modCrop">
          <ac:chgData name="Ferry, Sherri L" userId="3b9a7ee3-4f46-4359-9007-2dcf45e25578" providerId="ADAL" clId="{BBB7BDBC-3DD4-41BF-AA5B-A17A2FE9F6CC}" dt="2023-08-16T16:43:14.137" v="432" actId="21"/>
          <ac:picMkLst>
            <pc:docMk/>
            <pc:sldMk cId="3894782012" sldId="329"/>
            <ac:picMk id="11" creationId="{F12B9CB0-A0DB-46A9-DCF6-07D6B31C40F8}"/>
          </ac:picMkLst>
        </pc:picChg>
        <pc:picChg chg="add del mod">
          <ac:chgData name="Ferry, Sherri L" userId="3b9a7ee3-4f46-4359-9007-2dcf45e25578" providerId="ADAL" clId="{BBB7BDBC-3DD4-41BF-AA5B-A17A2FE9F6CC}" dt="2023-08-16T17:38:05.493" v="612" actId="21"/>
          <ac:picMkLst>
            <pc:docMk/>
            <pc:sldMk cId="3894782012" sldId="329"/>
            <ac:picMk id="17" creationId="{B3C4C735-03D1-9FF8-B7AB-F7B1F5AE0276}"/>
          </ac:picMkLst>
        </pc:picChg>
        <pc:picChg chg="add mod">
          <ac:chgData name="Ferry, Sherri L" userId="3b9a7ee3-4f46-4359-9007-2dcf45e25578" providerId="ADAL" clId="{BBB7BDBC-3DD4-41BF-AA5B-A17A2FE9F6CC}" dt="2023-08-16T18:06:12.483" v="695" actId="1035"/>
          <ac:picMkLst>
            <pc:docMk/>
            <pc:sldMk cId="3894782012" sldId="329"/>
            <ac:picMk id="18" creationId="{D791DAFC-97BC-2C06-133E-C87CE16ABCA5}"/>
          </ac:picMkLst>
        </pc:picChg>
        <pc:picChg chg="add del mod">
          <ac:chgData name="Ferry, Sherri L" userId="3b9a7ee3-4f46-4359-9007-2dcf45e25578" providerId="ADAL" clId="{BBB7BDBC-3DD4-41BF-AA5B-A17A2FE9F6CC}" dt="2023-08-16T17:43:22.739" v="651" actId="21"/>
          <ac:picMkLst>
            <pc:docMk/>
            <pc:sldMk cId="3894782012" sldId="329"/>
            <ac:picMk id="28" creationId="{96D870AC-99A6-90AD-EEB3-B0987A1A718D}"/>
          </ac:picMkLst>
        </pc:picChg>
        <pc:picChg chg="add mod">
          <ac:chgData name="Ferry, Sherri L" userId="3b9a7ee3-4f46-4359-9007-2dcf45e25578" providerId="ADAL" clId="{BBB7BDBC-3DD4-41BF-AA5B-A17A2FE9F6CC}" dt="2023-08-17T12:01:25.737" v="1892" actId="1076"/>
          <ac:picMkLst>
            <pc:docMk/>
            <pc:sldMk cId="3894782012" sldId="329"/>
            <ac:picMk id="29" creationId="{41A183BA-3214-384D-C664-CF1222014487}"/>
          </ac:picMkLst>
        </pc:picChg>
        <pc:picChg chg="add mod">
          <ac:chgData name="Ferry, Sherri L" userId="3b9a7ee3-4f46-4359-9007-2dcf45e25578" providerId="ADAL" clId="{BBB7BDBC-3DD4-41BF-AA5B-A17A2FE9F6CC}" dt="2023-08-17T15:03:27.946" v="2935" actId="1076"/>
          <ac:picMkLst>
            <pc:docMk/>
            <pc:sldMk cId="3894782012" sldId="329"/>
            <ac:picMk id="30" creationId="{5D1236C9-578E-301B-D958-8418CE824FD7}"/>
          </ac:picMkLst>
        </pc:picChg>
        <pc:picChg chg="add del">
          <ac:chgData name="Ferry, Sherri L" userId="3b9a7ee3-4f46-4359-9007-2dcf45e25578" providerId="ADAL" clId="{BBB7BDBC-3DD4-41BF-AA5B-A17A2FE9F6CC}" dt="2023-08-16T16:07:00.458" v="30" actId="21"/>
          <ac:picMkLst>
            <pc:docMk/>
            <pc:sldMk cId="3894782012" sldId="329"/>
            <ac:picMk id="1026" creationId="{2C973213-1024-C1E2-3F89-17390F36D335}"/>
          </ac:picMkLst>
        </pc:picChg>
        <pc:picChg chg="add del">
          <ac:chgData name="Ferry, Sherri L" userId="3b9a7ee3-4f46-4359-9007-2dcf45e25578" providerId="ADAL" clId="{BBB7BDBC-3DD4-41BF-AA5B-A17A2FE9F6CC}" dt="2023-08-16T16:08:29.711" v="32" actId="21"/>
          <ac:picMkLst>
            <pc:docMk/>
            <pc:sldMk cId="3894782012" sldId="329"/>
            <ac:picMk id="1028" creationId="{90E7331D-A292-7ED5-909D-BB63F6D1D282}"/>
          </ac:picMkLst>
        </pc:picChg>
        <pc:picChg chg="add mod ord">
          <ac:chgData name="Ferry, Sherri L" userId="3b9a7ee3-4f46-4359-9007-2dcf45e25578" providerId="ADAL" clId="{BBB7BDBC-3DD4-41BF-AA5B-A17A2FE9F6CC}" dt="2023-08-21T17:55:49.491" v="3082" actId="1076"/>
          <ac:picMkLst>
            <pc:docMk/>
            <pc:sldMk cId="3894782012" sldId="329"/>
            <ac:picMk id="1030" creationId="{8EF2CD4F-1C3B-4B2D-CB42-499A3E0F1D0B}"/>
          </ac:picMkLst>
        </pc:picChg>
        <pc:picChg chg="add del mod">
          <ac:chgData name="Ferry, Sherri L" userId="3b9a7ee3-4f46-4359-9007-2dcf45e25578" providerId="ADAL" clId="{BBB7BDBC-3DD4-41BF-AA5B-A17A2FE9F6CC}" dt="2023-08-16T16:30:42.564" v="358"/>
          <ac:picMkLst>
            <pc:docMk/>
            <pc:sldMk cId="3894782012" sldId="329"/>
            <ac:picMk id="1032" creationId="{9A5FEEAA-AD4B-C67B-61B3-2AC99377AF42}"/>
          </ac:picMkLst>
        </pc:picChg>
        <pc:picChg chg="add del mod">
          <ac:chgData name="Ferry, Sherri L" userId="3b9a7ee3-4f46-4359-9007-2dcf45e25578" providerId="ADAL" clId="{BBB7BDBC-3DD4-41BF-AA5B-A17A2FE9F6CC}" dt="2023-08-16T17:46:03.965" v="676" actId="21"/>
          <ac:picMkLst>
            <pc:docMk/>
            <pc:sldMk cId="3894782012" sldId="329"/>
            <ac:picMk id="1034" creationId="{51C567C4-7994-08D4-AFF5-9E86DAB72020}"/>
          </ac:picMkLst>
        </pc:picChg>
        <pc:picChg chg="add del mod">
          <ac:chgData name="Ferry, Sherri L" userId="3b9a7ee3-4f46-4359-9007-2dcf45e25578" providerId="ADAL" clId="{BBB7BDBC-3DD4-41BF-AA5B-A17A2FE9F6CC}" dt="2023-08-16T17:37:45.056" v="607" actId="21"/>
          <ac:picMkLst>
            <pc:docMk/>
            <pc:sldMk cId="3894782012" sldId="329"/>
            <ac:picMk id="1036" creationId="{4E3EB934-75A4-CFAD-7FCC-D4D9835404CF}"/>
          </ac:picMkLst>
        </pc:picChg>
      </pc:sldChg>
      <pc:sldChg chg="replTag delTag">
        <pc:chgData name="Ferry, Sherri L" userId="3b9a7ee3-4f46-4359-9007-2dcf45e25578" providerId="ADAL" clId="{BBB7BDBC-3DD4-41BF-AA5B-A17A2FE9F6CC}" dt="2023-08-21T17:56:05.614" v="3086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BBB7BDBC-3DD4-41BF-AA5B-A17A2FE9F6CC}" dt="2023-08-24T13:07:31.279" v="3425"/>
        <pc:sldMkLst>
          <pc:docMk/>
          <pc:sldMk cId="3291441069" sldId="332"/>
        </pc:sldMkLst>
      </pc:sldChg>
      <pc:sldChg chg="addSp delSp modSp mod replTag delTag">
        <pc:chgData name="Ferry, Sherri L" userId="3b9a7ee3-4f46-4359-9007-2dcf45e25578" providerId="ADAL" clId="{BBB7BDBC-3DD4-41BF-AA5B-A17A2FE9F6CC}" dt="2023-08-21T17:56:08.833" v="3088"/>
        <pc:sldMkLst>
          <pc:docMk/>
          <pc:sldMk cId="2785815615" sldId="333"/>
        </pc:sldMkLst>
        <pc:spChg chg="add del mod">
          <ac:chgData name="Ferry, Sherri L" userId="3b9a7ee3-4f46-4359-9007-2dcf45e25578" providerId="ADAL" clId="{BBB7BDBC-3DD4-41BF-AA5B-A17A2FE9F6CC}" dt="2023-08-16T18:12:55.275" v="726"/>
          <ac:spMkLst>
            <pc:docMk/>
            <pc:sldMk cId="2785815615" sldId="333"/>
            <ac:spMk id="2" creationId="{243AB294-1815-B5FE-05BA-AE6DA87CCB17}"/>
          </ac:spMkLst>
        </pc:spChg>
        <pc:spChg chg="mod ord">
          <ac:chgData name="Ferry, Sherri L" userId="3b9a7ee3-4f46-4359-9007-2dcf45e25578" providerId="ADAL" clId="{BBB7BDBC-3DD4-41BF-AA5B-A17A2FE9F6CC}" dt="2023-08-16T18:13:43.204" v="799" actId="1076"/>
          <ac:spMkLst>
            <pc:docMk/>
            <pc:sldMk cId="2785815615" sldId="333"/>
            <ac:spMk id="7" creationId="{6F6FE00B-8611-A98A-3D27-7F597B10CF0F}"/>
          </ac:spMkLst>
        </pc:spChg>
        <pc:spChg chg="del">
          <ac:chgData name="Ferry, Sherri L" userId="3b9a7ee3-4f46-4359-9007-2dcf45e25578" providerId="ADAL" clId="{BBB7BDBC-3DD4-41BF-AA5B-A17A2FE9F6CC}" dt="2023-08-16T18:13:06.709" v="728" actId="26606"/>
          <ac:spMkLst>
            <pc:docMk/>
            <pc:sldMk cId="2785815615" sldId="333"/>
            <ac:spMk id="1046" creationId="{216BB327-7AA9-4EC5-815F-9D8E6BC53E34}"/>
          </ac:spMkLst>
        </pc:spChg>
        <pc:grpChg chg="add">
          <ac:chgData name="Ferry, Sherri L" userId="3b9a7ee3-4f46-4359-9007-2dcf45e25578" providerId="ADAL" clId="{BBB7BDBC-3DD4-41BF-AA5B-A17A2FE9F6CC}" dt="2023-08-16T18:13:06.709" v="728" actId="26606"/>
          <ac:grpSpMkLst>
            <pc:docMk/>
            <pc:sldMk cId="2785815615" sldId="333"/>
            <ac:grpSpMk id="3081" creationId="{D4D7444E-8572-6DFD-CB75-0984238C716D}"/>
          </ac:grpSpMkLst>
        </pc:grpChg>
        <pc:picChg chg="del">
          <ac:chgData name="Ferry, Sherri L" userId="3b9a7ee3-4f46-4359-9007-2dcf45e25578" providerId="ADAL" clId="{BBB7BDBC-3DD4-41BF-AA5B-A17A2FE9F6CC}" dt="2023-08-16T18:07:04.812" v="700" actId="21"/>
          <ac:picMkLst>
            <pc:docMk/>
            <pc:sldMk cId="2785815615" sldId="333"/>
            <ac:picMk id="1032" creationId="{150BC754-59CF-6BD7-F255-0FE405AA2A97}"/>
          </ac:picMkLst>
        </pc:picChg>
        <pc:picChg chg="del">
          <ac:chgData name="Ferry, Sherri L" userId="3b9a7ee3-4f46-4359-9007-2dcf45e25578" providerId="ADAL" clId="{BBB7BDBC-3DD4-41BF-AA5B-A17A2FE9F6CC}" dt="2023-08-16T18:12:34.871" v="725" actId="21"/>
          <ac:picMkLst>
            <pc:docMk/>
            <pc:sldMk cId="2785815615" sldId="333"/>
            <ac:picMk id="3074" creationId="{68099D74-D423-9E67-B1D2-8935960B57B3}"/>
          </ac:picMkLst>
        </pc:picChg>
        <pc:picChg chg="add mod">
          <ac:chgData name="Ferry, Sherri L" userId="3b9a7ee3-4f46-4359-9007-2dcf45e25578" providerId="ADAL" clId="{BBB7BDBC-3DD4-41BF-AA5B-A17A2FE9F6CC}" dt="2023-08-16T18:13:06.709" v="728" actId="26606"/>
          <ac:picMkLst>
            <pc:docMk/>
            <pc:sldMk cId="2785815615" sldId="333"/>
            <ac:picMk id="3076" creationId="{35EF1624-03B8-4714-E69D-01ABCB82B4D6}"/>
          </ac:picMkLst>
        </pc:picChg>
      </pc:sldChg>
      <pc:sldChg chg="del replTag delTag">
        <pc:chgData name="Ferry, Sherri L" userId="3b9a7ee3-4f46-4359-9007-2dcf45e25578" providerId="ADAL" clId="{BBB7BDBC-3DD4-41BF-AA5B-A17A2FE9F6CC}" dt="2023-08-16T19:00:55.466" v="1839" actId="2696"/>
        <pc:sldMkLst>
          <pc:docMk/>
          <pc:sldMk cId="3177780026" sldId="334"/>
        </pc:sldMkLst>
      </pc:sldChg>
      <pc:sldChg chg="del replTag delTag">
        <pc:chgData name="Ferry, Sherri L" userId="3b9a7ee3-4f46-4359-9007-2dcf45e25578" providerId="ADAL" clId="{BBB7BDBC-3DD4-41BF-AA5B-A17A2FE9F6CC}" dt="2023-08-16T18:27:50.680" v="1145" actId="2696"/>
        <pc:sldMkLst>
          <pc:docMk/>
          <pc:sldMk cId="877603059" sldId="335"/>
        </pc:sldMkLst>
      </pc:sldChg>
      <pc:sldChg chg="modSp mod replTag delTag">
        <pc:chgData name="Ferry, Sherri L" userId="3b9a7ee3-4f46-4359-9007-2dcf45e25578" providerId="ADAL" clId="{BBB7BDBC-3DD4-41BF-AA5B-A17A2FE9F6CC}" dt="2023-08-21T17:57:40.008" v="3101"/>
        <pc:sldMkLst>
          <pc:docMk/>
          <pc:sldMk cId="2638634760" sldId="337"/>
        </pc:sldMkLst>
        <pc:spChg chg="mod">
          <ac:chgData name="Ferry, Sherri L" userId="3b9a7ee3-4f46-4359-9007-2dcf45e25578" providerId="ADAL" clId="{BBB7BDBC-3DD4-41BF-AA5B-A17A2FE9F6CC}" dt="2023-08-21T17:52:55.428" v="3058" actId="20577"/>
          <ac:spMkLst>
            <pc:docMk/>
            <pc:sldMk cId="2638634760" sldId="337"/>
            <ac:spMk id="16" creationId="{F3D5FA8E-C942-72A1-113B-503ECDAE7132}"/>
          </ac:spMkLst>
        </pc:spChg>
        <pc:picChg chg="mod">
          <ac:chgData name="Ferry, Sherri L" userId="3b9a7ee3-4f46-4359-9007-2dcf45e25578" providerId="ADAL" clId="{BBB7BDBC-3DD4-41BF-AA5B-A17A2FE9F6CC}" dt="2023-08-16T19:01:35.362" v="1849" actId="1582"/>
          <ac:picMkLst>
            <pc:docMk/>
            <pc:sldMk cId="2638634760" sldId="337"/>
            <ac:picMk id="3" creationId="{06D4B78D-F0D9-F835-02DE-39F3BEE6C2BF}"/>
          </ac:picMkLst>
        </pc:picChg>
      </pc:sldChg>
      <pc:sldChg chg="new del replTag delTag">
        <pc:chgData name="Ferry, Sherri L" userId="3b9a7ee3-4f46-4359-9007-2dcf45e25578" providerId="ADAL" clId="{BBB7BDBC-3DD4-41BF-AA5B-A17A2FE9F6CC}" dt="2023-08-16T18:26:15.876" v="1034" actId="2696"/>
        <pc:sldMkLst>
          <pc:docMk/>
          <pc:sldMk cId="2513190303" sldId="338"/>
        </pc:sldMkLst>
      </pc:sldChg>
      <pc:sldChg chg="addSp delSp modSp add mod setBg replTag delTag delDesignElem">
        <pc:chgData name="Ferry, Sherri L" userId="3b9a7ee3-4f46-4359-9007-2dcf45e25578" providerId="ADAL" clId="{BBB7BDBC-3DD4-41BF-AA5B-A17A2FE9F6CC}" dt="2023-08-24T12:34:51.242" v="3188"/>
        <pc:sldMkLst>
          <pc:docMk/>
          <pc:sldMk cId="3453080570" sldId="339"/>
        </pc:sldMkLst>
        <pc:spChg chg="mod ord">
          <ac:chgData name="Ferry, Sherri L" userId="3b9a7ee3-4f46-4359-9007-2dcf45e25578" providerId="ADAL" clId="{BBB7BDBC-3DD4-41BF-AA5B-A17A2FE9F6CC}" dt="2023-08-16T18:27:31.590" v="1142" actId="20577"/>
          <ac:spMkLst>
            <pc:docMk/>
            <pc:sldMk cId="3453080570" sldId="339"/>
            <ac:spMk id="2" creationId="{243AB294-1815-B5FE-05BA-AE6DA87CCB17}"/>
          </ac:spMkLst>
        </pc:spChg>
        <pc:spChg chg="del">
          <ac:chgData name="Ferry, Sherri L" userId="3b9a7ee3-4f46-4359-9007-2dcf45e25578" providerId="ADAL" clId="{BBB7BDBC-3DD4-41BF-AA5B-A17A2FE9F6CC}" dt="2023-08-16T18:15:54.506" v="807" actId="21"/>
          <ac:spMkLst>
            <pc:docMk/>
            <pc:sldMk cId="3453080570" sldId="339"/>
            <ac:spMk id="7" creationId="{6F6FE00B-8611-A98A-3D27-7F597B10CF0F}"/>
          </ac:spMkLst>
        </pc:spChg>
        <pc:spChg chg="del">
          <ac:chgData name="Ferry, Sherri L" userId="3b9a7ee3-4f46-4359-9007-2dcf45e25578" providerId="ADAL" clId="{BBB7BDBC-3DD4-41BF-AA5B-A17A2FE9F6CC}" dt="2023-08-16T18:12:31.546" v="716"/>
          <ac:spMkLst>
            <pc:docMk/>
            <pc:sldMk cId="3453080570" sldId="339"/>
            <ac:spMk id="1046" creationId="{216BB327-7AA9-4EC5-815F-9D8E6BC53E34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5" creationId="{8950AD4C-6AF3-49F8-94E1-DBCAFB39478B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7" creationId="{8DBEAE55-3EA1-41D7-A212-5F7D8986C1F2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9" creationId="{CFC5F0E7-644F-4101-BE72-12825CF537E7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11" creationId="{B1F9B6B4-B0C4-45C6-A086-901C960D03E7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16" creationId="{8181FC64-B306-4821-98E2-780662EFC486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18" creationId="{5871FC61-DD4E-47D4-81FD-8A7E7D12B371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20" creationId="{F9EC3F91-A75C-4F74-867E-E4C28C13546B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22" creationId="{829A1E2C-5AC8-40FC-99E9-832069D39792}"/>
          </ac:spMkLst>
        </pc:spChg>
        <pc:grpChg chg="add del">
          <ac:chgData name="Ferry, Sherri L" userId="3b9a7ee3-4f46-4359-9007-2dcf45e25578" providerId="ADAL" clId="{BBB7BDBC-3DD4-41BF-AA5B-A17A2FE9F6CC}" dt="2023-08-16T18:23:14.171" v="833" actId="26606"/>
          <ac:grpSpMkLst>
            <pc:docMk/>
            <pc:sldMk cId="3453080570" sldId="339"/>
            <ac:grpSpMk id="3079" creationId="{63737881-458F-40AD-B72B-B57D267DC423}"/>
          </ac:grpSpMkLst>
        </pc:grpChg>
        <pc:picChg chg="add del mod">
          <ac:chgData name="Ferry, Sherri L" userId="3b9a7ee3-4f46-4359-9007-2dcf45e25578" providerId="ADAL" clId="{BBB7BDBC-3DD4-41BF-AA5B-A17A2FE9F6CC}" dt="2023-08-16T18:23:18.732" v="835" actId="21"/>
          <ac:picMkLst>
            <pc:docMk/>
            <pc:sldMk cId="3453080570" sldId="339"/>
            <ac:picMk id="4" creationId="{49653AF7-DF8B-4B07-6112-99538027A4E6}"/>
          </ac:picMkLst>
        </pc:picChg>
        <pc:picChg chg="del mod">
          <ac:chgData name="Ferry, Sherri L" userId="3b9a7ee3-4f46-4359-9007-2dcf45e25578" providerId="ADAL" clId="{BBB7BDBC-3DD4-41BF-AA5B-A17A2FE9F6CC}" dt="2023-08-16T18:21:39.790" v="825" actId="21"/>
          <ac:picMkLst>
            <pc:docMk/>
            <pc:sldMk cId="3453080570" sldId="339"/>
            <ac:picMk id="3074" creationId="{68099D74-D423-9E67-B1D2-8935960B57B3}"/>
          </ac:picMkLst>
        </pc:picChg>
        <pc:picChg chg="add del mod">
          <ac:chgData name="Ferry, Sherri L" userId="3b9a7ee3-4f46-4359-9007-2dcf45e25578" providerId="ADAL" clId="{BBB7BDBC-3DD4-41BF-AA5B-A17A2FE9F6CC}" dt="2023-08-16T18:19:01.300" v="817" actId="21"/>
          <ac:picMkLst>
            <pc:docMk/>
            <pc:sldMk cId="3453080570" sldId="339"/>
            <ac:picMk id="4098" creationId="{1C196CD4-7CF8-3C2B-6E3B-54DE2D6D05DC}"/>
          </ac:picMkLst>
        </pc:picChg>
        <pc:picChg chg="add mod ord">
          <ac:chgData name="Ferry, Sherri L" userId="3b9a7ee3-4f46-4359-9007-2dcf45e25578" providerId="ADAL" clId="{BBB7BDBC-3DD4-41BF-AA5B-A17A2FE9F6CC}" dt="2023-08-16T18:24:33.042" v="841" actId="26606"/>
          <ac:picMkLst>
            <pc:docMk/>
            <pc:sldMk cId="3453080570" sldId="339"/>
            <ac:picMk id="4100" creationId="{EC7AE571-0EBE-B1FD-9EC9-64B3C624A2D0}"/>
          </ac:picMkLst>
        </pc:picChg>
        <pc:cxnChg chg="add">
          <ac:chgData name="Ferry, Sherri L" userId="3b9a7ee3-4f46-4359-9007-2dcf45e25578" providerId="ADAL" clId="{BBB7BDBC-3DD4-41BF-AA5B-A17A2FE9F6CC}" dt="2023-08-16T18:24:33.042" v="841" actId="26606"/>
          <ac:cxnSpMkLst>
            <pc:docMk/>
            <pc:sldMk cId="3453080570" sldId="339"/>
            <ac:cxnSpMk id="4127" creationId="{249EDD1B-F94D-B4E6-ACAA-566B9A26FDE3}"/>
          </ac:cxnSpMkLst>
        </pc:cxnChg>
      </pc:sldChg>
      <pc:sldChg chg="addSp delSp modSp add mod setBg replTag delTag">
        <pc:chgData name="Ferry, Sherri L" userId="3b9a7ee3-4f46-4359-9007-2dcf45e25578" providerId="ADAL" clId="{BBB7BDBC-3DD4-41BF-AA5B-A17A2FE9F6CC}" dt="2023-08-21T17:58:40.957" v="3111" actId="1076"/>
        <pc:sldMkLst>
          <pc:docMk/>
          <pc:sldMk cId="415900586" sldId="340"/>
        </pc:sldMkLst>
        <pc:spChg chg="add mod">
          <ac:chgData name="Ferry, Sherri L" userId="3b9a7ee3-4f46-4359-9007-2dcf45e25578" providerId="ADAL" clId="{BBB7BDBC-3DD4-41BF-AA5B-A17A2FE9F6CC}" dt="2023-08-21T17:58:40.957" v="3111" actId="1076"/>
          <ac:spMkLst>
            <pc:docMk/>
            <pc:sldMk cId="415900586" sldId="340"/>
            <ac:spMk id="5" creationId="{D145D48B-7833-2809-51DB-DF5757761607}"/>
          </ac:spMkLst>
        </pc:spChg>
        <pc:spChg chg="add del">
          <ac:chgData name="Ferry, Sherri L" userId="3b9a7ee3-4f46-4359-9007-2dcf45e25578" providerId="ADAL" clId="{BBB7BDBC-3DD4-41BF-AA5B-A17A2FE9F6CC}" dt="2023-08-16T18:52:43.201" v="1783" actId="21"/>
          <ac:spMkLst>
            <pc:docMk/>
            <pc:sldMk cId="415900586" sldId="340"/>
            <ac:spMk id="7" creationId="{2EC0B362-1A01-686D-0C98-9083759B2C7D}"/>
          </ac:spMkLst>
        </pc:spChg>
        <pc:spChg chg="mod ord">
          <ac:chgData name="Ferry, Sherri L" userId="3b9a7ee3-4f46-4359-9007-2dcf45e25578" providerId="ADAL" clId="{BBB7BDBC-3DD4-41BF-AA5B-A17A2FE9F6CC}" dt="2023-08-16T19:00:14.494" v="1834" actId="1076"/>
          <ac:spMkLst>
            <pc:docMk/>
            <pc:sldMk cId="415900586" sldId="340"/>
            <ac:spMk id="12" creationId="{71841534-1382-2379-B452-895EA89598AE}"/>
          </ac:spMkLst>
        </pc:spChg>
        <pc:spChg chg="mod">
          <ac:chgData name="Ferry, Sherri L" userId="3b9a7ee3-4f46-4359-9007-2dcf45e25578" providerId="ADAL" clId="{BBB7BDBC-3DD4-41BF-AA5B-A17A2FE9F6CC}" dt="2023-08-21T17:57:57.255" v="3107" actId="1076"/>
          <ac:spMkLst>
            <pc:docMk/>
            <pc:sldMk cId="415900586" sldId="340"/>
            <ac:spMk id="15" creationId="{0F8207A6-5488-CA31-B7B4-88DA3DE3E263}"/>
          </ac:spMkLst>
        </pc:spChg>
        <pc:spChg chg="del mod">
          <ac:chgData name="Ferry, Sherri L" userId="3b9a7ee3-4f46-4359-9007-2dcf45e25578" providerId="ADAL" clId="{BBB7BDBC-3DD4-41BF-AA5B-A17A2FE9F6CC}" dt="2023-08-16T18:28:26.609" v="1174" actId="21"/>
          <ac:spMkLst>
            <pc:docMk/>
            <pc:sldMk cId="415900586" sldId="340"/>
            <ac:spMk id="16" creationId="{F3D5FA8E-C942-72A1-113B-503ECDAE7132}"/>
          </ac:spMkLst>
        </pc:spChg>
        <pc:picChg chg="del">
          <ac:chgData name="Ferry, Sherri L" userId="3b9a7ee3-4f46-4359-9007-2dcf45e25578" providerId="ADAL" clId="{BBB7BDBC-3DD4-41BF-AA5B-A17A2FE9F6CC}" dt="2023-08-16T18:41:02.717" v="1177" actId="21"/>
          <ac:picMkLst>
            <pc:docMk/>
            <pc:sldMk cId="415900586" sldId="340"/>
            <ac:picMk id="3" creationId="{06D4B78D-F0D9-F835-02DE-39F3BEE6C2BF}"/>
          </ac:picMkLst>
        </pc:picChg>
        <pc:picChg chg="add mod">
          <ac:chgData name="Ferry, Sherri L" userId="3b9a7ee3-4f46-4359-9007-2dcf45e25578" providerId="ADAL" clId="{BBB7BDBC-3DD4-41BF-AA5B-A17A2FE9F6CC}" dt="2023-08-17T13:04:21.649" v="1933" actId="1582"/>
          <ac:picMkLst>
            <pc:docMk/>
            <pc:sldMk cId="415900586" sldId="340"/>
            <ac:picMk id="3" creationId="{B7A0DA63-228C-F367-F86D-514C6E17324D}"/>
          </ac:picMkLst>
        </pc:picChg>
        <pc:picChg chg="add mod modCrop">
          <ac:chgData name="Ferry, Sherri L" userId="3b9a7ee3-4f46-4359-9007-2dcf45e25578" providerId="ADAL" clId="{BBB7BDBC-3DD4-41BF-AA5B-A17A2FE9F6CC}" dt="2023-08-17T13:03:40.796" v="1930" actId="1076"/>
          <ac:picMkLst>
            <pc:docMk/>
            <pc:sldMk cId="415900586" sldId="340"/>
            <ac:picMk id="4" creationId="{EDA0F948-301D-2507-8571-E336806262F5}"/>
          </ac:picMkLst>
        </pc:picChg>
        <pc:picChg chg="add del mod">
          <ac:chgData name="Ferry, Sherri L" userId="3b9a7ee3-4f46-4359-9007-2dcf45e25578" providerId="ADAL" clId="{BBB7BDBC-3DD4-41BF-AA5B-A17A2FE9F6CC}" dt="2023-08-17T13:03:23.307" v="1923" actId="21"/>
          <ac:picMkLst>
            <pc:docMk/>
            <pc:sldMk cId="415900586" sldId="340"/>
            <ac:picMk id="9" creationId="{14BF22EC-5631-F0A3-44C1-EC58E8744AFD}"/>
          </ac:picMkLst>
        </pc:picChg>
        <pc:picChg chg="del">
          <ac:chgData name="Ferry, Sherri L" userId="3b9a7ee3-4f46-4359-9007-2dcf45e25578" providerId="ADAL" clId="{BBB7BDBC-3DD4-41BF-AA5B-A17A2FE9F6CC}" dt="2023-08-16T18:28:16.668" v="1172" actId="21"/>
          <ac:picMkLst>
            <pc:docMk/>
            <pc:sldMk cId="415900586" sldId="340"/>
            <ac:picMk id="2060" creationId="{38F32300-0121-B4F0-28CF-80D01EDCE64C}"/>
          </ac:picMkLst>
        </pc:picChg>
      </pc:sldChg>
      <pc:sldChg chg="new del replTag delTag">
        <pc:chgData name="Ferry, Sherri L" userId="3b9a7ee3-4f46-4359-9007-2dcf45e25578" providerId="ADAL" clId="{BBB7BDBC-3DD4-41BF-AA5B-A17A2FE9F6CC}" dt="2023-08-16T18:28:05.330" v="1158" actId="2696"/>
        <pc:sldMkLst>
          <pc:docMk/>
          <pc:sldMk cId="2385414751" sldId="340"/>
        </pc:sldMkLst>
      </pc:sldChg>
      <pc:sldChg chg="addSp delSp modSp new del mod setBg replTag delTag">
        <pc:chgData name="Ferry, Sherri L" userId="3b9a7ee3-4f46-4359-9007-2dcf45e25578" providerId="ADAL" clId="{BBB7BDBC-3DD4-41BF-AA5B-A17A2FE9F6CC}" dt="2023-08-24T12:49:53.175" v="3222" actId="2696"/>
        <pc:sldMkLst>
          <pc:docMk/>
          <pc:sldMk cId="2596717099" sldId="341"/>
        </pc:sldMkLst>
        <pc:spChg chg="del">
          <ac:chgData name="Ferry, Sherri L" userId="3b9a7ee3-4f46-4359-9007-2dcf45e25578" providerId="ADAL" clId="{BBB7BDBC-3DD4-41BF-AA5B-A17A2FE9F6CC}" dt="2023-08-24T12:09:28.550" v="3126" actId="21"/>
          <ac:spMkLst>
            <pc:docMk/>
            <pc:sldMk cId="2596717099" sldId="341"/>
            <ac:spMk id="2" creationId="{08B614D7-13C5-6DDC-EC51-F163AAF95194}"/>
          </ac:spMkLst>
        </pc:spChg>
        <pc:spChg chg="del">
          <ac:chgData name="Ferry, Sherri L" userId="3b9a7ee3-4f46-4359-9007-2dcf45e25578" providerId="ADAL" clId="{BBB7BDBC-3DD4-41BF-AA5B-A17A2FE9F6CC}" dt="2023-08-24T12:08:03.771" v="3124" actId="22"/>
          <ac:spMkLst>
            <pc:docMk/>
            <pc:sldMk cId="2596717099" sldId="341"/>
            <ac:spMk id="3" creationId="{8D76BC0D-DBC5-E13A-92D0-20D7657547DF}"/>
          </ac:spMkLst>
        </pc:spChg>
        <pc:spChg chg="add mod ord">
          <ac:chgData name="Ferry, Sherri L" userId="3b9a7ee3-4f46-4359-9007-2dcf45e25578" providerId="ADAL" clId="{BBB7BDBC-3DD4-41BF-AA5B-A17A2FE9F6CC}" dt="2023-08-24T12:45:28.710" v="3214" actId="1076"/>
          <ac:spMkLst>
            <pc:docMk/>
            <pc:sldMk cId="2596717099" sldId="341"/>
            <ac:spMk id="9" creationId="{6B75237E-3EB6-5CEB-8F82-EC521B147C05}"/>
          </ac:spMkLst>
        </pc:spChg>
        <pc:spChg chg="add del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12" creationId="{A9F529C3-C941-49FD-8C67-82F134F64BDB}"/>
          </ac:spMkLst>
        </pc:spChg>
        <pc:spChg chg="add del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14" creationId="{20586029-32A0-47E5-9AEC-AE3ABA6B94D0}"/>
          </ac:spMkLst>
        </pc:spChg>
        <pc:spChg chg="add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21" creationId="{1500B4A4-B1F1-41EA-886A-B8A210DBCA3B}"/>
          </ac:spMkLst>
        </pc:spChg>
        <pc:spChg chg="add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23" creationId="{5E55A99C-0BDC-4DBE-8E40-9FA66F629FA1}"/>
          </ac:spMkLst>
        </pc:spChg>
        <pc:picChg chg="add mod ord">
          <ac:chgData name="Ferry, Sherri L" userId="3b9a7ee3-4f46-4359-9007-2dcf45e25578" providerId="ADAL" clId="{BBB7BDBC-3DD4-41BF-AA5B-A17A2FE9F6CC}" dt="2023-08-24T12:45:31.344" v="3215" actId="1076"/>
          <ac:picMkLst>
            <pc:docMk/>
            <pc:sldMk cId="2596717099" sldId="341"/>
            <ac:picMk id="5" creationId="{A24114E1-F18D-C9F3-63AA-C15E79384152}"/>
          </ac:picMkLst>
        </pc:picChg>
        <pc:picChg chg="add del mod ord modCrop">
          <ac:chgData name="Ferry, Sherri L" userId="3b9a7ee3-4f46-4359-9007-2dcf45e25578" providerId="ADAL" clId="{BBB7BDBC-3DD4-41BF-AA5B-A17A2FE9F6CC}" dt="2023-08-24T12:44:39.005" v="3207" actId="21"/>
          <ac:picMkLst>
            <pc:docMk/>
            <pc:sldMk cId="2596717099" sldId="341"/>
            <ac:picMk id="7" creationId="{B97B21B4-8F04-0698-18AF-DB0AB116E462}"/>
          </ac:picMkLst>
        </pc:picChg>
        <pc:picChg chg="add del mod modCrop">
          <ac:chgData name="Ferry, Sherri L" userId="3b9a7ee3-4f46-4359-9007-2dcf45e25578" providerId="ADAL" clId="{BBB7BDBC-3DD4-41BF-AA5B-A17A2FE9F6CC}" dt="2023-08-24T12:46:35.620" v="3217" actId="21"/>
          <ac:picMkLst>
            <pc:docMk/>
            <pc:sldMk cId="2596717099" sldId="341"/>
            <ac:picMk id="10" creationId="{A53DD260-75F5-A211-773C-D2CDA0E77DE6}"/>
          </ac:picMkLst>
        </pc:picChg>
        <pc:picChg chg="add mod">
          <ac:chgData name="Ferry, Sherri L" userId="3b9a7ee3-4f46-4359-9007-2dcf45e25578" providerId="ADAL" clId="{BBB7BDBC-3DD4-41BF-AA5B-A17A2FE9F6CC}" dt="2023-08-24T12:46:33.394" v="3216"/>
          <ac:picMkLst>
            <pc:docMk/>
            <pc:sldMk cId="2596717099" sldId="341"/>
            <ac:picMk id="11" creationId="{64254FF3-14DA-275E-6897-89EE4EEA1F03}"/>
          </ac:picMkLst>
        </pc:picChg>
        <pc:cxnChg chg="add del">
          <ac:chgData name="Ferry, Sherri L" userId="3b9a7ee3-4f46-4359-9007-2dcf45e25578" providerId="ADAL" clId="{BBB7BDBC-3DD4-41BF-AA5B-A17A2FE9F6CC}" dt="2023-08-24T12:34:27.854" v="3181" actId="26606"/>
          <ac:cxnSpMkLst>
            <pc:docMk/>
            <pc:sldMk cId="2596717099" sldId="341"/>
            <ac:cxnSpMk id="16" creationId="{8C730EAB-A532-4295-A302-FB4B90DB9F5E}"/>
          </ac:cxnSpMkLst>
        </pc:cxnChg>
        <pc:cxnChg chg="add">
          <ac:chgData name="Ferry, Sherri L" userId="3b9a7ee3-4f46-4359-9007-2dcf45e25578" providerId="ADAL" clId="{BBB7BDBC-3DD4-41BF-AA5B-A17A2FE9F6CC}" dt="2023-08-24T12:34:27.854" v="3181" actId="26606"/>
          <ac:cxnSpMkLst>
            <pc:docMk/>
            <pc:sldMk cId="2596717099" sldId="341"/>
            <ac:cxnSpMk id="25" creationId="{5D1CEE39-A6DC-4DE0-9789-206F1A9888BB}"/>
          </ac:cxnSpMkLst>
        </pc:cxnChg>
      </pc:sldChg>
      <pc:sldMasterChg chg="delSldLayout">
        <pc:chgData name="Ferry, Sherri L" userId="3b9a7ee3-4f46-4359-9007-2dcf45e25578" providerId="ADAL" clId="{BBB7BDBC-3DD4-41BF-AA5B-A17A2FE9F6CC}" dt="2023-08-16T18:28:05.330" v="1158" actId="2696"/>
        <pc:sldMasterMkLst>
          <pc:docMk/>
          <pc:sldMasterMk cId="1949195156" sldId="2147483662"/>
        </pc:sldMasterMkLst>
        <pc:sldLayoutChg chg="del">
          <pc:chgData name="Ferry, Sherri L" userId="3b9a7ee3-4f46-4359-9007-2dcf45e25578" providerId="ADAL" clId="{BBB7BDBC-3DD4-41BF-AA5B-A17A2FE9F6CC}" dt="2023-08-16T18:28:05.330" v="1158" actId="2696"/>
          <pc:sldLayoutMkLst>
            <pc:docMk/>
            <pc:sldMasterMk cId="1949195156" sldId="2147483662"/>
            <pc:sldLayoutMk cId="2164326888" sldId="2147483662"/>
          </pc:sldLayoutMkLst>
        </pc:sldLayoutChg>
      </pc:sldMasterChg>
    </pc:docChg>
  </pc:docChgLst>
  <pc:docChgLst>
    <pc:chgData clId="Web-{44E10C24-287A-4754-A68E-3607E7D2C467}"/>
    <pc:docChg chg="modSld">
      <pc:chgData name="" userId="" providerId="" clId="Web-{44E10C24-287A-4754-A68E-3607E7D2C467}" dt="2023-06-09T16:02:27.452" v="0" actId="1076"/>
      <pc:docMkLst>
        <pc:docMk/>
      </pc:docMkLst>
      <pc:sldChg chg="modSp">
        <pc:chgData name="" userId="" providerId="" clId="Web-{44E10C24-287A-4754-A68E-3607E7D2C467}" dt="2023-06-09T16:02:27.452" v="0" actId="1076"/>
        <pc:sldMkLst>
          <pc:docMk/>
          <pc:sldMk cId="661765998" sldId="262"/>
        </pc:sldMkLst>
        <pc:picChg chg="mod">
          <ac:chgData name="" userId="" providerId="" clId="Web-{44E10C24-287A-4754-A68E-3607E7D2C467}" dt="2023-06-09T16:02:27.452" v="0" actId="1076"/>
          <ac:picMkLst>
            <pc:docMk/>
            <pc:sldMk cId="661765998" sldId="262"/>
            <ac:picMk id="19" creationId="{8E6F9296-36A8-1EC3-62C3-45CF952C48C6}"/>
          </ac:picMkLst>
        </pc:picChg>
      </pc:sldChg>
    </pc:docChg>
  </pc:docChgLst>
  <pc:docChgLst>
    <pc:chgData name="Ferry, Sherri L" userId="S::sferry@christianacare.org::3b9a7ee3-4f46-4359-9007-2dcf45e25578" providerId="AD" clId="Web-{DDEBA70E-42B3-435F-AA78-71E63952AFF8}"/>
    <pc:docChg chg="addSld delSld modSld">
      <pc:chgData name="Ferry, Sherri L" userId="S::sferry@christianacare.org::3b9a7ee3-4f46-4359-9007-2dcf45e25578" providerId="AD" clId="Web-{DDEBA70E-42B3-435F-AA78-71E63952AFF8}" dt="2024-02-19T12:18:46.743" v="499" actId="1076"/>
      <pc:docMkLst>
        <pc:docMk/>
      </pc:docMkLst>
      <pc:sldChg chg="modSp">
        <pc:chgData name="Ferry, Sherri L" userId="S::sferry@christianacare.org::3b9a7ee3-4f46-4359-9007-2dcf45e25578" providerId="AD" clId="Web-{DDEBA70E-42B3-435F-AA78-71E63952AFF8}" dt="2024-02-19T10:49:40.953" v="15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DEBA70E-42B3-435F-AA78-71E63952AFF8}" dt="2024-02-19T10:49:40.953" v="154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delSp modSp">
        <pc:chgData name="Ferry, Sherri L" userId="S::sferry@christianacare.org::3b9a7ee3-4f46-4359-9007-2dcf45e25578" providerId="AD" clId="Web-{DDEBA70E-42B3-435F-AA78-71E63952AFF8}" dt="2024-02-19T12:15:13.107" v="474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DDEBA70E-42B3-435F-AA78-71E63952AFF8}" dt="2024-02-19T11:36:31.144" v="404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DDEBA70E-42B3-435F-AA78-71E63952AFF8}" dt="2024-02-19T11:40:04.164" v="406"/>
          <ac:picMkLst>
            <pc:docMk/>
            <pc:sldMk cId="3894782012" sldId="329"/>
            <ac:picMk id="4" creationId="{E113A5F9-75AF-8A66-55AF-3FC162479BB8}"/>
          </ac:picMkLst>
        </pc:picChg>
        <pc:picChg chg="add mod">
          <ac:chgData name="Ferry, Sherri L" userId="S::sferry@christianacare.org::3b9a7ee3-4f46-4359-9007-2dcf45e25578" providerId="AD" clId="Web-{DDEBA70E-42B3-435F-AA78-71E63952AFF8}" dt="2024-02-19T12:15:13.107" v="474"/>
          <ac:picMkLst>
            <pc:docMk/>
            <pc:sldMk cId="3894782012" sldId="329"/>
            <ac:picMk id="5" creationId="{2AA96388-DC7F-A310-780B-658D727E3445}"/>
          </ac:picMkLst>
        </pc:picChg>
        <pc:picChg chg="mod">
          <ac:chgData name="Ferry, Sherri L" userId="S::sferry@christianacare.org::3b9a7ee3-4f46-4359-9007-2dcf45e25578" providerId="AD" clId="Web-{DDEBA70E-42B3-435F-AA78-71E63952AFF8}" dt="2024-02-19T12:14:18.885" v="468"/>
          <ac:picMkLst>
            <pc:docMk/>
            <pc:sldMk cId="3894782012" sldId="329"/>
            <ac:picMk id="2052" creationId="{613315ED-F046-4692-53F8-13BC4452F101}"/>
          </ac:picMkLst>
        </pc:picChg>
      </pc:sldChg>
      <pc:sldChg chg="addSp delSp modSp">
        <pc:chgData name="Ferry, Sherri L" userId="S::sferry@christianacare.org::3b9a7ee3-4f46-4359-9007-2dcf45e25578" providerId="AD" clId="Web-{DDEBA70E-42B3-435F-AA78-71E63952AFF8}" dt="2024-02-19T12:18:46.743" v="499" actId="1076"/>
        <pc:sldMkLst>
          <pc:docMk/>
          <pc:sldMk cId="3884308871" sldId="352"/>
        </pc:sldMkLst>
        <pc:spChg chg="del">
          <ac:chgData name="Ferry, Sherri L" userId="S::sferry@christianacare.org::3b9a7ee3-4f46-4359-9007-2dcf45e25578" providerId="AD" clId="Web-{DDEBA70E-42B3-435F-AA78-71E63952AFF8}" dt="2024-02-19T10:58:50.372" v="167"/>
          <ac:spMkLst>
            <pc:docMk/>
            <pc:sldMk cId="3884308871" sldId="352"/>
            <ac:spMk id="2" creationId="{B45241EF-3B33-AEFE-424C-BA0D3F4E8A03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0:57:57.012" v="162"/>
          <ac:spMkLst>
            <pc:docMk/>
            <pc:sldMk cId="3884308871" sldId="352"/>
            <ac:spMk id="4" creationId="{40DC25D8-8EA6-0B5D-7D7C-04791D5AAA53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0:58:28.278" v="164"/>
          <ac:spMkLst>
            <pc:docMk/>
            <pc:sldMk cId="3884308871" sldId="352"/>
            <ac:spMk id="7" creationId="{0B29E57F-59BF-A36A-355C-CF3896177EBC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01:34.220" v="172"/>
          <ac:spMkLst>
            <pc:docMk/>
            <pc:sldMk cId="3884308871" sldId="352"/>
            <ac:spMk id="11" creationId="{4A9726F4-793B-D6AB-4AB2-4D19FA334A8B}"/>
          </ac:spMkLst>
        </pc:spChg>
        <pc:spChg chg="add mod ord">
          <ac:chgData name="Ferry, Sherri L" userId="S::sferry@christianacare.org::3b9a7ee3-4f46-4359-9007-2dcf45e25578" providerId="AD" clId="Web-{DDEBA70E-42B3-435F-AA78-71E63952AFF8}" dt="2024-02-19T12:17:49.834" v="488" actId="14100"/>
          <ac:spMkLst>
            <pc:docMk/>
            <pc:sldMk cId="3884308871" sldId="352"/>
            <ac:spMk id="12" creationId="{BC6CE61F-CFB8-4336-0228-A4473E2E9795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15:02.583" v="257"/>
          <ac:spMkLst>
            <pc:docMk/>
            <pc:sldMk cId="3884308871" sldId="352"/>
            <ac:spMk id="14" creationId="{8CEA5FA1-6116-6922-0FCA-75B7ED0958F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16" creationId="{8950AD4C-6AF3-49F8-94E1-DBCAFB39478B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18" creationId="{8DBEAE55-3EA1-41D7-A212-5F7D8986C1F2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2"/>
          <ac:spMkLst>
            <pc:docMk/>
            <pc:sldMk cId="3884308871" sldId="352"/>
            <ac:spMk id="19" creationId="{37C89E4B-3C9F-44B9-8B86-D9E3D112D8E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22" creationId="{CFC5F0E7-644F-4101-BE72-12825CF537E7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25" creationId="{06B83858-ED7D-57B6-6CAA-83168807C43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28" creationId="{4A9726F4-793B-D6AB-4AB2-4D19FA334A8B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44:21.655" v="436"/>
          <ac:spMkLst>
            <pc:docMk/>
            <pc:sldMk cId="3884308871" sldId="352"/>
            <ac:spMk id="29" creationId="{7D462D0D-C275-08B7-E920-82C28D3296CF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0" creationId="{D380959B-464C-9ED8-C9EB-AB6FC997C1B8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3" creationId="{6D516D1B-71A4-69F7-918E-258C3545FB72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4" creationId="{FF97FFD4-A8B9-3D4D-1623-7BE467E46A6A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35" creationId="{B1F9B6B4-B0C4-45C6-A086-901C960D03E7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15:05.708" v="258"/>
          <ac:spMkLst>
            <pc:docMk/>
            <pc:sldMk cId="3884308871" sldId="352"/>
            <ac:spMk id="36" creationId="{42A4FC2C-047E-45A5-965D-8E1E3BF09BC6}"/>
          </ac:spMkLst>
        </pc:spChg>
        <pc:picChg chg="add del mod">
          <ac:chgData name="Ferry, Sherri L" userId="S::sferry@christianacare.org::3b9a7ee3-4f46-4359-9007-2dcf45e25578" providerId="AD" clId="Web-{DDEBA70E-42B3-435F-AA78-71E63952AFF8}" dt="2024-02-19T12:17:02.816" v="479"/>
          <ac:picMkLst>
            <pc:docMk/>
            <pc:sldMk cId="3884308871" sldId="352"/>
            <ac:picMk id="2" creationId="{85444461-5942-2036-E1FE-7DDC3612BB76}"/>
          </ac:picMkLst>
        </pc:picChg>
        <pc:picChg chg="add mod modCrop">
          <ac:chgData name="Ferry, Sherri L" userId="S::sferry@christianacare.org::3b9a7ee3-4f46-4359-9007-2dcf45e25578" providerId="AD" clId="Web-{DDEBA70E-42B3-435F-AA78-71E63952AFF8}" dt="2024-02-19T12:18:46.743" v="499" actId="1076"/>
          <ac:picMkLst>
            <pc:docMk/>
            <pc:sldMk cId="3884308871" sldId="352"/>
            <ac:picMk id="3" creationId="{A8E6849C-E668-DD73-5FC2-A631BCD17731}"/>
          </ac:picMkLst>
        </pc:picChg>
        <pc:picChg chg="add del mod ord">
          <ac:chgData name="Ferry, Sherri L" userId="S::sferry@christianacare.org::3b9a7ee3-4f46-4359-9007-2dcf45e25578" providerId="AD" clId="Web-{DDEBA70E-42B3-435F-AA78-71E63952AFF8}" dt="2024-02-19T10:58:02.637" v="163"/>
          <ac:picMkLst>
            <pc:docMk/>
            <pc:sldMk cId="3884308871" sldId="352"/>
            <ac:picMk id="5" creationId="{9DE89594-7AE6-27DA-C129-07756D64DC1F}"/>
          </ac:picMkLst>
        </pc:picChg>
        <pc:picChg chg="add del mod ord modCrop">
          <ac:chgData name="Ferry, Sherri L" userId="S::sferry@christianacare.org::3b9a7ee3-4f46-4359-9007-2dcf45e25578" providerId="AD" clId="Web-{DDEBA70E-42B3-435F-AA78-71E63952AFF8}" dt="2024-02-19T11:14:39.676" v="256"/>
          <ac:picMkLst>
            <pc:docMk/>
            <pc:sldMk cId="3884308871" sldId="352"/>
            <ac:picMk id="8" creationId="{4ADE7359-29AE-D198-9452-799E00A12D67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7:53.121" v="161"/>
          <ac:picMkLst>
            <pc:docMk/>
            <pc:sldMk cId="3884308871" sldId="352"/>
            <ac:picMk id="9" creationId="{77A06C48-566C-7679-22CC-2230D877C4A6}"/>
          </ac:picMkLst>
        </pc:picChg>
        <pc:picChg chg="add mod ord">
          <ac:chgData name="Ferry, Sherri L" userId="S::sferry@christianacare.org::3b9a7ee3-4f46-4359-9007-2dcf45e25578" providerId="AD" clId="Web-{DDEBA70E-42B3-435F-AA78-71E63952AFF8}" dt="2024-02-19T11:44:26.233" v="437" actId="1076"/>
          <ac:picMkLst>
            <pc:docMk/>
            <pc:sldMk cId="3884308871" sldId="352"/>
            <ac:picMk id="15" creationId="{65E2B90C-3926-1D1B-E3F4-CAEA48ADB97E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2:23.152" v="421"/>
          <ac:picMkLst>
            <pc:docMk/>
            <pc:sldMk cId="3884308871" sldId="352"/>
            <ac:picMk id="17" creationId="{0FAF7DD1-113C-7933-2145-3E9046080337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17:31.273" v="273"/>
          <ac:picMkLst>
            <pc:docMk/>
            <pc:sldMk cId="3884308871" sldId="352"/>
            <ac:picMk id="20" creationId="{15EAA384-7D83-80B9-C3C7-4043E0C1B419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2:19.089" v="420"/>
          <ac:picMkLst>
            <pc:docMk/>
            <pc:sldMk cId="3884308871" sldId="352"/>
            <ac:picMk id="24" creationId="{B11796A8-3DD8-7A10-EF39-6AD9FD884C7D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3:06.200" v="427"/>
          <ac:picMkLst>
            <pc:docMk/>
            <pc:sldMk cId="3884308871" sldId="352"/>
            <ac:picMk id="26" creationId="{B5D2BA82-CA27-A5FF-E977-3751B84822E1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5:11.453" v="446"/>
          <ac:picMkLst>
            <pc:docMk/>
            <pc:sldMk cId="3884308871" sldId="352"/>
            <ac:picMk id="27" creationId="{A9C82C28-9BF4-9577-5877-8FACAA98DB50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8:41.513" v="166"/>
          <ac:picMkLst>
            <pc:docMk/>
            <pc:sldMk cId="3884308871" sldId="352"/>
            <ac:picMk id="31" creationId="{B17CAB85-A04C-A958-1741-674F90494E61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8:37.278" v="165"/>
          <ac:picMkLst>
            <pc:docMk/>
            <pc:sldMk cId="3884308871" sldId="352"/>
            <ac:picMk id="32" creationId="{0BB034AE-CF30-3C33-183B-42D5D0A21C3E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6:28.939" v="454"/>
          <ac:picMkLst>
            <pc:docMk/>
            <pc:sldMk cId="3884308871" sldId="352"/>
            <ac:picMk id="38" creationId="{3679B526-8D0D-12E6-F5FD-AB7B538AB55B}"/>
          </ac:picMkLst>
        </pc:picChg>
        <pc:picChg chg="add del mod ord">
          <ac:chgData name="Ferry, Sherri L" userId="S::sferry@christianacare.org::3b9a7ee3-4f46-4359-9007-2dcf45e25578" providerId="AD" clId="Web-{DDEBA70E-42B3-435F-AA78-71E63952AFF8}" dt="2024-02-19T11:48:32.942" v="463"/>
          <ac:picMkLst>
            <pc:docMk/>
            <pc:sldMk cId="3884308871" sldId="352"/>
            <ac:picMk id="39" creationId="{A06D10D2-5F37-CD17-E9EA-CD434271A089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9:14.802" v="465"/>
          <ac:picMkLst>
            <pc:docMk/>
            <pc:sldMk cId="3884308871" sldId="352"/>
            <ac:picMk id="40" creationId="{B0246331-606E-2EA6-927F-07DC6A340F07}"/>
          </ac:picMkLst>
        </pc:picChg>
        <pc:cxnChg chg="add del">
          <ac:chgData name="Ferry, Sherri L" userId="S::sferry@christianacare.org::3b9a7ee3-4f46-4359-9007-2dcf45e25578" providerId="AD" clId="Web-{DDEBA70E-42B3-435F-AA78-71E63952AFF8}" dt="2024-02-19T11:01:34.220" v="172"/>
          <ac:cxnSpMkLst>
            <pc:docMk/>
            <pc:sldMk cId="3884308871" sldId="352"/>
            <ac:cxnSpMk id="21" creationId="{AA2EAA10-076F-46BD-8F0F-B9A2FB77A85C}"/>
          </ac:cxnSpMkLst>
        </pc:cxnChg>
        <pc:cxnChg chg="add del">
          <ac:chgData name="Ferry, Sherri L" userId="S::sferry@christianacare.org::3b9a7ee3-4f46-4359-9007-2dcf45e25578" providerId="AD" clId="Web-{DDEBA70E-42B3-435F-AA78-71E63952AFF8}" dt="2024-02-19T11:01:34.220" v="172"/>
          <ac:cxnSpMkLst>
            <pc:docMk/>
            <pc:sldMk cId="3884308871" sldId="352"/>
            <ac:cxnSpMk id="23" creationId="{D891E407-403B-4764-86C9-33A56D3BCAA3}"/>
          </ac:cxnSpMkLst>
        </pc:cxnChg>
      </pc:sldChg>
      <pc:sldChg chg="del">
        <pc:chgData name="Ferry, Sherri L" userId="S::sferry@christianacare.org::3b9a7ee3-4f46-4359-9007-2dcf45e25578" providerId="AD" clId="Web-{DDEBA70E-42B3-435F-AA78-71E63952AFF8}" dt="2024-02-19T10:49:58.719" v="155"/>
        <pc:sldMkLst>
          <pc:docMk/>
          <pc:sldMk cId="570709104" sldId="353"/>
        </pc:sldMkLst>
      </pc:sldChg>
      <pc:sldChg chg="addSp delSp modSp new mod setBg">
        <pc:chgData name="Ferry, Sherri L" userId="S::sferry@christianacare.org::3b9a7ee3-4f46-4359-9007-2dcf45e25578" providerId="AD" clId="Web-{DDEBA70E-42B3-435F-AA78-71E63952AFF8}" dt="2024-02-19T11:34:49.063" v="355" actId="1076"/>
        <pc:sldMkLst>
          <pc:docMk/>
          <pc:sldMk cId="2378287567" sldId="353"/>
        </pc:sldMkLst>
        <pc:spChg chg="del">
          <ac:chgData name="Ferry, Sherri L" userId="S::sferry@christianacare.org::3b9a7ee3-4f46-4359-9007-2dcf45e25578" providerId="AD" clId="Web-{DDEBA70E-42B3-435F-AA78-71E63952AFF8}" dt="2024-02-19T11:27:13.787" v="286"/>
          <ac:spMkLst>
            <pc:docMk/>
            <pc:sldMk cId="2378287567" sldId="353"/>
            <ac:spMk id="2" creationId="{2495FE69-80DD-B376-DB78-B1280D225EAC}"/>
          </ac:spMkLst>
        </pc:spChg>
        <pc:spChg chg="del">
          <ac:chgData name="Ferry, Sherri L" userId="S::sferry@christianacare.org::3b9a7ee3-4f46-4359-9007-2dcf45e25578" providerId="AD" clId="Web-{DDEBA70E-42B3-435F-AA78-71E63952AFF8}" dt="2024-02-19T11:26:06.035" v="280"/>
          <ac:spMkLst>
            <pc:docMk/>
            <pc:sldMk cId="2378287567" sldId="353"/>
            <ac:spMk id="3" creationId="{40A3237F-0400-2532-7D2E-9788CCC4FD1C}"/>
          </ac:spMkLst>
        </pc:spChg>
        <pc:spChg chg="add mod">
          <ac:chgData name="Ferry, Sherri L" userId="S::sferry@christianacare.org::3b9a7ee3-4f46-4359-9007-2dcf45e25578" providerId="AD" clId="Web-{DDEBA70E-42B3-435F-AA78-71E63952AFF8}" dt="2024-02-19T11:34:49.063" v="355" actId="1076"/>
          <ac:spMkLst>
            <pc:docMk/>
            <pc:sldMk cId="2378287567" sldId="353"/>
            <ac:spMk id="8" creationId="{D74460D3-26E3-90B3-F66A-93B1433DC917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1" creationId="{C681C32C-7AFC-4BB3-9088-65CBDFC5D1C2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3" creationId="{199C0ED0-69DE-4C31-A5CF-E2A46FD30226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5" creationId="{8D42B8BD-40AF-488E-8A79-D7256C917229}"/>
          </ac:spMkLst>
        </pc:spChg>
        <pc:picChg chg="add del mod ord">
          <ac:chgData name="Ferry, Sherri L" userId="S::sferry@christianacare.org::3b9a7ee3-4f46-4359-9007-2dcf45e25578" providerId="AD" clId="Web-{DDEBA70E-42B3-435F-AA78-71E63952AFF8}" dt="2024-02-19T11:34:09.766" v="349"/>
          <ac:picMkLst>
            <pc:docMk/>
            <pc:sldMk cId="2378287567" sldId="353"/>
            <ac:picMk id="4" creationId="{A89A83A0-4069-8672-A139-863CE6B715CA}"/>
          </ac:picMkLst>
        </pc:picChg>
        <pc:picChg chg="add mod">
          <ac:chgData name="Ferry, Sherri L" userId="S::sferry@christianacare.org::3b9a7ee3-4f46-4359-9007-2dcf45e25578" providerId="AD" clId="Web-{DDEBA70E-42B3-435F-AA78-71E63952AFF8}" dt="2024-02-19T11:34:42.938" v="354" actId="1076"/>
          <ac:picMkLst>
            <pc:docMk/>
            <pc:sldMk cId="2378287567" sldId="353"/>
            <ac:picMk id="5" creationId="{E3A9C53A-48E3-D886-9353-93BF909C3E01}"/>
          </ac:picMkLst>
        </pc:picChg>
      </pc:sldChg>
      <pc:sldChg chg="del">
        <pc:chgData name="Ferry, Sherri L" userId="S::sferry@christianacare.org::3b9a7ee3-4f46-4359-9007-2dcf45e25578" providerId="AD" clId="Web-{DDEBA70E-42B3-435F-AA78-71E63952AFF8}" dt="2024-02-19T10:50:11.532" v="157"/>
        <pc:sldMkLst>
          <pc:docMk/>
          <pc:sldMk cId="791297621" sldId="354"/>
        </pc:sldMkLst>
      </pc:sldChg>
      <pc:sldChg chg="del">
        <pc:chgData name="Ferry, Sherri L" userId="S::sferry@christianacare.org::3b9a7ee3-4f46-4359-9007-2dcf45e25578" providerId="AD" clId="Web-{DDEBA70E-42B3-435F-AA78-71E63952AFF8}" dt="2024-02-19T10:50:35.017" v="160"/>
        <pc:sldMkLst>
          <pc:docMk/>
          <pc:sldMk cId="122276948" sldId="355"/>
        </pc:sldMkLst>
      </pc:sldChg>
      <pc:sldChg chg="del">
        <pc:chgData name="Ferry, Sherri L" userId="S::sferry@christianacare.org::3b9a7ee3-4f46-4359-9007-2dcf45e25578" providerId="AD" clId="Web-{DDEBA70E-42B3-435F-AA78-71E63952AFF8}" dt="2024-02-19T10:50:24.142" v="159"/>
        <pc:sldMkLst>
          <pc:docMk/>
          <pc:sldMk cId="163139801" sldId="356"/>
        </pc:sldMkLst>
      </pc:sldChg>
      <pc:sldChg chg="add del replId">
        <pc:chgData name="Ferry, Sherri L" userId="S::sferry@christianacare.org::3b9a7ee3-4f46-4359-9007-2dcf45e25578" providerId="AD" clId="Web-{DDEBA70E-42B3-435F-AA78-71E63952AFF8}" dt="2024-02-19T10:50:15.892" v="158"/>
        <pc:sldMkLst>
          <pc:docMk/>
          <pc:sldMk cId="94658800" sldId="357"/>
        </pc:sldMkLst>
      </pc:sldChg>
    </pc:docChg>
  </pc:docChgLst>
  <pc:docChgLst>
    <pc:chgData name="Ferry, Sherri L" userId="S::sferry@christianacare.org::3b9a7ee3-4f46-4359-9007-2dcf45e25578" providerId="AD" clId="Web-{9D24F1AA-7813-48F8-AAE6-C9FC5EE74DE7}"/>
    <pc:docChg chg="modSld">
      <pc:chgData name="Ferry, Sherri L" userId="S::sferry@christianacare.org::3b9a7ee3-4f46-4359-9007-2dcf45e25578" providerId="AD" clId="Web-{9D24F1AA-7813-48F8-AAE6-C9FC5EE74DE7}" dt="2024-02-01T11:45:07.122" v="1" actId="20577"/>
      <pc:docMkLst>
        <pc:docMk/>
      </pc:docMkLst>
      <pc:sldChg chg="modSp">
        <pc:chgData name="Ferry, Sherri L" userId="S::sferry@christianacare.org::3b9a7ee3-4f46-4359-9007-2dcf45e25578" providerId="AD" clId="Web-{9D24F1AA-7813-48F8-AAE6-C9FC5EE74DE7}" dt="2024-02-01T11:45:07.122" v="1" actId="20577"/>
        <pc:sldMkLst>
          <pc:docMk/>
          <pc:sldMk cId="791297621" sldId="354"/>
        </pc:sldMkLst>
        <pc:spChg chg="mod">
          <ac:chgData name="Ferry, Sherri L" userId="S::sferry@christianacare.org::3b9a7ee3-4f46-4359-9007-2dcf45e25578" providerId="AD" clId="Web-{9D24F1AA-7813-48F8-AAE6-C9FC5EE74DE7}" dt="2024-02-01T11:45:07.122" v="1" actId="20577"/>
          <ac:spMkLst>
            <pc:docMk/>
            <pc:sldMk cId="791297621" sldId="354"/>
            <ac:spMk id="31" creationId="{CE0CB78D-7639-226D-51A3-1E4A81013563}"/>
          </ac:spMkLst>
        </pc:spChg>
      </pc:sldChg>
    </pc:docChg>
  </pc:docChgLst>
  <pc:docChgLst>
    <pc:chgData name="Ferry, Sherri L" userId="3b9a7ee3-4f46-4359-9007-2dcf45e25578" providerId="ADAL" clId="{B81079FC-0584-48A0-97A1-DCA98F6A926F}"/>
    <pc:docChg chg="undo custSel addSld delSld modSld sldOrd replTag delTag">
      <pc:chgData name="Ferry, Sherri L" userId="3b9a7ee3-4f46-4359-9007-2dcf45e25578" providerId="ADAL" clId="{B81079FC-0584-48A0-97A1-DCA98F6A926F}" dt="2024-01-29T18:46:10.644" v="4695"/>
      <pc:docMkLst>
        <pc:docMk/>
      </pc:docMkLst>
      <pc:sldChg chg="replTag delTag delCm">
        <pc:chgData name="Ferry, Sherri L" userId="3b9a7ee3-4f46-4359-9007-2dcf45e25578" providerId="ADAL" clId="{B81079FC-0584-48A0-97A1-DCA98F6A926F}" dt="2024-01-29T18:46:10.623" v="4693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B81079FC-0584-48A0-97A1-DCA98F6A926F}" dt="2024-01-24T13:25:22.289" v="3638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B81079FC-0584-48A0-97A1-DCA98F6A926F}" dt="2024-01-17T12:28:11.918" v="1544"/>
        <pc:sldMkLst>
          <pc:docMk/>
          <pc:sldMk cId="242236647" sldId="308"/>
        </pc:sldMkLst>
      </pc:sldChg>
      <pc:sldChg chg="modSp mod replTag delTag">
        <pc:chgData name="Ferry, Sherri L" userId="3b9a7ee3-4f46-4359-9007-2dcf45e25578" providerId="ADAL" clId="{B81079FC-0584-48A0-97A1-DCA98F6A926F}" dt="2024-01-22T13:55:46.343" v="2094"/>
        <pc:sldMkLst>
          <pc:docMk/>
          <pc:sldMk cId="3894782012" sldId="329"/>
        </pc:sldMkLst>
        <pc:spChg chg="mod">
          <ac:chgData name="Ferry, Sherri L" userId="3b9a7ee3-4f46-4359-9007-2dcf45e25578" providerId="ADAL" clId="{B81079FC-0584-48A0-97A1-DCA98F6A926F}" dt="2024-01-16T17:42:48.545" v="12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3b9a7ee3-4f46-4359-9007-2dcf45e25578" providerId="ADAL" clId="{B81079FC-0584-48A0-97A1-DCA98F6A926F}" dt="2024-01-16T17:43:57.683" v="25" actId="1076"/>
          <ac:spMkLst>
            <pc:docMk/>
            <pc:sldMk cId="3894782012" sldId="329"/>
            <ac:spMk id="14" creationId="{F7AD6CAC-8386-5350-B884-EE955C3E38B4}"/>
          </ac:spMkLst>
        </pc:spChg>
        <pc:picChg chg="mod">
          <ac:chgData name="Ferry, Sherri L" userId="3b9a7ee3-4f46-4359-9007-2dcf45e25578" providerId="ADAL" clId="{B81079FC-0584-48A0-97A1-DCA98F6A926F}" dt="2024-01-16T17:45:44.840" v="35" actId="1076"/>
          <ac:picMkLst>
            <pc:docMk/>
            <pc:sldMk cId="3894782012" sldId="329"/>
            <ac:picMk id="4" creationId="{E113A5F9-75AF-8A66-55AF-3FC162479BB8}"/>
          </ac:picMkLst>
        </pc:picChg>
      </pc:sldChg>
      <pc:sldChg chg="addSp delSp modSp del mod replTag delTag delDesignElem">
        <pc:chgData name="Ferry, Sherri L" userId="3b9a7ee3-4f46-4359-9007-2dcf45e25578" providerId="ADAL" clId="{B81079FC-0584-48A0-97A1-DCA98F6A926F}" dt="2024-01-17T12:28:10.644" v="1542"/>
        <pc:sldMkLst>
          <pc:docMk/>
          <pc:sldMk cId="2655288043" sldId="351"/>
        </pc:sldMkLst>
        <pc:spChg chg="add del mod">
          <ac:chgData name="Ferry, Sherri L" userId="3b9a7ee3-4f46-4359-9007-2dcf45e25578" providerId="ADAL" clId="{B81079FC-0584-48A0-97A1-DCA98F6A926F}" dt="2024-01-16T18:03:13.903" v="269" actId="21"/>
          <ac:spMkLst>
            <pc:docMk/>
            <pc:sldMk cId="2655288043" sldId="351"/>
            <ac:spMk id="6" creationId="{D82A4656-8FC0-E27C-90B3-1EE032D41CA6}"/>
          </ac:spMkLst>
        </pc:spChg>
        <pc:graphicFrameChg chg="mod">
          <ac:chgData name="Ferry, Sherri L" userId="3b9a7ee3-4f46-4359-9007-2dcf45e25578" providerId="ADAL" clId="{B81079FC-0584-48A0-97A1-DCA98F6A926F}" dt="2024-01-16T18:05:18.927" v="293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B81079FC-0584-48A0-97A1-DCA98F6A926F}" dt="2024-01-16T17:49:52.911" v="61" actId="962"/>
          <ac:picMkLst>
            <pc:docMk/>
            <pc:sldMk cId="2655288043" sldId="351"/>
            <ac:picMk id="3" creationId="{5D241B79-B175-ECFF-AD64-DDFE85FD252A}"/>
          </ac:picMkLst>
        </pc:picChg>
        <pc:picChg chg="del">
          <ac:chgData name="Ferry, Sherri L" userId="3b9a7ee3-4f46-4359-9007-2dcf45e25578" providerId="ADAL" clId="{B81079FC-0584-48A0-97A1-DCA98F6A926F}" dt="2024-01-16T17:49:27.348" v="57" actId="2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new del mod setBg replTag delTag">
        <pc:chgData name="Ferry, Sherri L" userId="3b9a7ee3-4f46-4359-9007-2dcf45e25578" providerId="ADAL" clId="{B81079FC-0584-48A0-97A1-DCA98F6A926F}" dt="2024-01-16T18:12:55.140" v="354" actId="2696"/>
        <pc:sldMkLst>
          <pc:docMk/>
          <pc:sldMk cId="3331257509" sldId="352"/>
        </pc:sldMkLst>
        <pc:spChg chg="add mod">
          <ac:chgData name="Ferry, Sherri L" userId="3b9a7ee3-4f46-4359-9007-2dcf45e25578" providerId="ADAL" clId="{B81079FC-0584-48A0-97A1-DCA98F6A926F}" dt="2024-01-16T17:52:18.601" v="101"/>
          <ac:spMkLst>
            <pc:docMk/>
            <pc:sldMk cId="3331257509" sldId="352"/>
            <ac:spMk id="4" creationId="{B6DBA236-4BA8-E50D-1B67-C3553FFC3127}"/>
          </ac:spMkLst>
        </pc:spChg>
        <pc:spChg chg="add mod">
          <ac:chgData name="Ferry, Sherri L" userId="3b9a7ee3-4f46-4359-9007-2dcf45e25578" providerId="ADAL" clId="{B81079FC-0584-48A0-97A1-DCA98F6A926F}" dt="2024-01-16T17:52:18.601" v="101"/>
          <ac:spMkLst>
            <pc:docMk/>
            <pc:sldMk cId="3331257509" sldId="352"/>
            <ac:spMk id="5" creationId="{63B8E653-EED1-EDDB-D8AC-E902DA75F9C1}"/>
          </ac:spMkLst>
        </pc:spChg>
        <pc:spChg chg="add del">
          <ac:chgData name="Ferry, Sherri L" userId="3b9a7ee3-4f46-4359-9007-2dcf45e25578" providerId="ADAL" clId="{B81079FC-0584-48A0-97A1-DCA98F6A926F}" dt="2024-01-16T17:59:11.156" v="226" actId="26606"/>
          <ac:spMkLst>
            <pc:docMk/>
            <pc:sldMk cId="3331257509" sldId="352"/>
            <ac:spMk id="7" creationId="{6680F1D3-7650-4307-A001-0163AD371D29}"/>
          </ac:spMkLst>
        </pc:spChg>
        <pc:spChg chg="add del mod topLvl">
          <ac:chgData name="Ferry, Sherri L" userId="3b9a7ee3-4f46-4359-9007-2dcf45e25578" providerId="ADAL" clId="{B81079FC-0584-48A0-97A1-DCA98F6A926F}" dt="2024-01-16T17:59:11.802" v="229" actId="21"/>
          <ac:spMkLst>
            <pc:docMk/>
            <pc:sldMk cId="3331257509" sldId="352"/>
            <ac:spMk id="8" creationId="{56B6DFA1-C5DB-EEB1-79E3-35BED44B1D37}"/>
          </ac:spMkLst>
        </pc:spChg>
        <pc:spChg chg="add del mod topLvl">
          <ac:chgData name="Ferry, Sherri L" userId="3b9a7ee3-4f46-4359-9007-2dcf45e25578" providerId="ADAL" clId="{B81079FC-0584-48A0-97A1-DCA98F6A926F}" dt="2024-01-16T17:59:11.802" v="229" actId="21"/>
          <ac:spMkLst>
            <pc:docMk/>
            <pc:sldMk cId="3331257509" sldId="352"/>
            <ac:spMk id="9" creationId="{9EB13985-46B4-5156-1F0B-FCE11892C827}"/>
          </ac:spMkLst>
        </pc:spChg>
        <pc:spChg chg="add del mod">
          <ac:chgData name="Ferry, Sherri L" userId="3b9a7ee3-4f46-4359-9007-2dcf45e25578" providerId="ADAL" clId="{B81079FC-0584-48A0-97A1-DCA98F6A926F}" dt="2024-01-16T17:59:11.575" v="228" actId="21"/>
          <ac:spMkLst>
            <pc:docMk/>
            <pc:sldMk cId="3331257509" sldId="352"/>
            <ac:spMk id="10" creationId="{2A4446CB-C4F5-6F1D-1685-BC3D2EE92032}"/>
          </ac:spMkLst>
        </pc:spChg>
        <pc:spChg chg="add mod">
          <ac:chgData name="Ferry, Sherri L" userId="3b9a7ee3-4f46-4359-9007-2dcf45e25578" providerId="ADAL" clId="{B81079FC-0584-48A0-97A1-DCA98F6A926F}" dt="2024-01-16T17:59:11.156" v="226" actId="26606"/>
          <ac:spMkLst>
            <pc:docMk/>
            <pc:sldMk cId="3331257509" sldId="352"/>
            <ac:spMk id="11" creationId="{D426C94D-3D6D-C421-512D-8D8F2B69219D}"/>
          </ac:spMkLst>
        </pc:spChg>
        <pc:spChg chg="add del mod">
          <ac:chgData name="Ferry, Sherri L" userId="3b9a7ee3-4f46-4359-9007-2dcf45e25578" providerId="ADAL" clId="{B81079FC-0584-48A0-97A1-DCA98F6A926F}" dt="2024-01-16T17:59:10.746" v="215"/>
          <ac:spMkLst>
            <pc:docMk/>
            <pc:sldMk cId="3331257509" sldId="352"/>
            <ac:spMk id="12" creationId="{5C618282-E5CA-4267-F8D4-D9C9B7CF1F27}"/>
          </ac:spMkLst>
        </pc:spChg>
        <pc:spChg chg="add mod">
          <ac:chgData name="Ferry, Sherri L" userId="3b9a7ee3-4f46-4359-9007-2dcf45e25578" providerId="ADAL" clId="{B81079FC-0584-48A0-97A1-DCA98F6A926F}" dt="2024-01-16T17:59:09.574" v="202"/>
          <ac:spMkLst>
            <pc:docMk/>
            <pc:sldMk cId="3331257509" sldId="352"/>
            <ac:spMk id="14" creationId="{86411FA0-91CD-0813-CB36-8CB5B154206B}"/>
          </ac:spMkLst>
        </pc:spChg>
        <pc:spChg chg="add mod">
          <ac:chgData name="Ferry, Sherri L" userId="3b9a7ee3-4f46-4359-9007-2dcf45e25578" providerId="ADAL" clId="{B81079FC-0584-48A0-97A1-DCA98F6A926F}" dt="2024-01-16T17:59:09.574" v="202"/>
          <ac:spMkLst>
            <pc:docMk/>
            <pc:sldMk cId="3331257509" sldId="352"/>
            <ac:spMk id="15" creationId="{F1707061-FB4F-AC75-F644-D93AE18F50D0}"/>
          </ac:spMkLst>
        </pc:spChg>
        <pc:spChg chg="add del">
          <ac:chgData name="Ferry, Sherri L" userId="3b9a7ee3-4f46-4359-9007-2dcf45e25578" providerId="ADAL" clId="{B81079FC-0584-48A0-97A1-DCA98F6A926F}" dt="2024-01-16T17:57:00.636" v="160" actId="26606"/>
          <ac:spMkLst>
            <pc:docMk/>
            <pc:sldMk cId="3331257509" sldId="352"/>
            <ac:spMk id="16" creationId="{79BB35BC-D5C2-4C8B-A22A-A71E6191913B}"/>
          </ac:spMkLst>
        </pc:spChg>
        <pc:grpChg chg="add del mod">
          <ac:chgData name="Ferry, Sherri L" userId="3b9a7ee3-4f46-4359-9007-2dcf45e25578" providerId="ADAL" clId="{B81079FC-0584-48A0-97A1-DCA98F6A926F}" dt="2024-01-16T17:56:13.073" v="155" actId="21"/>
          <ac:grpSpMkLst>
            <pc:docMk/>
            <pc:sldMk cId="3331257509" sldId="352"/>
            <ac:grpSpMk id="3" creationId="{90F50801-3CD3-BD81-6CFD-E9D447695D92}"/>
          </ac:grpSpMkLst>
        </pc:grpChg>
        <pc:grpChg chg="add del mod">
          <ac:chgData name="Ferry, Sherri L" userId="3b9a7ee3-4f46-4359-9007-2dcf45e25578" providerId="ADAL" clId="{B81079FC-0584-48A0-97A1-DCA98F6A926F}" dt="2024-01-16T17:59:11.802" v="229" actId="21"/>
          <ac:grpSpMkLst>
            <pc:docMk/>
            <pc:sldMk cId="3331257509" sldId="352"/>
            <ac:grpSpMk id="6" creationId="{2FCAE9CA-9E49-A0D1-3E61-09BFE148A33E}"/>
          </ac:grpSpMkLst>
        </pc:grpChg>
        <pc:grpChg chg="add mod">
          <ac:chgData name="Ferry, Sherri L" userId="3b9a7ee3-4f46-4359-9007-2dcf45e25578" providerId="ADAL" clId="{B81079FC-0584-48A0-97A1-DCA98F6A926F}" dt="2024-01-16T17:59:09.574" v="202"/>
          <ac:grpSpMkLst>
            <pc:docMk/>
            <pc:sldMk cId="3331257509" sldId="352"/>
            <ac:grpSpMk id="13" creationId="{0FEE2B95-A533-89A4-0F30-43A68255CA1F}"/>
          </ac:grpSpMkLst>
        </pc:grpChg>
        <pc:picChg chg="add mod">
          <ac:chgData name="Ferry, Sherri L" userId="3b9a7ee3-4f46-4359-9007-2dcf45e25578" providerId="ADAL" clId="{B81079FC-0584-48A0-97A1-DCA98F6A926F}" dt="2024-01-16T17:59:11.156" v="226" actId="26606"/>
          <ac:picMkLst>
            <pc:docMk/>
            <pc:sldMk cId="3331257509" sldId="352"/>
            <ac:picMk id="2" creationId="{006BB42F-07D0-C40B-63FF-10CB6363C8A1}"/>
          </ac:picMkLst>
        </pc:picChg>
      </pc:sldChg>
      <pc:sldChg chg="addSp delSp modSp new mod setBg replTag delTag">
        <pc:chgData name="Ferry, Sherri L" userId="3b9a7ee3-4f46-4359-9007-2dcf45e25578" providerId="ADAL" clId="{B81079FC-0584-48A0-97A1-DCA98F6A926F}" dt="2024-01-16T18:57:34.516" v="1178"/>
        <pc:sldMkLst>
          <pc:docMk/>
          <pc:sldMk cId="3884308871" sldId="352"/>
        </pc:sldMkLst>
        <pc:spChg chg="mod ord">
          <ac:chgData name="Ferry, Sherri L" userId="3b9a7ee3-4f46-4359-9007-2dcf45e25578" providerId="ADAL" clId="{B81079FC-0584-48A0-97A1-DCA98F6A926F}" dt="2024-01-16T18:38:40.494" v="673" actId="1076"/>
          <ac:spMkLst>
            <pc:docMk/>
            <pc:sldMk cId="3884308871" sldId="352"/>
            <ac:spMk id="2" creationId="{B45241EF-3B33-AEFE-424C-BA0D3F4E8A03}"/>
          </ac:spMkLst>
        </pc:spChg>
        <pc:spChg chg="del">
          <ac:chgData name="Ferry, Sherri L" userId="3b9a7ee3-4f46-4359-9007-2dcf45e25578" providerId="ADAL" clId="{B81079FC-0584-48A0-97A1-DCA98F6A926F}" dt="2024-01-16T18:14:50.844" v="370"/>
          <ac:spMkLst>
            <pc:docMk/>
            <pc:sldMk cId="3884308871" sldId="352"/>
            <ac:spMk id="3" creationId="{23787A37-297F-EED3-0788-9F0E74110FA3}"/>
          </ac:spMkLst>
        </pc:spChg>
        <pc:spChg chg="add del mod">
          <ac:chgData name="Ferry, Sherri L" userId="3b9a7ee3-4f46-4359-9007-2dcf45e25578" providerId="ADAL" clId="{B81079FC-0584-48A0-97A1-DCA98F6A926F}" dt="2024-01-16T18:20:05.400" v="570"/>
          <ac:spMkLst>
            <pc:docMk/>
            <pc:sldMk cId="3884308871" sldId="352"/>
            <ac:spMk id="7" creationId="{86CCD9B9-5783-10EA-CCF7-9A175C0282AF}"/>
          </ac:spMkLst>
        </pc:spChg>
        <pc:spChg chg="add del">
          <ac:chgData name="Ferry, Sherri L" userId="3b9a7ee3-4f46-4359-9007-2dcf45e25578" providerId="ADAL" clId="{B81079FC-0584-48A0-97A1-DCA98F6A926F}" dt="2024-01-16T18:20:07.439" v="573" actId="26606"/>
          <ac:spMkLst>
            <pc:docMk/>
            <pc:sldMk cId="3884308871" sldId="352"/>
            <ac:spMk id="10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8:30:05.753" v="625" actId="21"/>
          <ac:spMkLst>
            <pc:docMk/>
            <pc:sldMk cId="3884308871" sldId="352"/>
            <ac:spMk id="15" creationId="{14721295-D2FE-4619-7985-13A31E7C2A8A}"/>
          </ac:spMkLst>
        </pc:spChg>
        <pc:spChg chg="add">
          <ac:chgData name="Ferry, Sherri L" userId="3b9a7ee3-4f46-4359-9007-2dcf45e25578" providerId="ADAL" clId="{B81079FC-0584-48A0-97A1-DCA98F6A926F}" dt="2024-01-16T18:20:07.439" v="573" actId="26606"/>
          <ac:spMkLst>
            <pc:docMk/>
            <pc:sldMk cId="3884308871" sldId="352"/>
            <ac:spMk id="19" creationId="{37C89E4B-3C9F-44B9-8B86-D9E3D112D8EC}"/>
          </ac:spMkLst>
        </pc:spChg>
        <pc:picChg chg="add del mod">
          <ac:chgData name="Ferry, Sherri L" userId="3b9a7ee3-4f46-4359-9007-2dcf45e25578" providerId="ADAL" clId="{B81079FC-0584-48A0-97A1-DCA98F6A926F}" dt="2024-01-16T18:16:57.492" v="569" actId="21"/>
          <ac:picMkLst>
            <pc:docMk/>
            <pc:sldMk cId="3884308871" sldId="352"/>
            <ac:picMk id="5" creationId="{CC3F3969-04C0-9350-9D92-414CA1CC6EE2}"/>
          </ac:picMkLst>
        </pc:picChg>
        <pc:picChg chg="add mod">
          <ac:chgData name="Ferry, Sherri L" userId="3b9a7ee3-4f46-4359-9007-2dcf45e25578" providerId="ADAL" clId="{B81079FC-0584-48A0-97A1-DCA98F6A926F}" dt="2024-01-16T18:20:07.439" v="573" actId="26606"/>
          <ac:picMkLst>
            <pc:docMk/>
            <pc:sldMk cId="3884308871" sldId="352"/>
            <ac:picMk id="9" creationId="{77A06C48-566C-7679-22CC-2230D877C4A6}"/>
          </ac:picMkLst>
        </pc:picChg>
        <pc:picChg chg="add del mod">
          <ac:chgData name="Ferry, Sherri L" userId="3b9a7ee3-4f46-4359-9007-2dcf45e25578" providerId="ADAL" clId="{B81079FC-0584-48A0-97A1-DCA98F6A926F}" dt="2024-01-16T18:23:58.820" v="600" actId="21"/>
          <ac:picMkLst>
            <pc:docMk/>
            <pc:sldMk cId="3884308871" sldId="352"/>
            <ac:picMk id="13" creationId="{22711575-C11E-518A-7D45-36D4C4571533}"/>
          </ac:picMkLst>
        </pc:picChg>
        <pc:picChg chg="add del mod">
          <ac:chgData name="Ferry, Sherri L" userId="3b9a7ee3-4f46-4359-9007-2dcf45e25578" providerId="ADAL" clId="{B81079FC-0584-48A0-97A1-DCA98F6A926F}" dt="2024-01-16T18:27:47.638" v="610" actId="21"/>
          <ac:picMkLst>
            <pc:docMk/>
            <pc:sldMk cId="3884308871" sldId="352"/>
            <ac:picMk id="17" creationId="{7A45F5D0-3C99-753A-4FFC-BF559E01C4B5}"/>
          </ac:picMkLst>
        </pc:picChg>
        <pc:picChg chg="add del mod">
          <ac:chgData name="Ferry, Sherri L" userId="3b9a7ee3-4f46-4359-9007-2dcf45e25578" providerId="ADAL" clId="{B81079FC-0584-48A0-97A1-DCA98F6A926F}" dt="2024-01-16T18:28:42.409" v="616" actId="21"/>
          <ac:picMkLst>
            <pc:docMk/>
            <pc:sldMk cId="3884308871" sldId="352"/>
            <ac:picMk id="20" creationId="{B6B2E59B-46E8-2394-BC55-7C2D3A599A2C}"/>
          </ac:picMkLst>
        </pc:picChg>
        <pc:picChg chg="add del mod">
          <ac:chgData name="Ferry, Sherri L" userId="3b9a7ee3-4f46-4359-9007-2dcf45e25578" providerId="ADAL" clId="{B81079FC-0584-48A0-97A1-DCA98F6A926F}" dt="2024-01-16T18:30:09.843" v="626" actId="21"/>
          <ac:picMkLst>
            <pc:docMk/>
            <pc:sldMk cId="3884308871" sldId="352"/>
            <ac:picMk id="24" creationId="{8AACB494-A6CB-70CB-C3C7-3B7B6FBFD29D}"/>
          </ac:picMkLst>
        </pc:picChg>
        <pc:picChg chg="add del mod modCrop">
          <ac:chgData name="Ferry, Sherri L" userId="3b9a7ee3-4f46-4359-9007-2dcf45e25578" providerId="ADAL" clId="{B81079FC-0584-48A0-97A1-DCA98F6A926F}" dt="2024-01-16T18:34:11.293" v="636" actId="21"/>
          <ac:picMkLst>
            <pc:docMk/>
            <pc:sldMk cId="3884308871" sldId="352"/>
            <ac:picMk id="26" creationId="{F7D22D7C-6767-FCB3-F940-853F2B174FF6}"/>
          </ac:picMkLst>
        </pc:picChg>
        <pc:picChg chg="add del mod modCrop">
          <ac:chgData name="Ferry, Sherri L" userId="3b9a7ee3-4f46-4359-9007-2dcf45e25578" providerId="ADAL" clId="{B81079FC-0584-48A0-97A1-DCA98F6A926F}" dt="2024-01-16T18:34:45.847" v="647" actId="21"/>
          <ac:picMkLst>
            <pc:docMk/>
            <pc:sldMk cId="3884308871" sldId="352"/>
            <ac:picMk id="27" creationId="{901C2011-B038-D352-650A-2F2AE69C1BE3}"/>
          </ac:picMkLst>
        </pc:picChg>
        <pc:picChg chg="add del mod">
          <ac:chgData name="Ferry, Sherri L" userId="3b9a7ee3-4f46-4359-9007-2dcf45e25578" providerId="ADAL" clId="{B81079FC-0584-48A0-97A1-DCA98F6A926F}" dt="2024-01-16T18:37:38.468" v="662" actId="21"/>
          <ac:picMkLst>
            <pc:docMk/>
            <pc:sldMk cId="3884308871" sldId="352"/>
            <ac:picMk id="29" creationId="{95896D0A-D727-8CE6-51FB-3E1B9982A4BD}"/>
          </ac:picMkLst>
        </pc:picChg>
        <pc:picChg chg="add mod">
          <ac:chgData name="Ferry, Sherri L" userId="3b9a7ee3-4f46-4359-9007-2dcf45e25578" providerId="ADAL" clId="{B81079FC-0584-48A0-97A1-DCA98F6A926F}" dt="2024-01-16T18:38:36.145" v="671" actId="1076"/>
          <ac:picMkLst>
            <pc:docMk/>
            <pc:sldMk cId="3884308871" sldId="352"/>
            <ac:picMk id="31" creationId="{B17CAB85-A04C-A958-1741-674F90494E61}"/>
          </ac:picMkLst>
        </pc:picChg>
        <pc:picChg chg="add mod">
          <ac:chgData name="Ferry, Sherri L" userId="3b9a7ee3-4f46-4359-9007-2dcf45e25578" providerId="ADAL" clId="{B81079FC-0584-48A0-97A1-DCA98F6A926F}" dt="2024-01-16T18:38:31.778" v="670" actId="1076"/>
          <ac:picMkLst>
            <pc:docMk/>
            <pc:sldMk cId="3884308871" sldId="352"/>
            <ac:picMk id="32" creationId="{0BB034AE-CF30-3C33-183B-42D5D0A21C3E}"/>
          </ac:picMkLst>
        </pc:picChg>
        <pc:cxnChg chg="add del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1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14" creationId="{D891E407-403B-4764-86C9-33A56D3BCAA3}"/>
          </ac:cxnSpMkLst>
        </pc:cxnChg>
        <pc:cxnChg chg="add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21" creationId="{AA2EAA10-076F-46BD-8F0F-B9A2FB77A85C}"/>
          </ac:cxnSpMkLst>
        </pc:cxnChg>
        <pc:cxnChg chg="add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23" creationId="{D891E407-403B-4764-86C9-33A56D3BCAA3}"/>
          </ac:cxnSpMkLst>
        </pc:cxnChg>
      </pc:sldChg>
      <pc:sldChg chg="del replTag delTag">
        <pc:chgData name="Ferry, Sherri L" userId="3b9a7ee3-4f46-4359-9007-2dcf45e25578" providerId="ADAL" clId="{B81079FC-0584-48A0-97A1-DCA98F6A926F}" dt="2024-01-16T17:47:36.595" v="47" actId="2696"/>
        <pc:sldMkLst>
          <pc:docMk/>
          <pc:sldMk cId="45720840" sldId="353"/>
        </pc:sldMkLst>
      </pc:sldChg>
      <pc:sldChg chg="addSp delSp modSp new mod ord setBg replTag delTag">
        <pc:chgData name="Ferry, Sherri L" userId="3b9a7ee3-4f46-4359-9007-2dcf45e25578" providerId="ADAL" clId="{B81079FC-0584-48A0-97A1-DCA98F6A926F}" dt="2024-01-17T12:28:12.975" v="1546"/>
        <pc:sldMkLst>
          <pc:docMk/>
          <pc:sldMk cId="570709104" sldId="353"/>
        </pc:sldMkLst>
        <pc:spChg chg="mod ord">
          <ac:chgData name="Ferry, Sherri L" userId="3b9a7ee3-4f46-4359-9007-2dcf45e25578" providerId="ADAL" clId="{B81079FC-0584-48A0-97A1-DCA98F6A926F}" dt="2024-01-16T19:07:16.615" v="1524" actId="20577"/>
          <ac:spMkLst>
            <pc:docMk/>
            <pc:sldMk cId="570709104" sldId="353"/>
            <ac:spMk id="2" creationId="{E0B308A1-0128-384E-410A-9FB7DCBFBCC7}"/>
          </ac:spMkLst>
        </pc:spChg>
        <pc:spChg chg="del">
          <ac:chgData name="Ferry, Sherri L" userId="3b9a7ee3-4f46-4359-9007-2dcf45e25578" providerId="ADAL" clId="{B81079FC-0584-48A0-97A1-DCA98F6A926F}" dt="2024-01-16T18:39:53.021" v="682"/>
          <ac:spMkLst>
            <pc:docMk/>
            <pc:sldMk cId="570709104" sldId="353"/>
            <ac:spMk id="3" creationId="{221B593F-0704-A905-2E79-3CA71DA41FCD}"/>
          </ac:spMkLst>
        </pc:spChg>
        <pc:spChg chg="add del mod">
          <ac:chgData name="Ferry, Sherri L" userId="3b9a7ee3-4f46-4359-9007-2dcf45e25578" providerId="ADAL" clId="{B81079FC-0584-48A0-97A1-DCA98F6A926F}" dt="2024-01-16T18:50:47.533" v="839" actId="21"/>
          <ac:spMkLst>
            <pc:docMk/>
            <pc:sldMk cId="570709104" sldId="353"/>
            <ac:spMk id="6" creationId="{FAFFD49A-6195-03B2-DAE3-715D94156483}"/>
          </ac:spMkLst>
        </pc:spChg>
        <pc:spChg chg="add del">
          <ac:chgData name="Ferry, Sherri L" userId="3b9a7ee3-4f46-4359-9007-2dcf45e25578" providerId="ADAL" clId="{B81079FC-0584-48A0-97A1-DCA98F6A926F}" dt="2024-01-16T18:44:15.627" v="709" actId="26606"/>
          <ac:spMkLst>
            <pc:docMk/>
            <pc:sldMk cId="570709104" sldId="353"/>
            <ac:spMk id="7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43:53.164" v="706" actId="26606"/>
          <ac:spMkLst>
            <pc:docMk/>
            <pc:sldMk cId="570709104" sldId="353"/>
            <ac:spMk id="10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52:45.133" v="841" actId="26606"/>
          <ac:spMkLst>
            <pc:docMk/>
            <pc:sldMk cId="570709104" sldId="353"/>
            <ac:spMk id="11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9:00:30.482" v="1212" actId="21"/>
          <ac:spMkLst>
            <pc:docMk/>
            <pc:sldMk cId="570709104" sldId="353"/>
            <ac:spMk id="18" creationId="{1BC014EC-3E67-162B-7682-B7A73394BA76}"/>
          </ac:spMkLst>
        </pc:spChg>
        <pc:spChg chg="add del">
          <ac:chgData name="Ferry, Sherri L" userId="3b9a7ee3-4f46-4359-9007-2dcf45e25578" providerId="ADAL" clId="{B81079FC-0584-48A0-97A1-DCA98F6A926F}" dt="2024-01-16T18:43:26.812" v="703" actId="26606"/>
          <ac:spMkLst>
            <pc:docMk/>
            <pc:sldMk cId="570709104" sldId="353"/>
            <ac:spMk id="19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9:01:11.959" v="1214" actId="26606"/>
          <ac:spMkLst>
            <pc:docMk/>
            <pc:sldMk cId="570709104" sldId="353"/>
            <ac:spMk id="20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43:53.161" v="705" actId="26606"/>
          <ac:spMkLst>
            <pc:docMk/>
            <pc:sldMk cId="570709104" sldId="353"/>
            <ac:spMk id="25" creationId="{3B47FC9C-2ED3-4100-A4EF-E8CDFEE106C9}"/>
          </ac:spMkLst>
        </pc:spChg>
        <pc:spChg chg="add del mod">
          <ac:chgData name="Ferry, Sherri L" userId="3b9a7ee3-4f46-4359-9007-2dcf45e25578" providerId="ADAL" clId="{B81079FC-0584-48A0-97A1-DCA98F6A926F}" dt="2024-01-16T19:00:27.567" v="1211" actId="21"/>
          <ac:spMkLst>
            <pc:docMk/>
            <pc:sldMk cId="570709104" sldId="353"/>
            <ac:spMk id="27" creationId="{437FBC3D-1C4B-40F6-BB70-FA4259BAE527}"/>
          </ac:spMkLst>
        </pc:spChg>
        <pc:spChg chg="add del mod">
          <ac:chgData name="Ferry, Sherri L" userId="3b9a7ee3-4f46-4359-9007-2dcf45e25578" providerId="ADAL" clId="{B81079FC-0584-48A0-97A1-DCA98F6A926F}" dt="2024-01-16T19:02:18.826" v="1275" actId="21"/>
          <ac:spMkLst>
            <pc:docMk/>
            <pc:sldMk cId="570709104" sldId="353"/>
            <ac:spMk id="28" creationId="{FE365609-0224-5BD0-FA57-19830A85EF8E}"/>
          </ac:spMkLst>
        </pc:spChg>
        <pc:spChg chg="add">
          <ac:chgData name="Ferry, Sherri L" userId="3b9a7ee3-4f46-4359-9007-2dcf45e25578" providerId="ADAL" clId="{B81079FC-0584-48A0-97A1-DCA98F6A926F}" dt="2024-01-16T19:01:11.959" v="1214" actId="26606"/>
          <ac:spMkLst>
            <pc:docMk/>
            <pc:sldMk cId="570709104" sldId="353"/>
            <ac:spMk id="29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9:04:14.648" v="1319" actId="21"/>
          <ac:spMkLst>
            <pc:docMk/>
            <pc:sldMk cId="570709104" sldId="353"/>
            <ac:spMk id="30" creationId="{1C3DCE65-B22D-47F8-CF8A-2804D5C94CB3}"/>
          </ac:spMkLst>
        </pc:spChg>
        <pc:picChg chg="add del mod ord">
          <ac:chgData name="Ferry, Sherri L" userId="3b9a7ee3-4f46-4359-9007-2dcf45e25578" providerId="ADAL" clId="{B81079FC-0584-48A0-97A1-DCA98F6A926F}" dt="2024-01-16T19:01:53.080" v="1221" actId="1076"/>
          <ac:picMkLst>
            <pc:docMk/>
            <pc:sldMk cId="570709104" sldId="353"/>
            <ac:picMk id="5" creationId="{D6DAAE5A-3BE7-0CFA-B0E4-CDF8A80F7141}"/>
          </ac:picMkLst>
        </pc:picChg>
        <pc:picChg chg="add del mod ord">
          <ac:chgData name="Ferry, Sherri L" userId="3b9a7ee3-4f46-4359-9007-2dcf45e25578" providerId="ADAL" clId="{B81079FC-0584-48A0-97A1-DCA98F6A926F}" dt="2024-01-16T19:00:23.188" v="1209" actId="21"/>
          <ac:picMkLst>
            <pc:docMk/>
            <pc:sldMk cId="570709104" sldId="353"/>
            <ac:picMk id="17" creationId="{4420BC8C-B5A1-3EF4-9315-8FD139F39174}"/>
          </ac:picMkLst>
        </pc:picChg>
        <pc:picChg chg="add del mod">
          <ac:chgData name="Ferry, Sherri L" userId="3b9a7ee3-4f46-4359-9007-2dcf45e25578" providerId="ADAL" clId="{B81079FC-0584-48A0-97A1-DCA98F6A926F}" dt="2024-01-16T19:10:43.943" v="1527" actId="21"/>
          <ac:picMkLst>
            <pc:docMk/>
            <pc:sldMk cId="570709104" sldId="353"/>
            <ac:picMk id="34" creationId="{66B9AB7D-FC87-B1D2-F5E2-0DA3413BD46D}"/>
          </ac:picMkLst>
        </pc:picChg>
        <pc:picChg chg="add mod">
          <ac:chgData name="Ferry, Sherri L" userId="3b9a7ee3-4f46-4359-9007-2dcf45e25578" providerId="ADAL" clId="{B81079FC-0584-48A0-97A1-DCA98F6A926F}" dt="2024-01-16T19:11:54.716" v="1534" actId="1076"/>
          <ac:picMkLst>
            <pc:docMk/>
            <pc:sldMk cId="570709104" sldId="353"/>
            <ac:picMk id="36" creationId="{A428BF99-8E5E-95E5-1AA4-C1154CB19DDE}"/>
          </ac:picMkLst>
        </pc:picChg>
        <pc:cxnChg chg="add del">
          <ac:chgData name="Ferry, Sherri L" userId="3b9a7ee3-4f46-4359-9007-2dcf45e25578" providerId="ADAL" clId="{B81079FC-0584-48A0-97A1-DCA98F6A926F}" dt="2024-01-16T18:44:15.627" v="709" actId="26606"/>
          <ac:cxnSpMkLst>
            <pc:docMk/>
            <pc:sldMk cId="570709104" sldId="353"/>
            <ac:cxnSpMk id="8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4:15.627" v="709" actId="26606"/>
          <ac:cxnSpMkLst>
            <pc:docMk/>
            <pc:sldMk cId="570709104" sldId="353"/>
            <ac:cxnSpMk id="9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43:53.164" v="706" actId="26606"/>
          <ac:cxnSpMkLst>
            <pc:docMk/>
            <pc:sldMk cId="570709104" sldId="353"/>
            <ac:cxnSpMk id="1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52:45.133" v="841" actId="26606"/>
          <ac:cxnSpMkLst>
            <pc:docMk/>
            <pc:sldMk cId="570709104" sldId="353"/>
            <ac:cxnSpMk id="13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3:53.164" v="706" actId="26606"/>
          <ac:cxnSpMkLst>
            <pc:docMk/>
            <pc:sldMk cId="570709104" sldId="353"/>
            <ac:cxnSpMk id="14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52:45.133" v="841" actId="26606"/>
          <ac:cxnSpMkLst>
            <pc:docMk/>
            <pc:sldMk cId="570709104" sldId="353"/>
            <ac:cxnSpMk id="15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43:26.812" v="703" actId="26606"/>
          <ac:cxnSpMkLst>
            <pc:docMk/>
            <pc:sldMk cId="570709104" sldId="353"/>
            <ac:cxnSpMk id="21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2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3:26.812" v="703" actId="26606"/>
          <ac:cxnSpMkLst>
            <pc:docMk/>
            <pc:sldMk cId="570709104" sldId="353"/>
            <ac:cxnSpMk id="23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24" creationId="{D891E407-403B-4764-86C9-33A56D3BCAA3}"/>
          </ac:cxnSpMkLst>
        </pc:cxnChg>
        <pc:cxnChg chg="add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31" creationId="{AA2EAA10-076F-46BD-8F0F-B9A2FB77A85C}"/>
          </ac:cxnSpMkLst>
        </pc:cxnChg>
        <pc:cxnChg chg="add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33" creationId="{D891E407-403B-4764-86C9-33A56D3BCAA3}"/>
          </ac:cxnSpMkLst>
        </pc:cxnChg>
      </pc:sldChg>
      <pc:sldChg chg="addSp delSp modSp del mod setBg replTag delTag delDesignElem">
        <pc:chgData name="Ferry, Sherri L" userId="3b9a7ee3-4f46-4359-9007-2dcf45e25578" providerId="ADAL" clId="{B81079FC-0584-48A0-97A1-DCA98F6A926F}" dt="2024-01-16T18:12:21.876" v="339" actId="2696"/>
        <pc:sldMkLst>
          <pc:docMk/>
          <pc:sldMk cId="4027056732" sldId="353"/>
        </pc:sldMkLst>
        <pc:spChg chg="add mod">
          <ac:chgData name="Ferry, Sherri L" userId="3b9a7ee3-4f46-4359-9007-2dcf45e25578" providerId="ADAL" clId="{B81079FC-0584-48A0-97A1-DCA98F6A926F}" dt="2024-01-16T18:07:23.849" v="310" actId="1076"/>
          <ac:spMkLst>
            <pc:docMk/>
            <pc:sldMk cId="4027056732" sldId="353"/>
            <ac:spMk id="3" creationId="{5F18F9C9-2C48-DABB-69C5-0C255EC303FF}"/>
          </ac:spMkLst>
        </pc:spChg>
        <pc:spChg chg="del">
          <ac:chgData name="Ferry, Sherri L" userId="3b9a7ee3-4f46-4359-9007-2dcf45e25578" providerId="ADAL" clId="{B81079FC-0584-48A0-97A1-DCA98F6A926F}" dt="2024-01-16T18:02:55.774" v="262" actId="21"/>
          <ac:spMkLst>
            <pc:docMk/>
            <pc:sldMk cId="4027056732" sldId="353"/>
            <ac:spMk id="4" creationId="{45760C4C-B64E-ACB8-44C6-1837FFCEF21A}"/>
          </ac:spMkLst>
        </pc:spChg>
        <pc:spChg chg="del mod ord">
          <ac:chgData name="Ferry, Sherri L" userId="3b9a7ee3-4f46-4359-9007-2dcf45e25578" providerId="ADAL" clId="{B81079FC-0584-48A0-97A1-DCA98F6A926F}" dt="2024-01-16T18:05:13.122" v="288" actId="21"/>
          <ac:spMkLst>
            <pc:docMk/>
            <pc:sldMk cId="4027056732" sldId="353"/>
            <ac:spMk id="6" creationId="{D82A4656-8FC0-E27C-90B3-1EE032D41CA6}"/>
          </ac:spMkLst>
        </pc:spChg>
        <pc:spChg chg="add mod">
          <ac:chgData name="Ferry, Sherri L" userId="3b9a7ee3-4f46-4359-9007-2dcf45e25578" providerId="ADAL" clId="{B81079FC-0584-48A0-97A1-DCA98F6A926F}" dt="2024-01-16T18:10:59.096" v="333" actId="207"/>
          <ac:spMkLst>
            <pc:docMk/>
            <pc:sldMk cId="4027056732" sldId="353"/>
            <ac:spMk id="7" creationId="{AB8F2512-AF46-6B9C-1DF0-83364E3AF50F}"/>
          </ac:spMkLst>
        </pc:spChg>
        <pc:spChg chg="add">
          <ac:chgData name="Ferry, Sherri L" userId="3b9a7ee3-4f46-4359-9007-2dcf45e25578" providerId="ADAL" clId="{B81079FC-0584-48A0-97A1-DCA98F6A926F}" dt="2024-01-16T18:03:02.672" v="263" actId="26606"/>
          <ac:spMkLst>
            <pc:docMk/>
            <pc:sldMk cId="4027056732" sldId="353"/>
            <ac:spMk id="11" creationId="{04812C46-200A-4DEB-A05E-3ED6C68C2387}"/>
          </ac:spMkLst>
        </pc:spChg>
        <pc:graphicFrameChg chg="add mod modGraphic">
          <ac:chgData name="Ferry, Sherri L" userId="3b9a7ee3-4f46-4359-9007-2dcf45e25578" providerId="ADAL" clId="{B81079FC-0584-48A0-97A1-DCA98F6A926F}" dt="2024-01-16T18:12:05.308" v="336" actId="403"/>
          <ac:graphicFrameMkLst>
            <pc:docMk/>
            <pc:sldMk cId="4027056732" sldId="353"/>
            <ac:graphicFrameMk id="5" creationId="{224A9FA3-E3B8-9593-D317-D9DFA33126BC}"/>
          </ac:graphicFrameMkLst>
        </pc:graphicFrameChg>
        <pc:graphicFrameChg chg="del">
          <ac:chgData name="Ferry, Sherri L" userId="3b9a7ee3-4f46-4359-9007-2dcf45e25578" providerId="ADAL" clId="{B81079FC-0584-48A0-97A1-DCA98F6A926F}" dt="2024-01-16T18:02:41.780" v="261" actId="21"/>
          <ac:graphicFrameMkLst>
            <pc:docMk/>
            <pc:sldMk cId="4027056732" sldId="353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B81079FC-0584-48A0-97A1-DCA98F6A926F}" dt="2024-01-16T18:05:59.064" v="301" actId="1076"/>
          <ac:picMkLst>
            <pc:docMk/>
            <pc:sldMk cId="4027056732" sldId="353"/>
            <ac:picMk id="2" creationId="{3A64E5C1-C252-B490-570D-6623E14FF473}"/>
          </ac:picMkLst>
        </pc:picChg>
        <pc:picChg chg="del mod">
          <ac:chgData name="Ferry, Sherri L" userId="3b9a7ee3-4f46-4359-9007-2dcf45e25578" providerId="ADAL" clId="{B81079FC-0584-48A0-97A1-DCA98F6A926F}" dt="2024-01-16T18:02:03.955" v="258" actId="21"/>
          <ac:picMkLst>
            <pc:docMk/>
            <pc:sldMk cId="4027056732" sldId="353"/>
            <ac:picMk id="3074" creationId="{AC0C4ACC-C750-96A9-32A1-A46B9D39992C}"/>
          </ac:picMkLst>
        </pc:picChg>
      </pc:sldChg>
      <pc:sldChg chg="addSp modSp new del mod replTag delTag">
        <pc:chgData name="Ferry, Sherri L" userId="3b9a7ee3-4f46-4359-9007-2dcf45e25578" providerId="ADAL" clId="{B81079FC-0584-48A0-97A1-DCA98F6A926F}" dt="2024-01-16T18:12:40.551" v="344" actId="2696"/>
        <pc:sldMkLst>
          <pc:docMk/>
          <pc:sldMk cId="51436319" sldId="354"/>
        </pc:sldMkLst>
        <pc:picChg chg="add mod">
          <ac:chgData name="Ferry, Sherri L" userId="3b9a7ee3-4f46-4359-9007-2dcf45e25578" providerId="ADAL" clId="{B81079FC-0584-48A0-97A1-DCA98F6A926F}" dt="2024-01-16T18:01:09.009" v="245" actId="962"/>
          <ac:picMkLst>
            <pc:docMk/>
            <pc:sldMk cId="51436319" sldId="354"/>
            <ac:picMk id="3" creationId="{6CFE4425-49BF-6F41-4ACB-DECCB8E02004}"/>
          </ac:picMkLst>
        </pc:picChg>
      </pc:sldChg>
      <pc:sldChg chg="addSp delSp modSp new mod setBg replTag delTag">
        <pc:chgData name="Ferry, Sherri L" userId="3b9a7ee3-4f46-4359-9007-2dcf45e25578" providerId="ADAL" clId="{B81079FC-0584-48A0-97A1-DCA98F6A926F}" dt="2024-01-22T13:57:11.898" v="2217" actId="20577"/>
        <pc:sldMkLst>
          <pc:docMk/>
          <pc:sldMk cId="791297621" sldId="354"/>
        </pc:sldMkLst>
        <pc:spChg chg="add del mod or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" creationId="{CE0CB78D-7639-226D-51A3-1E4A81013563}"/>
          </ac:spMkLst>
        </pc:spChg>
        <pc:spChg chg="del">
          <ac:chgData name="Ferry, Sherri L" userId="3b9a7ee3-4f46-4359-9007-2dcf45e25578" providerId="ADAL" clId="{B81079FC-0584-48A0-97A1-DCA98F6A926F}" dt="2024-01-22T13:35:30.521" v="1560"/>
          <ac:spMkLst>
            <pc:docMk/>
            <pc:sldMk cId="791297621" sldId="354"/>
            <ac:spMk id="3" creationId="{6FD91298-1254-EC65-CA46-29AFAF4F0444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9" creationId="{D9AD18F0-7FD7-D12E-6D56-EED4B72EE3D4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12" creationId="{D1A4588A-55D5-49B8-BE41-54ACDCFF2C17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14" creationId="{F97E7EA2-EDCD-47E9-81BC-415C606D1B58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19" creationId="{C7B352FC-1F44-4AB9-A2BD-FBF231C6B1C1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1" creationId="{0ADDB668-2CA4-4D2B-9C34-3487CA330BA8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3" creationId="{2568BC19-F052-4108-93E1-6A3D1DEC072F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5" creationId="{D5FD337D-4D6B-4C8B-B6F5-121097E09881}"/>
          </ac:spMkLst>
        </pc:spChg>
        <pc:spChg chg="add del">
          <ac:chgData name="Ferry, Sherri L" userId="3b9a7ee3-4f46-4359-9007-2dcf45e25578" providerId="ADAL" clId="{B81079FC-0584-48A0-97A1-DCA98F6A926F}" dt="2024-01-22T13:43:53.797" v="1806" actId="26606"/>
          <ac:spMkLst>
            <pc:docMk/>
            <pc:sldMk cId="791297621" sldId="354"/>
            <ac:spMk id="27" creationId="{42A4FC2C-047E-45A5-965D-8E1E3BF09BC6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9" creationId="{0C0CCF94-9536-4A63-8FF2-E37827C92756}"/>
          </ac:spMkLst>
        </pc:spChg>
        <pc:spChg chg="add del">
          <ac:chgData name="Ferry, Sherri L" userId="3b9a7ee3-4f46-4359-9007-2dcf45e25578" providerId="ADAL" clId="{B81079FC-0584-48A0-97A1-DCA98F6A926F}" dt="2024-01-22T13:43:15.893" v="1803" actId="26606"/>
          <ac:spMkLst>
            <pc:docMk/>
            <pc:sldMk cId="791297621" sldId="354"/>
            <ac:spMk id="30" creationId="{522A94E1-AEBD-4286-BFF8-0711E4CD3E3B}"/>
          </ac:spMkLst>
        </pc:spChg>
        <pc:spChg chg="add mod">
          <ac:chgData name="Ferry, Sherri L" userId="3b9a7ee3-4f46-4359-9007-2dcf45e25578" providerId="ADAL" clId="{B81079FC-0584-48A0-97A1-DCA98F6A926F}" dt="2024-01-22T13:57:11.898" v="2217" actId="20577"/>
          <ac:spMkLst>
            <pc:docMk/>
            <pc:sldMk cId="791297621" sldId="354"/>
            <ac:spMk id="31" creationId="{CE0CB78D-7639-226D-51A3-1E4A81013563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32" creationId="{C970655A-F4C2-4D7E-BAB6-D3BFC5CAE148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34" creationId="{3389D0BC-BA1D-4360-88F9-D9ECCBDAB50E}"/>
          </ac:spMkLst>
        </pc:spChg>
        <pc:picChg chg="add mod">
          <ac:chgData name="Ferry, Sherri L" userId="3b9a7ee3-4f46-4359-9007-2dcf45e25578" providerId="ADAL" clId="{B81079FC-0584-48A0-97A1-DCA98F6A926F}" dt="2024-01-22T13:43:53.850" v="1807" actId="26606"/>
          <ac:picMkLst>
            <pc:docMk/>
            <pc:sldMk cId="791297621" sldId="354"/>
            <ac:picMk id="5" creationId="{D12EFB50-7385-BDFD-86E0-A41631264B8A}"/>
          </ac:picMkLst>
        </pc:picChg>
      </pc:sldChg>
      <pc:sldChg chg="del replTag delTag">
        <pc:chgData name="Ferry, Sherri L" userId="3b9a7ee3-4f46-4359-9007-2dcf45e25578" providerId="ADAL" clId="{B81079FC-0584-48A0-97A1-DCA98F6A926F}" dt="2024-01-16T17:47:28.748" v="38" actId="2696"/>
        <pc:sldMkLst>
          <pc:docMk/>
          <pc:sldMk cId="1828814918" sldId="354"/>
        </pc:sldMkLst>
      </pc:sldChg>
      <pc:sldChg chg="addSp delSp modSp new mod setBg replTag delTag">
        <pc:chgData name="Ferry, Sherri L" userId="3b9a7ee3-4f46-4359-9007-2dcf45e25578" providerId="ADAL" clId="{B81079FC-0584-48A0-97A1-DCA98F6A926F}" dt="2024-01-22T14:28:57.494" v="3351" actId="20577"/>
        <pc:sldMkLst>
          <pc:docMk/>
          <pc:sldMk cId="122276948" sldId="355"/>
        </pc:sldMkLst>
        <pc:spChg chg="mod ord">
          <ac:chgData name="Ferry, Sherri L" userId="3b9a7ee3-4f46-4359-9007-2dcf45e25578" providerId="ADAL" clId="{B81079FC-0584-48A0-97A1-DCA98F6A926F}" dt="2024-01-22T14:27:49.066" v="3274" actId="14100"/>
          <ac:spMkLst>
            <pc:docMk/>
            <pc:sldMk cId="122276948" sldId="355"/>
            <ac:spMk id="2" creationId="{3458BADB-5934-82B5-531C-654098150403}"/>
          </ac:spMkLst>
        </pc:spChg>
        <pc:spChg chg="del">
          <ac:chgData name="Ferry, Sherri L" userId="3b9a7ee3-4f46-4359-9007-2dcf45e25578" providerId="ADAL" clId="{B81079FC-0584-48A0-97A1-DCA98F6A926F}" dt="2024-01-22T14:10:02.792" v="2224"/>
          <ac:spMkLst>
            <pc:docMk/>
            <pc:sldMk cId="122276948" sldId="355"/>
            <ac:spMk id="3" creationId="{3CA2F1CE-5143-B7DF-D696-F8B48C6F2D4F}"/>
          </ac:spMkLst>
        </pc:spChg>
        <pc:spChg chg="add mod ord">
          <ac:chgData name="Ferry, Sherri L" userId="3b9a7ee3-4f46-4359-9007-2dcf45e25578" providerId="ADAL" clId="{B81079FC-0584-48A0-97A1-DCA98F6A926F}" dt="2024-01-22T14:28:57.494" v="3351" actId="20577"/>
          <ac:spMkLst>
            <pc:docMk/>
            <pc:sldMk cId="122276948" sldId="355"/>
            <ac:spMk id="9" creationId="{61DF91D1-1564-AEA5-AFA0-5C63106F8011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2" creationId="{8FC9BE17-9A7B-462D-AE50-3D8777387304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4" creationId="{3EBE8569-6AEC-4B8C-8D53-2DE337CDBA65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6" creationId="{55D4142C-5077-457F-A6AD-3FECFDB39685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8" creationId="{7A5F0580-5EE9-419F-96EE-B6529EF6E7D0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3" creationId="{7A203437-703A-4E00-A8C0-91D328D6C7C7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5" creationId="{CD84038B-4A56-439B-A184-79B2D4506692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7" creationId="{4F96EE13-2C4D-4262-812E-DDE5FC35F0AD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2" creationId="{D2B783EE-0239-4717-BBEA-8C9EAC61C824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4" creationId="{A7B99495-F43F-4D80-A44F-2CB4764EB90B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6" creationId="{70BEB1E7-2F88-40BC-B73D-42E5B6F80BFC}"/>
          </ac:spMkLst>
        </pc:spChg>
        <pc:picChg chg="add mod ord">
          <ac:chgData name="Ferry, Sherri L" userId="3b9a7ee3-4f46-4359-9007-2dcf45e25578" providerId="ADAL" clId="{B81079FC-0584-48A0-97A1-DCA98F6A926F}" dt="2024-01-22T14:23:35.167" v="3193" actId="26606"/>
          <ac:picMkLst>
            <pc:docMk/>
            <pc:sldMk cId="122276948" sldId="355"/>
            <ac:picMk id="5" creationId="{E7CD0AAD-9EBE-AFC4-3E20-0F794E776FF6}"/>
          </ac:picMkLst>
        </pc:picChg>
        <pc:picChg chg="add mod ord">
          <ac:chgData name="Ferry, Sherri L" userId="3b9a7ee3-4f46-4359-9007-2dcf45e25578" providerId="ADAL" clId="{B81079FC-0584-48A0-97A1-DCA98F6A926F}" dt="2024-01-22T14:23:35.167" v="3193" actId="26606"/>
          <ac:picMkLst>
            <pc:docMk/>
            <pc:sldMk cId="122276948" sldId="355"/>
            <ac:picMk id="7" creationId="{1DEDF716-1CAA-8C32-60B3-CA7EA18C4CD3}"/>
          </ac:picMkLst>
        </pc:picChg>
      </pc:sldChg>
      <pc:sldChg chg="addSp delSp modSp mod setBg replTag delTag">
        <pc:chgData name="Ferry, Sherri L" userId="3b9a7ee3-4f46-4359-9007-2dcf45e25578" providerId="ADAL" clId="{B81079FC-0584-48A0-97A1-DCA98F6A926F}" dt="2024-01-24T14:02:48.412" v="4691" actId="207"/>
        <pc:sldMkLst>
          <pc:docMk/>
          <pc:sldMk cId="163139801" sldId="356"/>
        </pc:sldMkLst>
        <pc:spChg chg="mod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2" creationId="{DCB87A27-9062-466F-C154-F9BDA66D2532}"/>
          </ac:spMkLst>
        </pc:spChg>
        <pc:spChg chg="del">
          <ac:chgData name="Ferry, Sherri L" userId="3b9a7ee3-4f46-4359-9007-2dcf45e25578" providerId="ADAL" clId="{B81079FC-0584-48A0-97A1-DCA98F6A926F}" dt="2024-01-24T13:22:25.571" v="3367"/>
          <ac:spMkLst>
            <pc:docMk/>
            <pc:sldMk cId="163139801" sldId="356"/>
            <ac:spMk id="3" creationId="{C14EB1BA-71AB-672F-7DCF-8A162F5AD739}"/>
          </ac:spMkLst>
        </pc:spChg>
        <pc:spChg chg="add del mod">
          <ac:chgData name="Ferry, Sherri L" userId="3b9a7ee3-4f46-4359-9007-2dcf45e25578" providerId="ADAL" clId="{B81079FC-0584-48A0-97A1-DCA98F6A926F}" dt="2024-01-24T13:34:06.260" v="4423"/>
          <ac:spMkLst>
            <pc:docMk/>
            <pc:sldMk cId="163139801" sldId="356"/>
            <ac:spMk id="6" creationId="{F0E1C6F6-3B61-8A55-0431-069E88B1AAA6}"/>
          </ac:spMkLst>
        </pc:spChg>
        <pc:spChg chg="add mod">
          <ac:chgData name="Ferry, Sherri L" userId="3b9a7ee3-4f46-4359-9007-2dcf45e25578" providerId="ADAL" clId="{B81079FC-0584-48A0-97A1-DCA98F6A926F}" dt="2024-01-24T14:02:48.412" v="4691" actId="207"/>
          <ac:spMkLst>
            <pc:docMk/>
            <pc:sldMk cId="163139801" sldId="356"/>
            <ac:spMk id="7" creationId="{F74028CD-883A-DC56-4F2A-7AAC4F0CFB4E}"/>
          </ac:spMkLst>
        </pc:spChg>
        <pc:spChg chg="add mod">
          <ac:chgData name="Ferry, Sherri L" userId="3b9a7ee3-4f46-4359-9007-2dcf45e25578" providerId="ADAL" clId="{B81079FC-0584-48A0-97A1-DCA98F6A926F}" dt="2024-01-24T14:02:16.440" v="4687" actId="1076"/>
          <ac:spMkLst>
            <pc:docMk/>
            <pc:sldMk cId="163139801" sldId="356"/>
            <ac:spMk id="9" creationId="{397EBFA1-61BE-95DF-63D8-A4084DBE71A6}"/>
          </ac:spMkLst>
        </pc:spChg>
        <pc:spChg chg="add del">
          <ac:chgData name="Ferry, Sherri L" userId="3b9a7ee3-4f46-4359-9007-2dcf45e25578" providerId="ADAL" clId="{B81079FC-0584-48A0-97A1-DCA98F6A926F}" dt="2024-01-24T13:33:13.834" v="4411" actId="26606"/>
          <ac:spMkLst>
            <pc:docMk/>
            <pc:sldMk cId="163139801" sldId="356"/>
            <ac:spMk id="12" creationId="{131BAD53-4E89-4F62-BBB7-26359763ED39}"/>
          </ac:spMkLst>
        </pc:spChg>
        <pc:spChg chg="add del">
          <ac:chgData name="Ferry, Sherri L" userId="3b9a7ee3-4f46-4359-9007-2dcf45e25578" providerId="ADAL" clId="{B81079FC-0584-48A0-97A1-DCA98F6A926F}" dt="2024-01-24T13:33:13.834" v="4411" actId="26606"/>
          <ac:spMkLst>
            <pc:docMk/>
            <pc:sldMk cId="163139801" sldId="356"/>
            <ac:spMk id="14" creationId="{62756DA2-40EB-4C6F-B962-5822FFB54FB6}"/>
          </ac:spMkLst>
        </pc:spChg>
        <pc:spChg chg="add del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19" creationId="{03AF1C04-3FEF-41BD-BB84-2F263765BEBC}"/>
          </ac:spMkLst>
        </pc:spChg>
        <pc:spChg chg="add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41" creationId="{7D07B7BC-3270-4CF3-A7AA-0937908AD58A}"/>
          </ac:spMkLst>
        </pc:s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1" creationId="{2DD5E267-EB6F-47DF-ABEF-2C1BED44DAC6}"/>
          </ac:grpSpMkLst>
        </pc:gr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5" creationId="{66828D02-A05D-412B-9F20-B68E970B9FC2}"/>
          </ac:grpSpMkLst>
        </pc:gr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9" creationId="{E27AF472-EAE3-4572-AB69-B92BD10DBC6D}"/>
          </ac:grpSpMkLst>
        </pc:grpChg>
        <pc:grpChg chg="add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43" creationId="{3248F5E6-4377-481A-9615-8B26AF96A076}"/>
          </ac:grpSpMkLst>
        </pc:grpChg>
        <pc:grpChg chg="add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47" creationId="{E27AF472-EAE3-4572-AB69-B92BD10DBC6D}"/>
          </ac:grpSpMkLst>
        </pc:grpChg>
        <pc:picChg chg="add mod ord">
          <ac:chgData name="Ferry, Sherri L" userId="3b9a7ee3-4f46-4359-9007-2dcf45e25578" providerId="ADAL" clId="{B81079FC-0584-48A0-97A1-DCA98F6A926F}" dt="2024-01-24T14:02:09.675" v="4686" actId="1440"/>
          <ac:picMkLst>
            <pc:docMk/>
            <pc:sldMk cId="163139801" sldId="356"/>
            <ac:picMk id="5" creationId="{FB20ECA4-F05A-9AB4-C22E-FC77FE04BD9A}"/>
          </ac:picMkLst>
        </pc:picChg>
      </pc:sldChg>
    </pc:docChg>
  </pc:docChgLst>
  <pc:docChgLst>
    <pc:chgData name="Ferry, Sherri L" userId="S::sferry@christianacare.org::3b9a7ee3-4f46-4359-9007-2dcf45e25578" providerId="AD" clId="Web-{DBA48562-3A23-3AFC-8E78-4A4F593C61AC}"/>
    <pc:docChg chg="delSld">
      <pc:chgData name="Ferry, Sherri L" userId="S::sferry@christianacare.org::3b9a7ee3-4f46-4359-9007-2dcf45e25578" providerId="AD" clId="Web-{DBA48562-3A23-3AFC-8E78-4A4F593C61AC}" dt="2023-10-02T21:58:03.578" v="0"/>
      <pc:docMkLst>
        <pc:docMk/>
      </pc:docMkLst>
      <pc:sldChg chg="del">
        <pc:chgData name="Ferry, Sherri L" userId="S::sferry@christianacare.org::3b9a7ee3-4f46-4359-9007-2dcf45e25578" providerId="AD" clId="Web-{DBA48562-3A23-3AFC-8E78-4A4F593C61AC}" dt="2023-10-02T21:58:03.578" v="0"/>
        <pc:sldMkLst>
          <pc:docMk/>
          <pc:sldMk cId="240509729" sldId="344"/>
        </pc:sldMkLst>
      </pc:sldChg>
    </pc:docChg>
  </pc:docChgLst>
  <pc:docChgLst>
    <pc:chgData name="Halbert DO, Caitlin A" userId="daa880d8-bcec-4e26-9e1c-aa7f84bed059" providerId="ADAL" clId="{0E14C497-5427-4CED-AF92-98BFA97DE788}"/>
    <pc:docChg chg="undo custSel modSld">
      <pc:chgData name="Halbert DO, Caitlin A" userId="daa880d8-bcec-4e26-9e1c-aa7f84bed059" providerId="ADAL" clId="{0E14C497-5427-4CED-AF92-98BFA97DE788}" dt="2024-01-25T20:53:45.525" v="939" actId="115"/>
      <pc:docMkLst>
        <pc:docMk/>
      </pc:docMkLst>
      <pc:sldChg chg="modSp mod">
        <pc:chgData name="Halbert DO, Caitlin A" userId="daa880d8-bcec-4e26-9e1c-aa7f84bed059" providerId="ADAL" clId="{0E14C497-5427-4CED-AF92-98BFA97DE788}" dt="2024-01-22T14:59:44.138" v="319" actId="403"/>
        <pc:sldMkLst>
          <pc:docMk/>
          <pc:sldMk cId="242236647" sldId="308"/>
        </pc:sldMkLst>
        <pc:spChg chg="mod">
          <ac:chgData name="Halbert DO, Caitlin A" userId="daa880d8-bcec-4e26-9e1c-aa7f84bed059" providerId="ADAL" clId="{0E14C497-5427-4CED-AF92-98BFA97DE788}" dt="2024-01-22T14:59:44.138" v="319" actId="403"/>
          <ac:spMkLst>
            <pc:docMk/>
            <pc:sldMk cId="242236647" sldId="308"/>
            <ac:spMk id="4" creationId="{92389422-DFD8-4374-BEB6-431976EBDC6E}"/>
          </ac:spMkLst>
        </pc:spChg>
      </pc:sldChg>
      <pc:sldChg chg="addSp modSp mod">
        <pc:chgData name="Halbert DO, Caitlin A" userId="daa880d8-bcec-4e26-9e1c-aa7f84bed059" providerId="ADAL" clId="{0E14C497-5427-4CED-AF92-98BFA97DE788}" dt="2024-01-22T15:01:35.058" v="326" actId="167"/>
        <pc:sldMkLst>
          <pc:docMk/>
          <pc:sldMk cId="3894782012" sldId="329"/>
        </pc:sldMkLst>
        <pc:spChg chg="add mod ord">
          <ac:chgData name="Halbert DO, Caitlin A" userId="daa880d8-bcec-4e26-9e1c-aa7f84bed059" providerId="ADAL" clId="{0E14C497-5427-4CED-AF92-98BFA97DE788}" dt="2024-01-22T15:01:35.058" v="326" actId="167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Halbert DO, Caitlin A" userId="daa880d8-bcec-4e26-9e1c-aa7f84bed059" providerId="ADAL" clId="{0E14C497-5427-4CED-AF92-98BFA97DE788}" dt="2024-01-22T14:55:24.234" v="20" actId="207"/>
          <ac:spMkLst>
            <pc:docMk/>
            <pc:sldMk cId="3894782012" sldId="329"/>
            <ac:spMk id="3" creationId="{DDE600AB-D159-B927-B191-E72CA6FFD56C}"/>
          </ac:spMkLst>
        </pc:spChg>
        <pc:picChg chg="mod">
          <ac:chgData name="Halbert DO, Caitlin A" userId="daa880d8-bcec-4e26-9e1c-aa7f84bed059" providerId="ADAL" clId="{0E14C497-5427-4CED-AF92-98BFA97DE788}" dt="2024-01-22T15:00:57.470" v="322" actId="14100"/>
          <ac:picMkLst>
            <pc:docMk/>
            <pc:sldMk cId="3894782012" sldId="329"/>
            <ac:picMk id="2052" creationId="{613315ED-F046-4692-53F8-13BC4452F101}"/>
          </ac:picMkLst>
        </pc:picChg>
      </pc:sldChg>
      <pc:sldChg chg="modSp">
        <pc:chgData name="Halbert DO, Caitlin A" userId="daa880d8-bcec-4e26-9e1c-aa7f84bed059" providerId="ADAL" clId="{0E14C497-5427-4CED-AF92-98BFA97DE788}" dt="2024-01-22T14:59:30.253" v="317" actId="20577"/>
        <pc:sldMkLst>
          <pc:docMk/>
          <pc:sldMk cId="2655288043" sldId="351"/>
        </pc:sldMkLst>
        <pc:graphicFrameChg chg="mod">
          <ac:chgData name="Halbert DO, Caitlin A" userId="daa880d8-bcec-4e26-9e1c-aa7f84bed059" providerId="ADAL" clId="{0E14C497-5427-4CED-AF92-98BFA97DE788}" dt="2024-01-22T14:59:30.253" v="317" actId="2057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</pc:sldChg>
      <pc:sldChg chg="modSp mod">
        <pc:chgData name="Halbert DO, Caitlin A" userId="daa880d8-bcec-4e26-9e1c-aa7f84bed059" providerId="ADAL" clId="{0E14C497-5427-4CED-AF92-98BFA97DE788}" dt="2024-01-22T14:59:59.417" v="320" actId="732"/>
        <pc:sldMkLst>
          <pc:docMk/>
          <pc:sldMk cId="570709104" sldId="353"/>
        </pc:sldMkLst>
        <pc:picChg chg="mod modCrop">
          <ac:chgData name="Halbert DO, Caitlin A" userId="daa880d8-bcec-4e26-9e1c-aa7f84bed059" providerId="ADAL" clId="{0E14C497-5427-4CED-AF92-98BFA97DE788}" dt="2024-01-22T14:59:59.417" v="320" actId="732"/>
          <ac:picMkLst>
            <pc:docMk/>
            <pc:sldMk cId="570709104" sldId="353"/>
            <ac:picMk id="36" creationId="{A428BF99-8E5E-95E5-1AA4-C1154CB19DDE}"/>
          </ac:picMkLst>
        </pc:picChg>
      </pc:sldChg>
      <pc:sldChg chg="addSp delSp modSp mod">
        <pc:chgData name="Halbert DO, Caitlin A" userId="daa880d8-bcec-4e26-9e1c-aa7f84bed059" providerId="ADAL" clId="{0E14C497-5427-4CED-AF92-98BFA97DE788}" dt="2024-01-25T20:53:45.525" v="939" actId="115"/>
        <pc:sldMkLst>
          <pc:docMk/>
          <pc:sldMk cId="163139801" sldId="356"/>
        </pc:sldMkLst>
        <pc:spChg chg="mod ord">
          <ac:chgData name="Halbert DO, Caitlin A" userId="daa880d8-bcec-4e26-9e1c-aa7f84bed059" providerId="ADAL" clId="{0E14C497-5427-4CED-AF92-98BFA97DE788}" dt="2024-01-24T23:28:54.292" v="856" actId="404"/>
          <ac:spMkLst>
            <pc:docMk/>
            <pc:sldMk cId="163139801" sldId="356"/>
            <ac:spMk id="2" creationId="{DCB87A27-9062-466F-C154-F9BDA66D2532}"/>
          </ac:spMkLst>
        </pc:spChg>
        <pc:spChg chg="add del mod">
          <ac:chgData name="Halbert DO, Caitlin A" userId="daa880d8-bcec-4e26-9e1c-aa7f84bed059" providerId="ADAL" clId="{0E14C497-5427-4CED-AF92-98BFA97DE788}" dt="2024-01-24T23:28:07.184" v="846" actId="478"/>
          <ac:spMkLst>
            <pc:docMk/>
            <pc:sldMk cId="163139801" sldId="356"/>
            <ac:spMk id="3" creationId="{F65F3A92-249D-3CBD-4247-12162EB174CD}"/>
          </ac:spMkLst>
        </pc:spChg>
        <pc:spChg chg="add mod ord">
          <ac:chgData name="Halbert DO, Caitlin A" userId="daa880d8-bcec-4e26-9e1c-aa7f84bed059" providerId="ADAL" clId="{0E14C497-5427-4CED-AF92-98BFA97DE788}" dt="2024-01-24T23:31:09.312" v="931" actId="14100"/>
          <ac:spMkLst>
            <pc:docMk/>
            <pc:sldMk cId="163139801" sldId="356"/>
            <ac:spMk id="4" creationId="{EC35AB41-91F8-E174-9D53-2EC7680EC2CA}"/>
          </ac:spMkLst>
        </pc:spChg>
        <pc:spChg chg="add mod">
          <ac:chgData name="Halbert DO, Caitlin A" userId="daa880d8-bcec-4e26-9e1c-aa7f84bed059" providerId="ADAL" clId="{0E14C497-5427-4CED-AF92-98BFA97DE788}" dt="2024-01-24T23:29:43.977" v="867" actId="207"/>
          <ac:spMkLst>
            <pc:docMk/>
            <pc:sldMk cId="163139801" sldId="356"/>
            <ac:spMk id="6" creationId="{0FCF53BE-1989-1D02-A4AC-2D7571F77D21}"/>
          </ac:spMkLst>
        </pc:spChg>
        <pc:spChg chg="mod">
          <ac:chgData name="Halbert DO, Caitlin A" userId="daa880d8-bcec-4e26-9e1c-aa7f84bed059" providerId="ADAL" clId="{0E14C497-5427-4CED-AF92-98BFA97DE788}" dt="2024-01-24T23:26:05.474" v="833" actId="20577"/>
          <ac:spMkLst>
            <pc:docMk/>
            <pc:sldMk cId="163139801" sldId="356"/>
            <ac:spMk id="7" creationId="{F74028CD-883A-DC56-4F2A-7AAC4F0CFB4E}"/>
          </ac:spMkLst>
        </pc:spChg>
        <pc:spChg chg="mod">
          <ac:chgData name="Halbert DO, Caitlin A" userId="daa880d8-bcec-4e26-9e1c-aa7f84bed059" providerId="ADAL" clId="{0E14C497-5427-4CED-AF92-98BFA97DE788}" dt="2024-01-25T20:53:45.525" v="939" actId="115"/>
          <ac:spMkLst>
            <pc:docMk/>
            <pc:sldMk cId="163139801" sldId="356"/>
            <ac:spMk id="9" creationId="{397EBFA1-61BE-95DF-63D8-A4084DBE71A6}"/>
          </ac:spMkLst>
        </pc:spChg>
        <pc:picChg chg="del mod">
          <ac:chgData name="Halbert DO, Caitlin A" userId="daa880d8-bcec-4e26-9e1c-aa7f84bed059" providerId="ADAL" clId="{0E14C497-5427-4CED-AF92-98BFA97DE788}" dt="2024-01-24T23:25:14.987" v="780" actId="478"/>
          <ac:picMkLst>
            <pc:docMk/>
            <pc:sldMk cId="163139801" sldId="356"/>
            <ac:picMk id="5" creationId="{FB20ECA4-F05A-9AB4-C22E-FC77FE04BD9A}"/>
          </ac:picMkLst>
        </pc:picChg>
      </pc:sldChg>
    </pc:docChg>
  </pc:docChgLst>
  <pc:docChgLst>
    <pc:chgData name="Ferry, Sherri L" userId="3b9a7ee3-4f46-4359-9007-2dcf45e25578" providerId="ADAL" clId="{518A7E2B-9D87-45E5-A2CE-50245D5D9A8D}"/>
    <pc:docChg chg="undo custSel addSld delSld modSld replTag delTag">
      <pc:chgData name="Ferry, Sherri L" userId="3b9a7ee3-4f46-4359-9007-2dcf45e25578" providerId="ADAL" clId="{518A7E2B-9D87-45E5-A2CE-50245D5D9A8D}" dt="2024-02-20T18:01:31.747" v="562"/>
      <pc:docMkLst>
        <pc:docMk/>
      </pc:docMkLst>
      <pc:sldChg chg="replTag delTag">
        <pc:chgData name="Ferry, Sherri L" userId="3b9a7ee3-4f46-4359-9007-2dcf45e25578" providerId="ADAL" clId="{518A7E2B-9D87-45E5-A2CE-50245D5D9A8D}" dt="2024-02-20T17:58:26.215" v="542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518A7E2B-9D87-45E5-A2CE-50245D5D9A8D}" dt="2024-02-20T18:01:31.746" v="560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518A7E2B-9D87-45E5-A2CE-50245D5D9A8D}" dt="2024-02-20T18:00:03.363" v="546"/>
        <pc:sldMkLst>
          <pc:docMk/>
          <pc:sldMk cId="3884308871" sldId="352"/>
        </pc:sldMkLst>
      </pc:sldChg>
      <pc:sldChg chg="replTag delTag">
        <pc:chgData name="Ferry, Sherri L" userId="3b9a7ee3-4f46-4359-9007-2dcf45e25578" providerId="ADAL" clId="{518A7E2B-9D87-45E5-A2CE-50245D5D9A8D}" dt="2024-02-20T18:00:21.746" v="549"/>
        <pc:sldMkLst>
          <pc:docMk/>
          <pc:sldMk cId="2378287567" sldId="353"/>
        </pc:sldMkLst>
      </pc:sldChg>
      <pc:sldChg chg="addSp delSp modSp mod setBg replTag delTag">
        <pc:chgData name="Ferry, Sherri L" userId="3b9a7ee3-4f46-4359-9007-2dcf45e25578" providerId="ADAL" clId="{518A7E2B-9D87-45E5-A2CE-50245D5D9A8D}" dt="2024-02-20T16:05:57.818" v="540" actId="1076"/>
        <pc:sldMkLst>
          <pc:docMk/>
          <pc:sldMk cId="3432927919" sldId="354"/>
        </pc:sldMkLst>
        <pc:spChg chg="add del">
          <ac:chgData name="Ferry, Sherri L" userId="3b9a7ee3-4f46-4359-9007-2dcf45e25578" providerId="ADAL" clId="{518A7E2B-9D87-45E5-A2CE-50245D5D9A8D}" dt="2024-02-20T15:43:39.455" v="16" actId="26606"/>
          <ac:spMkLst>
            <pc:docMk/>
            <pc:sldMk cId="3432927919" sldId="354"/>
            <ac:spMk id="2" creationId="{ABEE53D8-864D-AB59-0FCB-72A6C4AB3517}"/>
          </ac:spMkLst>
        </pc:spChg>
        <pc:spChg chg="del">
          <ac:chgData name="Ferry, Sherri L" userId="3b9a7ee3-4f46-4359-9007-2dcf45e25578" providerId="ADAL" clId="{518A7E2B-9D87-45E5-A2CE-50245D5D9A8D}" dt="2024-02-20T15:42:39.666" v="13" actId="22"/>
          <ac:spMkLst>
            <pc:docMk/>
            <pc:sldMk cId="3432927919" sldId="354"/>
            <ac:spMk id="3" creationId="{B24E7478-D8A8-2DA1-D01A-0387B4131FEE}"/>
          </ac:spMkLst>
        </pc:spChg>
        <pc:spChg chg="add del mod ord">
          <ac:chgData name="Ferry, Sherri L" userId="3b9a7ee3-4f46-4359-9007-2dcf45e25578" providerId="ADAL" clId="{518A7E2B-9D87-45E5-A2CE-50245D5D9A8D}" dt="2024-02-20T15:56:21.260" v="247" actId="21"/>
          <ac:spMkLst>
            <pc:docMk/>
            <pc:sldMk cId="3432927919" sldId="354"/>
            <ac:spMk id="6" creationId="{8631B69B-0421-ED2E-E4D8-D68E54AE3D93}"/>
          </ac:spMkLst>
        </pc:spChg>
        <pc:spChg chg="add del mod">
          <ac:chgData name="Ferry, Sherri L" userId="3b9a7ee3-4f46-4359-9007-2dcf45e25578" providerId="ADAL" clId="{518A7E2B-9D87-45E5-A2CE-50245D5D9A8D}" dt="2024-02-20T15:48:25.575" v="117" actId="21"/>
          <ac:spMkLst>
            <pc:docMk/>
            <pc:sldMk cId="3432927919" sldId="354"/>
            <ac:spMk id="9" creationId="{E9E9675A-8326-C11E-58AA-E6C78F70D4F1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0" creationId="{ED55A19D-297C-4231-AD1F-08EF9B4AA8F4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2" creationId="{EBAB6C56-3D38-4923-996E-BD474BBB91E9}"/>
          </ac:spMkLst>
        </pc:spChg>
        <pc:spChg chg="add del mod">
          <ac:chgData name="Ferry, Sherri L" userId="3b9a7ee3-4f46-4359-9007-2dcf45e25578" providerId="ADAL" clId="{518A7E2B-9D87-45E5-A2CE-50245D5D9A8D}" dt="2024-02-20T15:53:16.640" v="226" actId="21"/>
          <ac:spMkLst>
            <pc:docMk/>
            <pc:sldMk cId="3432927919" sldId="354"/>
            <ac:spMk id="13" creationId="{D31C0DE1-7400-FB40-E8B1-5A2B2E111F02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4" creationId="{20CD21DB-082D-417D-A5AB-FC838AF9D944}"/>
          </ac:spMkLst>
        </pc:spChg>
        <pc:spChg chg="add del mod">
          <ac:chgData name="Ferry, Sherri L" userId="3b9a7ee3-4f46-4359-9007-2dcf45e25578" providerId="ADAL" clId="{518A7E2B-9D87-45E5-A2CE-50245D5D9A8D}" dt="2024-02-20T15:59:32.929" v="368" actId="21"/>
          <ac:spMkLst>
            <pc:docMk/>
            <pc:sldMk cId="3432927919" sldId="354"/>
            <ac:spMk id="15" creationId="{9D3CB683-6AC6-BA5F-03D6-E74906DFE5F5}"/>
          </ac:spMkLst>
        </pc:spChg>
        <pc:spChg chg="add mod">
          <ac:chgData name="Ferry, Sherri L" userId="3b9a7ee3-4f46-4359-9007-2dcf45e25578" providerId="ADAL" clId="{518A7E2B-9D87-45E5-A2CE-50245D5D9A8D}" dt="2024-02-20T16:05:03.199" v="539" actId="20577"/>
          <ac:spMkLst>
            <pc:docMk/>
            <pc:sldMk cId="3432927919" sldId="354"/>
            <ac:spMk id="18" creationId="{22EE7B2D-1485-6A3D-097C-4D30F20B9C4E}"/>
          </ac:spMkLst>
        </pc:spChg>
        <pc:spChg chg="add mod">
          <ac:chgData name="Ferry, Sherri L" userId="3b9a7ee3-4f46-4359-9007-2dcf45e25578" providerId="ADAL" clId="{518A7E2B-9D87-45E5-A2CE-50245D5D9A8D}" dt="2024-02-20T16:05:57.818" v="540" actId="1076"/>
          <ac:spMkLst>
            <pc:docMk/>
            <pc:sldMk cId="3432927919" sldId="354"/>
            <ac:spMk id="19" creationId="{B8428E37-3E16-3EAE-1EA2-33F6DD36DD26}"/>
          </ac:spMkLst>
        </pc:spChg>
        <pc:spChg chg="add del">
          <ac:chgData name="Ferry, Sherri L" userId="3b9a7ee3-4f46-4359-9007-2dcf45e25578" providerId="ADAL" clId="{518A7E2B-9D87-45E5-A2CE-50245D5D9A8D}" dt="2024-02-20T15:47:06.773" v="77" actId="26606"/>
          <ac:spMkLst>
            <pc:docMk/>
            <pc:sldMk cId="3432927919" sldId="354"/>
            <ac:spMk id="22" creationId="{D12DDE76-C203-4047-9998-63900085B5E8}"/>
          </ac:spMkLst>
        </pc:spChg>
        <pc:spChg chg="add del">
          <ac:chgData name="Ferry, Sherri L" userId="3b9a7ee3-4f46-4359-9007-2dcf45e25578" providerId="ADAL" clId="{518A7E2B-9D87-45E5-A2CE-50245D5D9A8D}" dt="2024-02-20T15:48:07.195" v="115" actId="26606"/>
          <ac:spMkLst>
            <pc:docMk/>
            <pc:sldMk cId="3432927919" sldId="354"/>
            <ac:spMk id="27" creationId="{6753252F-4873-4F63-801D-CC719279A7D5}"/>
          </ac:spMkLst>
        </pc:spChg>
        <pc:spChg chg="add del">
          <ac:chgData name="Ferry, Sherri L" userId="3b9a7ee3-4f46-4359-9007-2dcf45e25578" providerId="ADAL" clId="{518A7E2B-9D87-45E5-A2CE-50245D5D9A8D}" dt="2024-02-20T15:48:07.195" v="115" actId="26606"/>
          <ac:spMkLst>
            <pc:docMk/>
            <pc:sldMk cId="3432927919" sldId="354"/>
            <ac:spMk id="29" creationId="{047C8CCB-F95D-4249-92DD-651249D3535A}"/>
          </ac:spMkLst>
        </pc:spChg>
        <pc:spChg chg="add del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34" creationId="{C0A1ED06-4733-4020-9C60-81D4D801408D}"/>
          </ac:spMkLst>
        </pc:spChg>
        <pc:spChg chg="add del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36" creationId="{B0CA3509-3AF9-45FE-93ED-57BB5D5E8E07}"/>
          </ac:spMkLst>
        </pc:spChg>
        <pc:spChg chg="add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41" creationId="{6753252F-4873-4F63-801D-CC719279A7D5}"/>
          </ac:spMkLst>
        </pc:spChg>
        <pc:spChg chg="add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43" creationId="{047C8CCB-F95D-4249-92DD-651249D3535A}"/>
          </ac:spMkLst>
        </pc:spChg>
        <pc:grpChg chg="add del">
          <ac:chgData name="Ferry, Sherri L" userId="3b9a7ee3-4f46-4359-9007-2dcf45e25578" providerId="ADAL" clId="{518A7E2B-9D87-45E5-A2CE-50245D5D9A8D}" dt="2024-02-20T15:46:56.326" v="75" actId="26606"/>
          <ac:grpSpMkLst>
            <pc:docMk/>
            <pc:sldMk cId="3432927919" sldId="354"/>
            <ac:grpSpMk id="16" creationId="{28BE0C02-CBCA-69B2-5D32-1D724544D123}"/>
          </ac:grpSpMkLst>
        </pc:grpChg>
        <pc:picChg chg="add mod ord">
          <ac:chgData name="Ferry, Sherri L" userId="3b9a7ee3-4f46-4359-9007-2dcf45e25578" providerId="ADAL" clId="{518A7E2B-9D87-45E5-A2CE-50245D5D9A8D}" dt="2024-02-20T16:01:44.970" v="394" actId="1076"/>
          <ac:picMkLst>
            <pc:docMk/>
            <pc:sldMk cId="3432927919" sldId="354"/>
            <ac:picMk id="5" creationId="{9F451D74-473F-EF9F-1DA1-6D23C4C428A4}"/>
          </ac:picMkLst>
        </pc:picChg>
        <pc:picChg chg="add del mod">
          <ac:chgData name="Ferry, Sherri L" userId="3b9a7ee3-4f46-4359-9007-2dcf45e25578" providerId="ADAL" clId="{518A7E2B-9D87-45E5-A2CE-50245D5D9A8D}" dt="2024-02-20T15:46:42.864" v="74" actId="21"/>
          <ac:picMkLst>
            <pc:docMk/>
            <pc:sldMk cId="3432927919" sldId="354"/>
            <ac:picMk id="8" creationId="{AD57E6B5-4300-9134-F52C-66EAB707A96C}"/>
          </ac:picMkLst>
        </pc:picChg>
      </pc:sldChg>
      <pc:sldChg chg="delSp add del setBg replTag delTag delDesignElem">
        <pc:chgData name="Ferry, Sherri L" userId="3b9a7ee3-4f46-4359-9007-2dcf45e25578" providerId="ADAL" clId="{518A7E2B-9D87-45E5-A2CE-50245D5D9A8D}" dt="2024-02-20T18:01:31.744" v="558" actId="2696"/>
        <pc:sldMkLst>
          <pc:docMk/>
          <pc:sldMk cId="1154749193" sldId="355"/>
        </pc:sldMkLst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1" creationId="{C681C32C-7AFC-4BB3-9088-65CBDFC5D1C2}"/>
          </ac:spMkLst>
        </pc:spChg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3" creationId="{199C0ED0-69DE-4C31-A5CF-E2A46FD30226}"/>
          </ac:spMkLst>
        </pc:spChg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5" creationId="{8D42B8BD-40AF-488E-8A79-D7256C917229}"/>
          </ac:spMkLst>
        </pc:spChg>
      </pc:sldChg>
    </pc:docChg>
  </pc:docChgLst>
  <pc:docChgLst>
    <pc:chgData name="Ferry, Sherri L" userId="S::sferry@christianacare.org::3b9a7ee3-4f46-4359-9007-2dcf45e25578" providerId="AD" clId="Web-{8F45B06F-5060-4693-87E1-8B7DB71509AF}"/>
    <pc:docChg chg="delSld">
      <pc:chgData name="Ferry, Sherri L" userId="S::sferry@christianacare.org::3b9a7ee3-4f46-4359-9007-2dcf45e25578" providerId="AD" clId="Web-{8F45B06F-5060-4693-87E1-8B7DB71509AF}" dt="2023-11-20T17:06:08.813" v="0"/>
      <pc:docMkLst>
        <pc:docMk/>
      </pc:docMkLst>
      <pc:sldChg chg="del">
        <pc:chgData name="Ferry, Sherri L" userId="S::sferry@christianacare.org::3b9a7ee3-4f46-4359-9007-2dcf45e25578" providerId="AD" clId="Web-{8F45B06F-5060-4693-87E1-8B7DB71509AF}" dt="2023-11-20T17:06:08.813" v="0"/>
        <pc:sldMkLst>
          <pc:docMk/>
          <pc:sldMk cId="184304364" sldId="354"/>
        </pc:sldMkLst>
      </pc:sldChg>
    </pc:docChg>
  </pc:docChgLst>
  <pc:docChgLst>
    <pc:chgData name="Ferry, Sherri L" userId="S::sferry@christianacare.org::3b9a7ee3-4f46-4359-9007-2dcf45e25578" providerId="AD" clId="Web-{4F1DBC89-EA6B-4FD7-88E6-AE33CD1B25D9}"/>
    <pc:docChg chg="modSld">
      <pc:chgData name="Ferry, Sherri L" userId="S::sferry@christianacare.org::3b9a7ee3-4f46-4359-9007-2dcf45e25578" providerId="AD" clId="Web-{4F1DBC89-EA6B-4FD7-88E6-AE33CD1B25D9}" dt="2023-08-02T16:02:54.551" v="0"/>
      <pc:docMkLst>
        <pc:docMk/>
      </pc:docMkLst>
      <pc:sldChg chg="delSp">
        <pc:chgData name="Ferry, Sherri L" userId="S::sferry@christianacare.org::3b9a7ee3-4f46-4359-9007-2dcf45e25578" providerId="AD" clId="Web-{4F1DBC89-EA6B-4FD7-88E6-AE33CD1B25D9}" dt="2023-08-02T16:02:54.551" v="0"/>
        <pc:sldMkLst>
          <pc:docMk/>
          <pc:sldMk cId="2016940247" sldId="327"/>
        </pc:sldMkLst>
        <pc:picChg chg="del">
          <ac:chgData name="Ferry, Sherri L" userId="S::sferry@christianacare.org::3b9a7ee3-4f46-4359-9007-2dcf45e25578" providerId="AD" clId="Web-{4F1DBC89-EA6B-4FD7-88E6-AE33CD1B25D9}" dt="2023-08-02T16:02:54.551" v="0"/>
          <ac:picMkLst>
            <pc:docMk/>
            <pc:sldMk cId="2016940247" sldId="327"/>
            <ac:picMk id="5" creationId="{CAD35760-C3BC-1EB8-787E-2477DB79851A}"/>
          </ac:picMkLst>
        </pc:picChg>
      </pc:sldChg>
    </pc:docChg>
  </pc:docChgLst>
  <pc:docChgLst>
    <pc:chgData name="Ferry, Sherri L" userId="3b9a7ee3-4f46-4359-9007-2dcf45e25578" providerId="ADAL" clId="{46D14C31-E6BE-4FF8-BE7C-190511872A6B}"/>
    <pc:docChg chg="undo redo custSel addSld delSld modSld replTag delTag">
      <pc:chgData name="Ferry, Sherri L" userId="3b9a7ee3-4f46-4359-9007-2dcf45e25578" providerId="ADAL" clId="{46D14C31-E6BE-4FF8-BE7C-190511872A6B}" dt="2023-07-12T18:00:37.735" v="1256" actId="1076"/>
      <pc:docMkLst>
        <pc:docMk/>
      </pc:docMkLst>
      <pc:sldChg chg="modSp mod replTag delTag">
        <pc:chgData name="Ferry, Sherri L" userId="3b9a7ee3-4f46-4359-9007-2dcf45e25578" providerId="ADAL" clId="{46D14C31-E6BE-4FF8-BE7C-190511872A6B}" dt="2023-07-12T17:59:16.810" v="1239"/>
        <pc:sldMkLst>
          <pc:docMk/>
          <pc:sldMk cId="661765998" sldId="262"/>
        </pc:sldMkLst>
        <pc:spChg chg="mod">
          <ac:chgData name="Ferry, Sherri L" userId="3b9a7ee3-4f46-4359-9007-2dcf45e25578" providerId="ADAL" clId="{46D14C31-E6BE-4FF8-BE7C-190511872A6B}" dt="2023-07-12T11:14:17.455" v="13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46D14C31-E6BE-4FF8-BE7C-190511872A6B}" dt="2023-07-12T11:49:38.064" v="423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46D14C31-E6BE-4FF8-BE7C-190511872A6B}" dt="2023-07-12T13:09:18.861" v="981"/>
        <pc:sldMkLst>
          <pc:docMk/>
          <pc:sldMk cId="242236647" sldId="308"/>
        </pc:sldMkLst>
      </pc:sldChg>
      <pc:sldChg chg="del replTag delTag">
        <pc:chgData name="Ferry, Sherri L" userId="3b9a7ee3-4f46-4359-9007-2dcf45e25578" providerId="ADAL" clId="{46D14C31-E6BE-4FF8-BE7C-190511872A6B}" dt="2023-07-12T11:15:29.589" v="189" actId="2696"/>
        <pc:sldMkLst>
          <pc:docMk/>
          <pc:sldMk cId="3853696347" sldId="325"/>
        </pc:sldMkLst>
      </pc:sldChg>
      <pc:sldChg chg="addSp delSp modSp mod replTag delTag">
        <pc:chgData name="Ferry, Sherri L" userId="3b9a7ee3-4f46-4359-9007-2dcf45e25578" providerId="ADAL" clId="{46D14C31-E6BE-4FF8-BE7C-190511872A6B}" dt="2023-07-12T18:00:00.172" v="1251"/>
        <pc:sldMkLst>
          <pc:docMk/>
          <pc:sldMk cId="2016940247" sldId="327"/>
        </pc:sldMkLst>
        <pc:spChg chg="del">
          <ac:chgData name="Ferry, Sherri L" userId="3b9a7ee3-4f46-4359-9007-2dcf45e25578" providerId="ADAL" clId="{46D14C31-E6BE-4FF8-BE7C-190511872A6B}" dt="2023-07-12T11:15:52.270" v="203" actId="21"/>
          <ac:spMkLst>
            <pc:docMk/>
            <pc:sldMk cId="2016940247" sldId="327"/>
            <ac:spMk id="2" creationId="{09529DD1-6375-F2D4-F3B1-5E9ED8A257AE}"/>
          </ac:spMkLst>
        </pc:spChg>
        <pc:spChg chg="add mod">
          <ac:chgData name="Ferry, Sherri L" userId="3b9a7ee3-4f46-4359-9007-2dcf45e25578" providerId="ADAL" clId="{46D14C31-E6BE-4FF8-BE7C-190511872A6B}" dt="2023-07-12T13:32:34.728" v="1237" actId="207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46D14C31-E6BE-4FF8-BE7C-190511872A6B}" dt="2023-07-12T11:16:01.906" v="205" actId="21"/>
          <ac:spMkLst>
            <pc:docMk/>
            <pc:sldMk cId="2016940247" sldId="327"/>
            <ac:spMk id="6" creationId="{633FBFA2-7FDA-ABF5-87DC-A917E414887B}"/>
          </ac:spMkLst>
        </pc:spChg>
        <pc:spChg chg="add del mod">
          <ac:chgData name="Ferry, Sherri L" userId="3b9a7ee3-4f46-4359-9007-2dcf45e25578" providerId="ADAL" clId="{46D14C31-E6BE-4FF8-BE7C-190511872A6B}" dt="2023-07-12T11:16:08.976" v="207" actId="21"/>
          <ac:spMkLst>
            <pc:docMk/>
            <pc:sldMk cId="2016940247" sldId="327"/>
            <ac:spMk id="9" creationId="{EC854A57-AC24-92CD-0E8B-E6F11931E2A8}"/>
          </ac:spMkLst>
        </pc:spChg>
        <pc:picChg chg="del">
          <ac:chgData name="Ferry, Sherri L" userId="3b9a7ee3-4f46-4359-9007-2dcf45e25578" providerId="ADAL" clId="{46D14C31-E6BE-4FF8-BE7C-190511872A6B}" dt="2023-07-12T11:15:56.264" v="204" actId="21"/>
          <ac:picMkLst>
            <pc:docMk/>
            <pc:sldMk cId="2016940247" sldId="327"/>
            <ac:picMk id="5" creationId="{3E3DE279-2E98-2266-4855-31E58A6D654F}"/>
          </ac:picMkLst>
        </pc:picChg>
        <pc:picChg chg="del">
          <ac:chgData name="Ferry, Sherri L" userId="3b9a7ee3-4f46-4359-9007-2dcf45e25578" providerId="ADAL" clId="{46D14C31-E6BE-4FF8-BE7C-190511872A6B}" dt="2023-07-12T11:16:04.437" v="206" actId="21"/>
          <ac:picMkLst>
            <pc:docMk/>
            <pc:sldMk cId="2016940247" sldId="327"/>
            <ac:picMk id="7" creationId="{8B6B1597-1B4D-B921-779E-33239DD6EFE5}"/>
          </ac:picMkLst>
        </pc:picChg>
      </pc:sldChg>
      <pc:sldChg chg="delSp modSp mod replTag delTag">
        <pc:chgData name="Ferry, Sherri L" userId="3b9a7ee3-4f46-4359-9007-2dcf45e25578" providerId="ADAL" clId="{46D14C31-E6BE-4FF8-BE7C-190511872A6B}" dt="2023-07-12T18:00:37.735" v="1256" actId="1076"/>
        <pc:sldMkLst>
          <pc:docMk/>
          <pc:sldMk cId="3894782012" sldId="329"/>
        </pc:sldMkLst>
        <pc:spChg chg="mod">
          <ac:chgData name="Ferry, Sherri L" userId="3b9a7ee3-4f46-4359-9007-2dcf45e25578" providerId="ADAL" clId="{46D14C31-E6BE-4FF8-BE7C-190511872A6B}" dt="2023-07-12T11:14:56.071" v="174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46D14C31-E6BE-4FF8-BE7C-190511872A6B}" dt="2023-07-12T18:00:37.735" v="1256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46D14C31-E6BE-4FF8-BE7C-190511872A6B}" dt="2023-07-12T11:14:22.014" v="18" actId="21"/>
          <ac:picMkLst>
            <pc:docMk/>
            <pc:sldMk cId="3894782012" sldId="329"/>
            <ac:picMk id="4098" creationId="{81BE428D-6E5C-163B-1D7C-EA01E1CBF530}"/>
          </ac:picMkLst>
        </pc:picChg>
      </pc:sldChg>
      <pc:sldChg chg="del replTag delTag">
        <pc:chgData name="Ferry, Sherri L" userId="3b9a7ee3-4f46-4359-9007-2dcf45e25578" providerId="ADAL" clId="{46D14C31-E6BE-4FF8-BE7C-190511872A6B}" dt="2023-07-12T11:15:39.747" v="194" actId="2696"/>
        <pc:sldMkLst>
          <pc:docMk/>
          <pc:sldMk cId="448847947" sldId="330"/>
        </pc:sldMkLst>
      </pc:sldChg>
      <pc:sldChg chg="replTag delTag">
        <pc:chgData name="Ferry, Sherri L" userId="3b9a7ee3-4f46-4359-9007-2dcf45e25578" providerId="ADAL" clId="{46D14C31-E6BE-4FF8-BE7C-190511872A6B}" dt="2023-07-12T17:59:40.066" v="1245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46D14C31-E6BE-4FF8-BE7C-190511872A6B}" dt="2023-07-12T13:18:42.563" v="1012"/>
        <pc:sldMkLst>
          <pc:docMk/>
          <pc:sldMk cId="3291441069" sldId="332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7:59:46.917" v="1247"/>
        <pc:sldMkLst>
          <pc:docMk/>
          <pc:sldMk cId="2785815615" sldId="333"/>
        </pc:sldMkLst>
        <pc:spChg chg="del">
          <ac:chgData name="Ferry, Sherri L" userId="3b9a7ee3-4f46-4359-9007-2dcf45e25578" providerId="ADAL" clId="{46D14C31-E6BE-4FF8-BE7C-190511872A6B}" dt="2023-07-12T11:21:31.212" v="217" actId="26606"/>
          <ac:spMkLst>
            <pc:docMk/>
            <pc:sldMk cId="2785815615" sldId="333"/>
            <ac:spMk id="2" creationId="{89FCC193-9290-BACD-8D47-27E6754D221D}"/>
          </ac:spMkLst>
        </pc:spChg>
        <pc:spChg chg="del">
          <ac:chgData name="Ferry, Sherri L" userId="3b9a7ee3-4f46-4359-9007-2dcf45e25578" providerId="ADAL" clId="{46D14C31-E6BE-4FF8-BE7C-190511872A6B}" dt="2023-07-12T11:21:22.536" v="216"/>
          <ac:spMkLst>
            <pc:docMk/>
            <pc:sldMk cId="2785815615" sldId="333"/>
            <ac:spMk id="3" creationId="{6E915684-211F-E460-BDBA-13F94E48BB2D}"/>
          </ac:spMkLst>
        </pc:spChg>
        <pc:spChg chg="add del mod">
          <ac:chgData name="Ferry, Sherri L" userId="3b9a7ee3-4f46-4359-9007-2dcf45e25578" providerId="ADAL" clId="{46D14C31-E6BE-4FF8-BE7C-190511872A6B}" dt="2023-07-12T11:21:49.441" v="219"/>
          <ac:spMkLst>
            <pc:docMk/>
            <pc:sldMk cId="2785815615" sldId="333"/>
            <ac:spMk id="4" creationId="{1A16F1F8-00C2-5B4A-5974-ED706A9F07E9}"/>
          </ac:spMkLst>
        </pc:spChg>
        <pc:spChg chg="add del mod">
          <ac:chgData name="Ferry, Sherri L" userId="3b9a7ee3-4f46-4359-9007-2dcf45e25578" providerId="ADAL" clId="{46D14C31-E6BE-4FF8-BE7C-190511872A6B}" dt="2023-07-12T11:24:07.835" v="222"/>
          <ac:spMkLst>
            <pc:docMk/>
            <pc:sldMk cId="2785815615" sldId="333"/>
            <ac:spMk id="5" creationId="{7715594A-4928-1EC6-B07E-179BD3F9FA71}"/>
          </ac:spMkLst>
        </pc:spChg>
        <pc:spChg chg="add del mod">
          <ac:chgData name="Ferry, Sherri L" userId="3b9a7ee3-4f46-4359-9007-2dcf45e25578" providerId="ADAL" clId="{46D14C31-E6BE-4FF8-BE7C-190511872A6B}" dt="2023-07-12T11:24:59.686" v="225"/>
          <ac:spMkLst>
            <pc:docMk/>
            <pc:sldMk cId="2785815615" sldId="333"/>
            <ac:spMk id="6" creationId="{3DA9A76D-95A1-9939-2ACD-61B2F31B7286}"/>
          </ac:spMkLst>
        </pc:spChg>
        <pc:spChg chg="add mod">
          <ac:chgData name="Ferry, Sherri L" userId="3b9a7ee3-4f46-4359-9007-2dcf45e25578" providerId="ADAL" clId="{46D14C31-E6BE-4FF8-BE7C-190511872A6B}" dt="2023-07-12T12:31:56.614" v="971" actId="20577"/>
          <ac:spMkLst>
            <pc:docMk/>
            <pc:sldMk cId="2785815615" sldId="333"/>
            <ac:spMk id="7" creationId="{6F6FE00B-8611-A98A-3D27-7F597B10CF0F}"/>
          </ac:spMkLst>
        </pc:spChg>
        <pc:spChg chg="add del">
          <ac:chgData name="Ferry, Sherri L" userId="3b9a7ee3-4f46-4359-9007-2dcf45e25578" providerId="ADAL" clId="{46D14C31-E6BE-4FF8-BE7C-190511872A6B}" dt="2023-07-12T11:21:53.909" v="220" actId="26606"/>
          <ac:spMkLst>
            <pc:docMk/>
            <pc:sldMk cId="2785815615" sldId="333"/>
            <ac:spMk id="1031" creationId="{42A4FC2C-047E-45A5-965D-8E1E3BF09BC6}"/>
          </ac:spMkLst>
        </pc:spChg>
        <pc:spChg chg="add del">
          <ac:chgData name="Ferry, Sherri L" userId="3b9a7ee3-4f46-4359-9007-2dcf45e25578" providerId="ADAL" clId="{46D14C31-E6BE-4FF8-BE7C-190511872A6B}" dt="2023-07-12T11:24:11.199" v="223" actId="26606"/>
          <ac:spMkLst>
            <pc:docMk/>
            <pc:sldMk cId="2785815615" sldId="333"/>
            <ac:spMk id="1036" creationId="{216BB327-7AA9-4EC5-815F-9D8E6BC53E34}"/>
          </ac:spMkLst>
        </pc:spChg>
        <pc:spChg chg="add del">
          <ac:chgData name="Ferry, Sherri L" userId="3b9a7ee3-4f46-4359-9007-2dcf45e25578" providerId="ADAL" clId="{46D14C31-E6BE-4FF8-BE7C-190511872A6B}" dt="2023-07-12T11:25:02.358" v="226" actId="26606"/>
          <ac:spMkLst>
            <pc:docMk/>
            <pc:sldMk cId="2785815615" sldId="333"/>
            <ac:spMk id="1041" creationId="{216BB327-7AA9-4EC5-815F-9D8E6BC53E34}"/>
          </ac:spMkLst>
        </pc:spChg>
        <pc:spChg chg="add">
          <ac:chgData name="Ferry, Sherri L" userId="3b9a7ee3-4f46-4359-9007-2dcf45e25578" providerId="ADAL" clId="{46D14C31-E6BE-4FF8-BE7C-190511872A6B}" dt="2023-07-12T11:25:02.358" v="226" actId="26606"/>
          <ac:spMkLst>
            <pc:docMk/>
            <pc:sldMk cId="2785815615" sldId="333"/>
            <ac:spMk id="1046" creationId="{216BB327-7AA9-4EC5-815F-9D8E6BC53E34}"/>
          </ac:spMkLst>
        </pc:spChg>
        <pc:picChg chg="add del mod">
          <ac:chgData name="Ferry, Sherri L" userId="3b9a7ee3-4f46-4359-9007-2dcf45e25578" providerId="ADAL" clId="{46D14C31-E6BE-4FF8-BE7C-190511872A6B}" dt="2023-07-12T11:21:38.122" v="218" actId="21"/>
          <ac:picMkLst>
            <pc:docMk/>
            <pc:sldMk cId="2785815615" sldId="333"/>
            <ac:picMk id="1026" creationId="{8A000590-5E7A-8846-B1F3-27AA9AF9CFAD}"/>
          </ac:picMkLst>
        </pc:picChg>
        <pc:picChg chg="add del mod">
          <ac:chgData name="Ferry, Sherri L" userId="3b9a7ee3-4f46-4359-9007-2dcf45e25578" providerId="ADAL" clId="{46D14C31-E6BE-4FF8-BE7C-190511872A6B}" dt="2023-07-12T11:23:49.955" v="221" actId="21"/>
          <ac:picMkLst>
            <pc:docMk/>
            <pc:sldMk cId="2785815615" sldId="333"/>
            <ac:picMk id="1028" creationId="{577845A5-D1A2-FB6B-BE30-A0513B879562}"/>
          </ac:picMkLst>
        </pc:picChg>
        <pc:picChg chg="add del mod">
          <ac:chgData name="Ferry, Sherri L" userId="3b9a7ee3-4f46-4359-9007-2dcf45e25578" providerId="ADAL" clId="{46D14C31-E6BE-4FF8-BE7C-190511872A6B}" dt="2023-07-12T11:24:33.675" v="224" actId="21"/>
          <ac:picMkLst>
            <pc:docMk/>
            <pc:sldMk cId="2785815615" sldId="333"/>
            <ac:picMk id="1030" creationId="{294BB379-3DF5-E5BD-707C-03D5F502F09B}"/>
          </ac:picMkLst>
        </pc:picChg>
        <pc:picChg chg="add mod">
          <ac:chgData name="Ferry, Sherri L" userId="3b9a7ee3-4f46-4359-9007-2dcf45e25578" providerId="ADAL" clId="{46D14C31-E6BE-4FF8-BE7C-190511872A6B}" dt="2023-07-12T12:28:11.681" v="906" actId="1076"/>
          <ac:picMkLst>
            <pc:docMk/>
            <pc:sldMk cId="2785815615" sldId="333"/>
            <ac:picMk id="1032" creationId="{150BC754-59CF-6BD7-F255-0FE405AA2A97}"/>
          </ac:picMkLst>
        </pc:picChg>
      </pc:sldChg>
      <pc:sldChg chg="del replTag delTag">
        <pc:chgData name="Ferry, Sherri L" userId="3b9a7ee3-4f46-4359-9007-2dcf45e25578" providerId="ADAL" clId="{46D14C31-E6BE-4FF8-BE7C-190511872A6B}" dt="2023-07-12T11:15:05.081" v="179" actId="2696"/>
        <pc:sldMkLst>
          <pc:docMk/>
          <pc:sldMk cId="3189621074" sldId="333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7:59:54.655" v="1249"/>
        <pc:sldMkLst>
          <pc:docMk/>
          <pc:sldMk cId="3177780026" sldId="334"/>
        </pc:sldMkLst>
        <pc:spChg chg="mod ord">
          <ac:chgData name="Ferry, Sherri L" userId="3b9a7ee3-4f46-4359-9007-2dcf45e25578" providerId="ADAL" clId="{46D14C31-E6BE-4FF8-BE7C-190511872A6B}" dt="2023-07-12T12:15:25.940" v="897" actId="20577"/>
          <ac:spMkLst>
            <pc:docMk/>
            <pc:sldMk cId="3177780026" sldId="334"/>
            <ac:spMk id="2" creationId="{8361661B-91E2-20F5-27AB-4AEE03E29A63}"/>
          </ac:spMkLst>
        </pc:spChg>
        <pc:spChg chg="del">
          <ac:chgData name="Ferry, Sherri L" userId="3b9a7ee3-4f46-4359-9007-2dcf45e25578" providerId="ADAL" clId="{46D14C31-E6BE-4FF8-BE7C-190511872A6B}" dt="2023-07-12T11:44:27.852" v="415"/>
          <ac:spMkLst>
            <pc:docMk/>
            <pc:sldMk cId="3177780026" sldId="334"/>
            <ac:spMk id="3" creationId="{8A4FABAE-E46B-F1D4-1813-BF39FE398D93}"/>
          </ac:spMkLst>
        </pc:spChg>
        <pc:spChg chg="add del mod">
          <ac:chgData name="Ferry, Sherri L" userId="3b9a7ee3-4f46-4359-9007-2dcf45e25578" providerId="ADAL" clId="{46D14C31-E6BE-4FF8-BE7C-190511872A6B}" dt="2023-07-12T11:49:31.421" v="417"/>
          <ac:spMkLst>
            <pc:docMk/>
            <pc:sldMk cId="3177780026" sldId="334"/>
            <ac:spMk id="4" creationId="{B51F46B5-B03B-4A9F-9932-4F96A2B71E93}"/>
          </ac:spMkLst>
        </pc:spChg>
        <pc:spChg chg="add">
          <ac:chgData name="Ferry, Sherri L" userId="3b9a7ee3-4f46-4359-9007-2dcf45e25578" providerId="ADAL" clId="{46D14C31-E6BE-4FF8-BE7C-190511872A6B}" dt="2023-07-12T11:49:52.392" v="426" actId="26606"/>
          <ac:spMkLst>
            <pc:docMk/>
            <pc:sldMk cId="3177780026" sldId="334"/>
            <ac:spMk id="2057" creationId="{37C89E4B-3C9F-44B9-8B86-D9E3D112D8EC}"/>
          </ac:spMkLst>
        </pc:spChg>
        <pc:picChg chg="add del mod">
          <ac:chgData name="Ferry, Sherri L" userId="3b9a7ee3-4f46-4359-9007-2dcf45e25578" providerId="ADAL" clId="{46D14C31-E6BE-4FF8-BE7C-190511872A6B}" dt="2023-07-12T11:49:26.326" v="416" actId="21"/>
          <ac:picMkLst>
            <pc:docMk/>
            <pc:sldMk cId="3177780026" sldId="334"/>
            <ac:picMk id="2050" creationId="{6D41D48F-3042-0CAB-874C-D4DE70EA33A0}"/>
          </ac:picMkLst>
        </pc:picChg>
        <pc:picChg chg="add mod">
          <ac:chgData name="Ferry, Sherri L" userId="3b9a7ee3-4f46-4359-9007-2dcf45e25578" providerId="ADAL" clId="{46D14C31-E6BE-4FF8-BE7C-190511872A6B}" dt="2023-07-12T11:49:52.392" v="426" actId="26606"/>
          <ac:picMkLst>
            <pc:docMk/>
            <pc:sldMk cId="3177780026" sldId="334"/>
            <ac:picMk id="2052" creationId="{098A75A9-73AD-20C8-D72C-E1721D0C141A}"/>
          </ac:picMkLst>
        </pc:picChg>
        <pc:cxnChg chg="add">
          <ac:chgData name="Ferry, Sherri L" userId="3b9a7ee3-4f46-4359-9007-2dcf45e25578" providerId="ADAL" clId="{46D14C31-E6BE-4FF8-BE7C-190511872A6B}" dt="2023-07-12T11:49:52.392" v="426" actId="26606"/>
          <ac:cxnSpMkLst>
            <pc:docMk/>
            <pc:sldMk cId="3177780026" sldId="334"/>
            <ac:cxnSpMk id="2059" creationId="{AA2EAA10-076F-46BD-8F0F-B9A2FB77A85C}"/>
          </ac:cxnSpMkLst>
        </pc:cxnChg>
        <pc:cxnChg chg="add">
          <ac:chgData name="Ferry, Sherri L" userId="3b9a7ee3-4f46-4359-9007-2dcf45e25578" providerId="ADAL" clId="{46D14C31-E6BE-4FF8-BE7C-190511872A6B}" dt="2023-07-12T11:49:52.392" v="426" actId="26606"/>
          <ac:cxnSpMkLst>
            <pc:docMk/>
            <pc:sldMk cId="3177780026" sldId="334"/>
            <ac:cxnSpMk id="2061" creationId="{D891E407-403B-4764-86C9-33A56D3BCAA3}"/>
          </ac:cxnSpMkLst>
        </pc:cxnChg>
      </pc:sldChg>
      <pc:sldChg chg="del replTag delTag">
        <pc:chgData name="Ferry, Sherri L" userId="3b9a7ee3-4f46-4359-9007-2dcf45e25578" providerId="ADAL" clId="{46D14C31-E6BE-4FF8-BE7C-190511872A6B}" dt="2023-07-12T11:15:17.410" v="184" actId="2696"/>
        <pc:sldMkLst>
          <pc:docMk/>
          <pc:sldMk cId="3243407208" sldId="334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3:32:14.867" v="1194"/>
        <pc:sldMkLst>
          <pc:docMk/>
          <pc:sldMk cId="877603059" sldId="335"/>
        </pc:sldMkLst>
        <pc:spChg chg="mod ord">
          <ac:chgData name="Ferry, Sherri L" userId="3b9a7ee3-4f46-4359-9007-2dcf45e25578" providerId="ADAL" clId="{46D14C31-E6BE-4FF8-BE7C-190511872A6B}" dt="2023-07-12T13:30:06.458" v="1138" actId="20577"/>
          <ac:spMkLst>
            <pc:docMk/>
            <pc:sldMk cId="877603059" sldId="335"/>
            <ac:spMk id="2" creationId="{3A0EE1E4-CCED-2D16-DB5C-7886FE335091}"/>
          </ac:spMkLst>
        </pc:spChg>
        <pc:spChg chg="del">
          <ac:chgData name="Ferry, Sherri L" userId="3b9a7ee3-4f46-4359-9007-2dcf45e25578" providerId="ADAL" clId="{46D14C31-E6BE-4FF8-BE7C-190511872A6B}" dt="2023-07-12T13:21:48.467" v="1019" actId="22"/>
          <ac:spMkLst>
            <pc:docMk/>
            <pc:sldMk cId="877603059" sldId="335"/>
            <ac:spMk id="3" creationId="{3D4D9DAE-F469-43A2-BC78-3F3163884825}"/>
          </ac:spMkLst>
        </pc:spChg>
        <pc:spChg chg="add mod">
          <ac:chgData name="Ferry, Sherri L" userId="3b9a7ee3-4f46-4359-9007-2dcf45e25578" providerId="ADAL" clId="{46D14C31-E6BE-4FF8-BE7C-190511872A6B}" dt="2023-07-12T13:30:55.377" v="1192" actId="1076"/>
          <ac:spMkLst>
            <pc:docMk/>
            <pc:sldMk cId="877603059" sldId="335"/>
            <ac:spMk id="6" creationId="{2AEEB970-968F-6D62-F990-34AEAA9732B0}"/>
          </ac:spMkLst>
        </pc:spChg>
        <pc:spChg chg="add del">
          <ac:chgData name="Ferry, Sherri L" userId="3b9a7ee3-4f46-4359-9007-2dcf45e25578" providerId="ADAL" clId="{46D14C31-E6BE-4FF8-BE7C-190511872A6B}" dt="2023-07-12T13:22:32.359" v="1021" actId="21"/>
          <ac:spMkLst>
            <pc:docMk/>
            <pc:sldMk cId="877603059" sldId="335"/>
            <ac:spMk id="9" creationId="{48B4F725-FE20-D690-408F-67BD21111011}"/>
          </ac:spMkLst>
        </pc:spChg>
        <pc:spChg chg="add">
          <ac:chgData name="Ferry, Sherri L" userId="3b9a7ee3-4f46-4359-9007-2dcf45e25578" providerId="ADAL" clId="{46D14C31-E6BE-4FF8-BE7C-190511872A6B}" dt="2023-07-12T13:22:24.297" v="1020" actId="26606"/>
          <ac:spMkLst>
            <pc:docMk/>
            <pc:sldMk cId="877603059" sldId="335"/>
            <ac:spMk id="12" creationId="{1CDD8E39-EA14-4679-9655-1BFF5A7B63EE}"/>
          </ac:spMkLst>
        </pc:spChg>
        <pc:picChg chg="add mod ord">
          <ac:chgData name="Ferry, Sherri L" userId="3b9a7ee3-4f46-4359-9007-2dcf45e25578" providerId="ADAL" clId="{46D14C31-E6BE-4FF8-BE7C-190511872A6B}" dt="2023-07-12T13:22:32.866" v="1022" actId="27614"/>
          <ac:picMkLst>
            <pc:docMk/>
            <pc:sldMk cId="877603059" sldId="335"/>
            <ac:picMk id="5" creationId="{AB3B4BA4-59BC-4FC2-DCC2-B295441CC891}"/>
          </ac:picMkLst>
        </pc:picChg>
        <pc:picChg chg="add mod">
          <ac:chgData name="Ferry, Sherri L" userId="3b9a7ee3-4f46-4359-9007-2dcf45e25578" providerId="ADAL" clId="{46D14C31-E6BE-4FF8-BE7C-190511872A6B}" dt="2023-07-12T13:30:14.233" v="1141" actId="1076"/>
          <ac:picMkLst>
            <pc:docMk/>
            <pc:sldMk cId="877603059" sldId="335"/>
            <ac:picMk id="8" creationId="{F1F63898-3D19-F1BF-23DC-D8CC0D7B4827}"/>
          </ac:picMkLst>
        </pc:picChg>
      </pc:sldChg>
    </pc:docChg>
  </pc:docChgLst>
  <pc:docChgLst>
    <pc:chgData name="Halbert DO, Caitlin A" userId="daa880d8-bcec-4e26-9e1c-aa7f84bed059" providerId="ADAL" clId="{3F292327-09D2-452C-9334-9F733924D03A}"/>
    <pc:docChg chg="undo custSel modSld sldOrd">
      <pc:chgData name="Halbert DO, Caitlin A" userId="daa880d8-bcec-4e26-9e1c-aa7f84bed059" providerId="ADAL" clId="{3F292327-09D2-452C-9334-9F733924D03A}" dt="2023-10-02T21:23:47.363" v="180" actId="33524"/>
      <pc:docMkLst>
        <pc:docMk/>
      </pc:docMkLst>
      <pc:sldChg chg="modSp mod ord setBg addCm modCm modNotesTx">
        <pc:chgData name="Halbert DO, Caitlin A" userId="daa880d8-bcec-4e26-9e1c-aa7f84bed059" providerId="ADAL" clId="{3F292327-09D2-452C-9334-9F733924D03A}" dt="2023-09-19T14:56:04.772" v="165" actId="1076"/>
        <pc:sldMkLst>
          <pc:docMk/>
          <pc:sldMk cId="3334062880" sldId="256"/>
        </pc:sldMkLst>
        <pc:spChg chg="mod ord">
          <ac:chgData name="Halbert DO, Caitlin A" userId="daa880d8-bcec-4e26-9e1c-aa7f84bed059" providerId="ADAL" clId="{3F292327-09D2-452C-9334-9F733924D03A}" dt="2023-09-19T14:56:04.772" v="165" actId="1076"/>
          <ac:spMkLst>
            <pc:docMk/>
            <pc:sldMk cId="3334062880" sldId="256"/>
            <ac:spMk id="2" creationId="{773EEB71-0EE6-AF18-5C55-B33C0C520269}"/>
          </ac:spMkLst>
        </pc:spChg>
        <pc:picChg chg="mod ord">
          <ac:chgData name="Halbert DO, Caitlin A" userId="daa880d8-bcec-4e26-9e1c-aa7f84bed059" providerId="ADAL" clId="{3F292327-09D2-452C-9334-9F733924D03A}" dt="2023-09-19T14:52:51.569" v="118" actId="1076"/>
          <ac:picMkLst>
            <pc:docMk/>
            <pc:sldMk cId="3334062880" sldId="256"/>
            <ac:picMk id="4" creationId="{2B31A688-EBC2-644F-6E74-FEAA63E08218}"/>
          </ac:picMkLst>
        </pc:picChg>
      </pc:sldChg>
      <pc:sldChg chg="modSp mod">
        <pc:chgData name="Halbert DO, Caitlin A" userId="daa880d8-bcec-4e26-9e1c-aa7f84bed059" providerId="ADAL" clId="{3F292327-09D2-452C-9334-9F733924D03A}" dt="2023-09-19T14:55:26.927" v="161" actId="114"/>
        <pc:sldMkLst>
          <pc:docMk/>
          <pc:sldMk cId="2851127434" sldId="290"/>
        </pc:sldMkLst>
        <pc:spChg chg="mod">
          <ac:chgData name="Halbert DO, Caitlin A" userId="daa880d8-bcec-4e26-9e1c-aa7f84bed059" providerId="ADAL" clId="{3F292327-09D2-452C-9334-9F733924D03A}" dt="2023-09-19T14:55:26.927" v="161" actId="114"/>
          <ac:spMkLst>
            <pc:docMk/>
            <pc:sldMk cId="2851127434" sldId="290"/>
            <ac:spMk id="9" creationId="{57D53E82-670D-4C03-B639-6AA5CF44D07E}"/>
          </ac:spMkLst>
        </pc:spChg>
      </pc:sldChg>
      <pc:sldChg chg="modSp mod">
        <pc:chgData name="Halbert DO, Caitlin A" userId="daa880d8-bcec-4e26-9e1c-aa7f84bed059" providerId="ADAL" clId="{3F292327-09D2-452C-9334-9F733924D03A}" dt="2023-09-19T14:54:33.709" v="155" actId="1076"/>
        <pc:sldMkLst>
          <pc:docMk/>
          <pc:sldMk cId="2113689922" sldId="291"/>
        </pc:sldMkLst>
        <pc:spChg chg="mod">
          <ac:chgData name="Halbert DO, Caitlin A" userId="daa880d8-bcec-4e26-9e1c-aa7f84bed059" providerId="ADAL" clId="{3F292327-09D2-452C-9334-9F733924D03A}" dt="2023-09-19T14:54:33.709" v="155" actId="1076"/>
          <ac:spMkLst>
            <pc:docMk/>
            <pc:sldMk cId="2113689922" sldId="291"/>
            <ac:spMk id="30" creationId="{9464C078-AFAE-EE8D-D4C6-C36E68E058DD}"/>
          </ac:spMkLst>
        </pc:spChg>
      </pc:sldChg>
      <pc:sldChg chg="modSp mod">
        <pc:chgData name="Halbert DO, Caitlin A" userId="daa880d8-bcec-4e26-9e1c-aa7f84bed059" providerId="ADAL" clId="{3F292327-09D2-452C-9334-9F733924D03A}" dt="2023-09-19T14:51:26.305" v="65" actId="403"/>
        <pc:sldMkLst>
          <pc:docMk/>
          <pc:sldMk cId="242236647" sldId="308"/>
        </pc:sldMkLst>
        <pc:spChg chg="mod">
          <ac:chgData name="Halbert DO, Caitlin A" userId="daa880d8-bcec-4e26-9e1c-aa7f84bed059" providerId="ADAL" clId="{3F292327-09D2-452C-9334-9F733924D03A}" dt="2023-09-19T14:51:26.305" v="65" actId="403"/>
          <ac:spMkLst>
            <pc:docMk/>
            <pc:sldMk cId="242236647" sldId="308"/>
            <ac:spMk id="4" creationId="{92389422-DFD8-4374-BEB6-431976EBDC6E}"/>
          </ac:spMkLst>
        </pc:spChg>
      </pc:sldChg>
      <pc:sldChg chg="modSp mod">
        <pc:chgData name="Halbert DO, Caitlin A" userId="daa880d8-bcec-4e26-9e1c-aa7f84bed059" providerId="ADAL" clId="{3F292327-09D2-452C-9334-9F733924D03A}" dt="2023-10-02T21:23:47.363" v="180" actId="33524"/>
        <pc:sldMkLst>
          <pc:docMk/>
          <pc:sldMk cId="2016940247" sldId="327"/>
        </pc:sldMkLst>
        <pc:spChg chg="mod">
          <ac:chgData name="Halbert DO, Caitlin A" userId="daa880d8-bcec-4e26-9e1c-aa7f84bed059" providerId="ADAL" clId="{3F292327-09D2-452C-9334-9F733924D03A}" dt="2023-10-02T21:23:47.363" v="180" actId="33524"/>
          <ac:spMkLst>
            <pc:docMk/>
            <pc:sldMk cId="2016940247" sldId="327"/>
            <ac:spMk id="5" creationId="{11E469CF-F19A-8404-8E31-9A28BEB199AE}"/>
          </ac:spMkLst>
        </pc:spChg>
      </pc:sldChg>
      <pc:sldChg chg="ord">
        <pc:chgData name="Halbert DO, Caitlin A" userId="daa880d8-bcec-4e26-9e1c-aa7f84bed059" providerId="ADAL" clId="{3F292327-09D2-452C-9334-9F733924D03A}" dt="2023-09-19T14:51:47.656" v="67"/>
        <pc:sldMkLst>
          <pc:docMk/>
          <pc:sldMk cId="2716150224" sldId="331"/>
        </pc:sldMkLst>
      </pc:sldChg>
      <pc:sldChg chg="modSp mod">
        <pc:chgData name="Halbert DO, Caitlin A" userId="daa880d8-bcec-4e26-9e1c-aa7f84bed059" providerId="ADAL" clId="{3F292327-09D2-452C-9334-9F733924D03A}" dt="2023-09-19T14:55:05.578" v="160" actId="1076"/>
        <pc:sldMkLst>
          <pc:docMk/>
          <pc:sldMk cId="3291441069" sldId="332"/>
        </pc:sldMkLst>
        <pc:spChg chg="mod">
          <ac:chgData name="Halbert DO, Caitlin A" userId="daa880d8-bcec-4e26-9e1c-aa7f84bed059" providerId="ADAL" clId="{3F292327-09D2-452C-9334-9F733924D03A}" dt="2023-09-19T14:54:59.119" v="158" actId="1076"/>
          <ac:spMkLst>
            <pc:docMk/>
            <pc:sldMk cId="3291441069" sldId="332"/>
            <ac:spMk id="2" creationId="{D6925E96-232B-1C06-02BD-9B150003532A}"/>
          </ac:spMkLst>
        </pc:spChg>
        <pc:spChg chg="mod">
          <ac:chgData name="Halbert DO, Caitlin A" userId="daa880d8-bcec-4e26-9e1c-aa7f84bed059" providerId="ADAL" clId="{3F292327-09D2-452C-9334-9F733924D03A}" dt="2023-09-19T14:54:56.476" v="157" actId="1076"/>
          <ac:spMkLst>
            <pc:docMk/>
            <pc:sldMk cId="3291441069" sldId="332"/>
            <ac:spMk id="14" creationId="{AC72EF6D-1961-4762-E7C9-21136DA460DC}"/>
          </ac:spMkLst>
        </pc:spChg>
        <pc:spChg chg="mod">
          <ac:chgData name="Halbert DO, Caitlin A" userId="daa880d8-bcec-4e26-9e1c-aa7f84bed059" providerId="ADAL" clId="{3F292327-09D2-452C-9334-9F733924D03A}" dt="2023-09-19T14:54:51.296" v="156" actId="1076"/>
          <ac:spMkLst>
            <pc:docMk/>
            <pc:sldMk cId="3291441069" sldId="332"/>
            <ac:spMk id="18" creationId="{DA472410-E0D4-CF9B-BC86-1C4A8F427CEB}"/>
          </ac:spMkLst>
        </pc:spChg>
        <pc:picChg chg="mod">
          <ac:chgData name="Halbert DO, Caitlin A" userId="daa880d8-bcec-4e26-9e1c-aa7f84bed059" providerId="ADAL" clId="{3F292327-09D2-452C-9334-9F733924D03A}" dt="2023-09-19T14:55:05.578" v="160" actId="1076"/>
          <ac:picMkLst>
            <pc:docMk/>
            <pc:sldMk cId="3291441069" sldId="332"/>
            <ac:picMk id="10" creationId="{89D39896-80F5-CD1C-8708-4EC87D49FB61}"/>
          </ac:picMkLst>
        </pc:picChg>
        <pc:picChg chg="mod">
          <ac:chgData name="Halbert DO, Caitlin A" userId="daa880d8-bcec-4e26-9e1c-aa7f84bed059" providerId="ADAL" clId="{3F292327-09D2-452C-9334-9F733924D03A}" dt="2023-09-19T14:55:01.368" v="159" actId="1076"/>
          <ac:picMkLst>
            <pc:docMk/>
            <pc:sldMk cId="3291441069" sldId="332"/>
            <ac:picMk id="13" creationId="{24D5A096-AC6E-619B-8BB9-F88681BC56E3}"/>
          </ac:picMkLst>
        </pc:picChg>
      </pc:sldChg>
      <pc:sldChg chg="modSp mod">
        <pc:chgData name="Halbert DO, Caitlin A" userId="daa880d8-bcec-4e26-9e1c-aa7f84bed059" providerId="ADAL" clId="{3F292327-09D2-452C-9334-9F733924D03A}" dt="2023-09-19T14:48:59.394" v="17" actId="20577"/>
        <pc:sldMkLst>
          <pc:docMk/>
          <pc:sldMk cId="415900586" sldId="340"/>
        </pc:sldMkLst>
        <pc:spChg chg="mod">
          <ac:chgData name="Halbert DO, Caitlin A" userId="daa880d8-bcec-4e26-9e1c-aa7f84bed059" providerId="ADAL" clId="{3F292327-09D2-452C-9334-9F733924D03A}" dt="2023-09-19T14:48:59.394" v="17" actId="20577"/>
          <ac:spMkLst>
            <pc:docMk/>
            <pc:sldMk cId="415900586" sldId="340"/>
            <ac:spMk id="5" creationId="{D145D48B-7833-2809-51DB-DF5757761607}"/>
          </ac:spMkLst>
        </pc:spChg>
        <pc:picChg chg="mod">
          <ac:chgData name="Halbert DO, Caitlin A" userId="daa880d8-bcec-4e26-9e1c-aa7f84bed059" providerId="ADAL" clId="{3F292327-09D2-452C-9334-9F733924D03A}" dt="2023-09-19T14:48:40.864" v="13" actId="14100"/>
          <ac:picMkLst>
            <pc:docMk/>
            <pc:sldMk cId="415900586" sldId="340"/>
            <ac:picMk id="4" creationId="{EDA0F948-301D-2507-8571-E336806262F5}"/>
          </ac:picMkLst>
        </pc:picChg>
      </pc:sldChg>
      <pc:sldChg chg="addSp delSp modSp mod">
        <pc:chgData name="Halbert DO, Caitlin A" userId="daa880d8-bcec-4e26-9e1c-aa7f84bed059" providerId="ADAL" clId="{3F292327-09D2-452C-9334-9F733924D03A}" dt="2023-10-02T21:22:27.257" v="178" actId="478"/>
        <pc:sldMkLst>
          <pc:docMk/>
          <pc:sldMk cId="455619465" sldId="345"/>
        </pc:sldMkLst>
        <pc:spChg chg="del">
          <ac:chgData name="Halbert DO, Caitlin A" userId="daa880d8-bcec-4e26-9e1c-aa7f84bed059" providerId="ADAL" clId="{3F292327-09D2-452C-9334-9F733924D03A}" dt="2023-10-02T21:21:37.081" v="168" actId="478"/>
          <ac:spMkLst>
            <pc:docMk/>
            <pc:sldMk cId="455619465" sldId="345"/>
            <ac:spMk id="29" creationId="{26E651F4-93C7-3540-D69F-FCE955C38813}"/>
          </ac:spMkLst>
        </pc:spChg>
        <pc:spChg chg="del">
          <ac:chgData name="Halbert DO, Caitlin A" userId="daa880d8-bcec-4e26-9e1c-aa7f84bed059" providerId="ADAL" clId="{3F292327-09D2-452C-9334-9F733924D03A}" dt="2023-10-02T21:21:35.954" v="167" actId="478"/>
          <ac:spMkLst>
            <pc:docMk/>
            <pc:sldMk cId="455619465" sldId="345"/>
            <ac:spMk id="30" creationId="{C744ED0D-AFEE-3622-8D23-B6EAAAF3D3E7}"/>
          </ac:spMkLst>
        </pc:spChg>
        <pc:picChg chg="add del mod modCrop">
          <ac:chgData name="Halbert DO, Caitlin A" userId="daa880d8-bcec-4e26-9e1c-aa7f84bed059" providerId="ADAL" clId="{3F292327-09D2-452C-9334-9F733924D03A}" dt="2023-10-02T21:22:27.257" v="178" actId="478"/>
          <ac:picMkLst>
            <pc:docMk/>
            <pc:sldMk cId="455619465" sldId="345"/>
            <ac:picMk id="2" creationId="{2CC55C0A-29AD-94D8-6A93-522D32F5DC82}"/>
          </ac:picMkLst>
        </pc:picChg>
        <pc:picChg chg="mod modCrop">
          <ac:chgData name="Halbert DO, Caitlin A" userId="daa880d8-bcec-4e26-9e1c-aa7f84bed059" providerId="ADAL" clId="{3F292327-09D2-452C-9334-9F733924D03A}" dt="2023-10-02T21:21:43.833" v="169" actId="1076"/>
          <ac:picMkLst>
            <pc:docMk/>
            <pc:sldMk cId="455619465" sldId="345"/>
            <ac:picMk id="19" creationId="{F04B5A95-CC9F-5B7E-F3C2-95F4AE1ABB16}"/>
          </ac:picMkLst>
        </pc:picChg>
      </pc:sldChg>
    </pc:docChg>
  </pc:docChgLst>
  <pc:docChgLst>
    <pc:chgData name="Halbert DO, Caitlin A" userId="daa880d8-bcec-4e26-9e1c-aa7f84bed059" providerId="ADAL" clId="{85AADB1F-2262-4A0B-949E-2E5B7ADD9F3E}"/>
    <pc:docChg chg="custSel modSld">
      <pc:chgData name="Halbert DO, Caitlin A" userId="daa880d8-bcec-4e26-9e1c-aa7f84bed059" providerId="ADAL" clId="{85AADB1F-2262-4A0B-949E-2E5B7ADD9F3E}" dt="2024-02-19T18:33:11.958" v="18" actId="1076"/>
      <pc:docMkLst>
        <pc:docMk/>
      </pc:docMkLst>
      <pc:sldChg chg="modSp mod">
        <pc:chgData name="Halbert DO, Caitlin A" userId="daa880d8-bcec-4e26-9e1c-aa7f84bed059" providerId="ADAL" clId="{85AADB1F-2262-4A0B-949E-2E5B7ADD9F3E}" dt="2024-02-19T18:31:37.796" v="1" actId="1076"/>
        <pc:sldMkLst>
          <pc:docMk/>
          <pc:sldMk cId="242236647" sldId="308"/>
        </pc:sldMkLst>
        <pc:spChg chg="mod">
          <ac:chgData name="Halbert DO, Caitlin A" userId="daa880d8-bcec-4e26-9e1c-aa7f84bed059" providerId="ADAL" clId="{85AADB1F-2262-4A0B-949E-2E5B7ADD9F3E}" dt="2024-02-19T18:31:37.796" v="1" actId="1076"/>
          <ac:spMkLst>
            <pc:docMk/>
            <pc:sldMk cId="242236647" sldId="308"/>
            <ac:spMk id="4" creationId="{92389422-DFD8-4374-BEB6-431976EBDC6E}"/>
          </ac:spMkLst>
        </pc:spChg>
      </pc:sldChg>
      <pc:sldChg chg="modSp mod">
        <pc:chgData name="Halbert DO, Caitlin A" userId="daa880d8-bcec-4e26-9e1c-aa7f84bed059" providerId="ADAL" clId="{85AADB1F-2262-4A0B-949E-2E5B7ADD9F3E}" dt="2024-02-19T18:33:11.958" v="18" actId="1076"/>
        <pc:sldMkLst>
          <pc:docMk/>
          <pc:sldMk cId="3894782012" sldId="329"/>
        </pc:sldMkLst>
        <pc:spChg chg="mod">
          <ac:chgData name="Halbert DO, Caitlin A" userId="daa880d8-bcec-4e26-9e1c-aa7f84bed059" providerId="ADAL" clId="{85AADB1F-2262-4A0B-949E-2E5B7ADD9F3E}" dt="2024-02-19T18:32:43.656" v="13" actId="14100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Halbert DO, Caitlin A" userId="daa880d8-bcec-4e26-9e1c-aa7f84bed059" providerId="ADAL" clId="{85AADB1F-2262-4A0B-949E-2E5B7ADD9F3E}" dt="2024-02-19T18:33:00.689" v="16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Halbert DO, Caitlin A" userId="daa880d8-bcec-4e26-9e1c-aa7f84bed059" providerId="ADAL" clId="{85AADB1F-2262-4A0B-949E-2E5B7ADD9F3E}" dt="2024-02-19T18:33:06.572" v="17" actId="1076"/>
          <ac:spMkLst>
            <pc:docMk/>
            <pc:sldMk cId="3894782012" sldId="329"/>
            <ac:spMk id="12" creationId="{13DEDDB2-E471-C82A-C154-C80782639C5C}"/>
          </ac:spMkLst>
        </pc:spChg>
        <pc:picChg chg="mod">
          <ac:chgData name="Halbert DO, Caitlin A" userId="daa880d8-bcec-4e26-9e1c-aa7f84bed059" providerId="ADAL" clId="{85AADB1F-2262-4A0B-949E-2E5B7ADD9F3E}" dt="2024-02-19T18:33:11.958" v="18" actId="1076"/>
          <ac:picMkLst>
            <pc:docMk/>
            <pc:sldMk cId="3894782012" sldId="329"/>
            <ac:picMk id="5" creationId="{2AA96388-DC7F-A310-780B-658D727E3445}"/>
          </ac:picMkLst>
        </pc:picChg>
      </pc:sldChg>
      <pc:sldChg chg="modSp mod">
        <pc:chgData name="Halbert DO, Caitlin A" userId="daa880d8-bcec-4e26-9e1c-aa7f84bed059" providerId="ADAL" clId="{85AADB1F-2262-4A0B-949E-2E5B7ADD9F3E}" dt="2024-02-19T18:31:14.483" v="0" actId="313"/>
        <pc:sldMkLst>
          <pc:docMk/>
          <pc:sldMk cId="2378287567" sldId="353"/>
        </pc:sldMkLst>
        <pc:spChg chg="mod">
          <ac:chgData name="Halbert DO, Caitlin A" userId="daa880d8-bcec-4e26-9e1c-aa7f84bed059" providerId="ADAL" clId="{85AADB1F-2262-4A0B-949E-2E5B7ADD9F3E}" dt="2024-02-19T18:31:14.483" v="0" actId="313"/>
          <ac:spMkLst>
            <pc:docMk/>
            <pc:sldMk cId="2378287567" sldId="353"/>
            <ac:spMk id="8" creationId="{D74460D3-26E3-90B3-F66A-93B1433DC917}"/>
          </ac:spMkLst>
        </pc:spChg>
      </pc:sldChg>
    </pc:docChg>
  </pc:docChgLst>
  <pc:docChgLst>
    <pc:chgData name="Ferry, Sherri L" userId="S::sferry@christianacare.org::3b9a7ee3-4f46-4359-9007-2dcf45e25578" providerId="AD" clId="Web-{A5506E06-C27B-4CC9-8BB3-E2E687C66929}"/>
    <pc:docChg chg="modSld">
      <pc:chgData name="Ferry, Sherri L" userId="S::sferry@christianacare.org::3b9a7ee3-4f46-4359-9007-2dcf45e25578" providerId="AD" clId="Web-{A5506E06-C27B-4CC9-8BB3-E2E687C66929}" dt="2024-01-02T11:46:11.881" v="2" actId="1076"/>
      <pc:docMkLst>
        <pc:docMk/>
      </pc:docMkLst>
      <pc:sldChg chg="modSp">
        <pc:chgData name="Ferry, Sherri L" userId="S::sferry@christianacare.org::3b9a7ee3-4f46-4359-9007-2dcf45e25578" providerId="AD" clId="Web-{A5506E06-C27B-4CC9-8BB3-E2E687C66929}" dt="2024-01-02T11:46:11.881" v="2" actId="1076"/>
        <pc:sldMkLst>
          <pc:docMk/>
          <pc:sldMk cId="661765998" sldId="262"/>
        </pc:sldMkLst>
        <pc:picChg chg="mod">
          <ac:chgData name="Ferry, Sherri L" userId="S::sferry@christianacare.org::3b9a7ee3-4f46-4359-9007-2dcf45e25578" providerId="AD" clId="Web-{A5506E06-C27B-4CC9-8BB3-E2E687C66929}" dt="2024-01-02T11:46:11.881" v="2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clId="Web-{131F5987-0D79-4E6A-B3D3-C147C6B83B78}"/>
    <pc:docChg chg="modSld">
      <pc:chgData name="" userId="" providerId="" clId="Web-{131F5987-0D79-4E6A-B3D3-C147C6B83B78}" dt="2024-04-10T11:32:27.070" v="4" actId="20577"/>
      <pc:docMkLst>
        <pc:docMk/>
      </pc:docMkLst>
      <pc:sldChg chg="modSp">
        <pc:chgData name="" userId="" providerId="" clId="Web-{131F5987-0D79-4E6A-B3D3-C147C6B83B78}" dt="2024-04-10T11:32:27.070" v="4" actId="20577"/>
        <pc:sldMkLst>
          <pc:docMk/>
          <pc:sldMk cId="661765998" sldId="262"/>
        </pc:sldMkLst>
        <pc:spChg chg="mod">
          <ac:chgData name="" userId="" providerId="" clId="Web-{131F5987-0D79-4E6A-B3D3-C147C6B83B78}" dt="2024-04-10T11:32:27.070" v="4" actId="20577"/>
          <ac:spMkLst>
            <pc:docMk/>
            <pc:sldMk cId="661765998" sldId="262"/>
            <ac:spMk id="6" creationId="{52098271-BE23-4C73-8CD1-032F6F4F4198}"/>
          </ac:spMkLst>
        </pc:spChg>
      </pc:sldChg>
    </pc:docChg>
  </pc:docChgLst>
  <pc:docChgLst>
    <pc:chgData name="Ferry, Sherri L" userId="S::sferry@christianacare.org::3b9a7ee3-4f46-4359-9007-2dcf45e25578" providerId="AD" clId="Web-{6D784DCC-C35D-403F-8F7F-4267BD892FDC}"/>
    <pc:docChg chg="modSld">
      <pc:chgData name="Ferry, Sherri L" userId="S::sferry@christianacare.org::3b9a7ee3-4f46-4359-9007-2dcf45e25578" providerId="AD" clId="Web-{6D784DCC-C35D-403F-8F7F-4267BD892FDC}" dt="2023-12-07T14:28:40.854" v="25" actId="14100"/>
      <pc:docMkLst>
        <pc:docMk/>
      </pc:docMkLst>
      <pc:sldChg chg="addSp delSp modSp">
        <pc:chgData name="Ferry, Sherri L" userId="S::sferry@christianacare.org::3b9a7ee3-4f46-4359-9007-2dcf45e25578" providerId="AD" clId="Web-{6D784DCC-C35D-403F-8F7F-4267BD892FDC}" dt="2023-12-07T14:28:40.854" v="25" actId="14100"/>
        <pc:sldMkLst>
          <pc:docMk/>
          <pc:sldMk cId="1828814918" sldId="352"/>
        </pc:sldMkLst>
        <pc:spChg chg="mod ord">
          <ac:chgData name="Ferry, Sherri L" userId="S::sferry@christianacare.org::3b9a7ee3-4f46-4359-9007-2dcf45e25578" providerId="AD" clId="Web-{6D784DCC-C35D-403F-8F7F-4267BD892FDC}" dt="2023-12-07T14:28:40.854" v="25" actId="14100"/>
          <ac:spMkLst>
            <pc:docMk/>
            <pc:sldMk cId="1828814918" sldId="352"/>
            <ac:spMk id="6" creationId="{C1AC28EC-59A7-69A5-68E1-77595A7CABD8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2"/>
          <ac:spMkLst>
            <pc:docMk/>
            <pc:sldMk cId="1828814918" sldId="352"/>
            <ac:spMk id="3122" creationId="{6753252F-4873-4F63-801D-CC719279A7D5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2"/>
          <ac:spMkLst>
            <pc:docMk/>
            <pc:sldMk cId="1828814918" sldId="352"/>
            <ac:spMk id="3124" creationId="{047C8CCB-F95D-4249-92DD-651249D3535A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1"/>
          <ac:spMkLst>
            <pc:docMk/>
            <pc:sldMk cId="1828814918" sldId="352"/>
            <ac:spMk id="3126" creationId="{37C89E4B-3C9F-44B9-8B86-D9E3D112D8EC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8:04.040" v="13"/>
          <ac:spMkLst>
            <pc:docMk/>
            <pc:sldMk cId="1828814918" sldId="352"/>
            <ac:spMk id="3135" creationId="{7B1AB9FE-36F5-4FD1-9850-DB5C5AD4828F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8:04.040" v="13"/>
          <ac:spMkLst>
            <pc:docMk/>
            <pc:sldMk cId="1828814918" sldId="352"/>
            <ac:spMk id="3137" creationId="{F489C2E0-4895-4B72-85EA-7EE9FAFFDC7E}"/>
          </ac:spMkLst>
        </pc:spChg>
        <pc:picChg chg="mod">
          <ac:chgData name="Ferry, Sherri L" userId="S::sferry@christianacare.org::3b9a7ee3-4f46-4359-9007-2dcf45e25578" providerId="AD" clId="Web-{6D784DCC-C35D-403F-8F7F-4267BD892FDC}" dt="2023-12-07T14:28:04.040" v="13"/>
          <ac:picMkLst>
            <pc:docMk/>
            <pc:sldMk cId="1828814918" sldId="352"/>
            <ac:picMk id="3082" creationId="{9DF926DA-7050-81F4-301B-D328973B72BD}"/>
          </ac:picMkLst>
        </pc:picChg>
        <pc:cxnChg chg="add del">
          <ac:chgData name="Ferry, Sherri L" userId="S::sferry@christianacare.org::3b9a7ee3-4f46-4359-9007-2dcf45e25578" providerId="AD" clId="Web-{6D784DCC-C35D-403F-8F7F-4267BD892FDC}" dt="2023-12-07T14:26:06.240" v="1"/>
          <ac:cxnSpMkLst>
            <pc:docMk/>
            <pc:sldMk cId="1828814918" sldId="352"/>
            <ac:cxnSpMk id="3127" creationId="{AA2EAA10-076F-46BD-8F0F-B9A2FB77A85C}"/>
          </ac:cxnSpMkLst>
        </pc:cxnChg>
        <pc:cxnChg chg="add del">
          <ac:chgData name="Ferry, Sherri L" userId="S::sferry@christianacare.org::3b9a7ee3-4f46-4359-9007-2dcf45e25578" providerId="AD" clId="Web-{6D784DCC-C35D-403F-8F7F-4267BD892FDC}" dt="2023-12-07T14:26:06.240" v="1"/>
          <ac:cxnSpMkLst>
            <pc:docMk/>
            <pc:sldMk cId="1828814918" sldId="352"/>
            <ac:cxnSpMk id="3133" creationId="{D891E407-403B-4764-86C9-33A56D3BCAA3}"/>
          </ac:cxnSpMkLst>
        </pc:cxnChg>
      </pc:sldChg>
    </pc:docChg>
  </pc:docChgLst>
  <pc:docChgLst>
    <pc:chgData name="Ferry, Sherri L" userId="S::sferry@christianacare.org::3b9a7ee3-4f46-4359-9007-2dcf45e25578" providerId="AD" clId="Web-{98FC622F-2F9A-44E8-B573-2ED70B1923E3}"/>
    <pc:docChg chg="modSld">
      <pc:chgData name="Ferry, Sherri L" userId="S::sferry@christianacare.org::3b9a7ee3-4f46-4359-9007-2dcf45e25578" providerId="AD" clId="Web-{98FC622F-2F9A-44E8-B573-2ED70B1923E3}" dt="2023-06-22T17:43:29.993" v="9" actId="1076"/>
      <pc:docMkLst>
        <pc:docMk/>
      </pc:docMkLst>
      <pc:sldChg chg="addSp delSp modSp">
        <pc:chgData name="Ferry, Sherri L" userId="S::sferry@christianacare.org::3b9a7ee3-4f46-4359-9007-2dcf45e25578" providerId="AD" clId="Web-{98FC622F-2F9A-44E8-B573-2ED70B1923E3}" dt="2023-06-22T17:43:29.993" v="9" actId="1076"/>
        <pc:sldMkLst>
          <pc:docMk/>
          <pc:sldMk cId="2016940247" sldId="327"/>
        </pc:sldMkLst>
        <pc:picChg chg="add mod">
          <ac:chgData name="Ferry, Sherri L" userId="S::sferry@christianacare.org::3b9a7ee3-4f46-4359-9007-2dcf45e25578" providerId="AD" clId="Web-{98FC622F-2F9A-44E8-B573-2ED70B1923E3}" dt="2023-06-22T17:43:28.306" v="8" actId="1076"/>
          <ac:picMkLst>
            <pc:docMk/>
            <pc:sldMk cId="2016940247" sldId="327"/>
            <ac:picMk id="5" creationId="{3E3DE279-2E98-2266-4855-31E58A6D654F}"/>
          </ac:picMkLst>
        </pc:picChg>
        <pc:picChg chg="add del mod">
          <ac:chgData name="Ferry, Sherri L" userId="S::sferry@christianacare.org::3b9a7ee3-4f46-4359-9007-2dcf45e25578" providerId="AD" clId="Web-{98FC622F-2F9A-44E8-B573-2ED70B1923E3}" dt="2023-06-22T17:42:07.725" v="5"/>
          <ac:picMkLst>
            <pc:docMk/>
            <pc:sldMk cId="2016940247" sldId="327"/>
            <ac:picMk id="6" creationId="{7BEC2C99-EB89-51E6-6A37-03903643CB38}"/>
          </ac:picMkLst>
        </pc:picChg>
        <pc:picChg chg="add mod">
          <ac:chgData name="Ferry, Sherri L" userId="S::sferry@christianacare.org::3b9a7ee3-4f46-4359-9007-2dcf45e25578" providerId="AD" clId="Web-{98FC622F-2F9A-44E8-B573-2ED70B1923E3}" dt="2023-06-22T17:43:29.993" v="9" actId="1076"/>
          <ac:picMkLst>
            <pc:docMk/>
            <pc:sldMk cId="2016940247" sldId="327"/>
            <ac:picMk id="7" creationId="{8B6B1597-1B4D-B921-779E-33239DD6EFE5}"/>
          </ac:picMkLst>
        </pc:picChg>
      </pc:sldChg>
    </pc:docChg>
  </pc:docChgLst>
  <pc:docChgLst>
    <pc:chgData name="Ferry, Sherri L" userId="S::sferry@christianacare.org::3b9a7ee3-4f46-4359-9007-2dcf45e25578" providerId="AD" clId="Web-{9C6B348C-B936-4FD0-A0A5-69B1626C12BA}"/>
    <pc:docChg chg="modSld">
      <pc:chgData name="Ferry, Sherri L" userId="S::sferry@christianacare.org::3b9a7ee3-4f46-4359-9007-2dcf45e25578" providerId="AD" clId="Web-{9C6B348C-B936-4FD0-A0A5-69B1626C12BA}" dt="2023-08-16T16:02:23.062" v="3"/>
      <pc:docMkLst>
        <pc:docMk/>
      </pc:docMkLst>
      <pc:sldChg chg="addSp delSp modSp">
        <pc:chgData name="Ferry, Sherri L" userId="S::sferry@christianacare.org::3b9a7ee3-4f46-4359-9007-2dcf45e25578" providerId="AD" clId="Web-{9C6B348C-B936-4FD0-A0A5-69B1626C12BA}" dt="2023-08-16T16:02:23.062" v="3"/>
        <pc:sldMkLst>
          <pc:docMk/>
          <pc:sldMk cId="3894782012" sldId="329"/>
        </pc:sldMkLst>
        <pc:spChg chg="del">
          <ac:chgData name="Ferry, Sherri L" userId="S::sferry@christianacare.org::3b9a7ee3-4f46-4359-9007-2dcf45e25578" providerId="AD" clId="Web-{9C6B348C-B936-4FD0-A0A5-69B1626C12BA}" dt="2023-08-16T15:59:40.807" v="2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9C6B348C-B936-4FD0-A0A5-69B1626C12BA}" dt="2023-08-16T15:59:35.838" v="1"/>
          <ac:picMkLst>
            <pc:docMk/>
            <pc:sldMk cId="3894782012" sldId="329"/>
            <ac:picMk id="2" creationId="{0DF27A3A-3C83-C6EF-E4FA-7C3E10D7EC58}"/>
          </ac:picMkLst>
        </pc:picChg>
        <pc:picChg chg="add mod">
          <ac:chgData name="Ferry, Sherri L" userId="S::sferry@christianacare.org::3b9a7ee3-4f46-4359-9007-2dcf45e25578" providerId="AD" clId="Web-{9C6B348C-B936-4FD0-A0A5-69B1626C12BA}" dt="2023-08-16T16:02:23.062" v="3"/>
          <ac:picMkLst>
            <pc:docMk/>
            <pc:sldMk cId="3894782012" sldId="329"/>
            <ac:picMk id="4" creationId="{D86BB06F-84ED-3760-6D6D-B2373F54FA86}"/>
          </ac:picMkLst>
        </pc:picChg>
        <pc:picChg chg="del">
          <ac:chgData name="Ferry, Sherri L" userId="S::sferry@christianacare.org::3b9a7ee3-4f46-4359-9007-2dcf45e25578" providerId="AD" clId="Web-{9C6B348C-B936-4FD0-A0A5-69B1626C12BA}" dt="2023-08-16T15:59:33.041" v="0"/>
          <ac:picMkLst>
            <pc:docMk/>
            <pc:sldMk cId="3894782012" sldId="329"/>
            <ac:picMk id="2052" creationId="{613315ED-F046-4692-53F8-13BC4452F101}"/>
          </ac:picMkLst>
        </pc:picChg>
      </pc:sldChg>
    </pc:docChg>
  </pc:docChgLst>
  <pc:docChgLst>
    <pc:chgData name="Ferry, Sherri L" userId="S::sferry@christianacare.org::3b9a7ee3-4f46-4359-9007-2dcf45e25578" providerId="AD" clId="Web-{A77E9FDD-588C-70D6-0FAB-E5B3A807AD92}"/>
    <pc:docChg chg="modSld">
      <pc:chgData name="Ferry, Sherri L" userId="S::sferry@christianacare.org::3b9a7ee3-4f46-4359-9007-2dcf45e25578" providerId="AD" clId="Web-{A77E9FDD-588C-70D6-0FAB-E5B3A807AD92}" dt="2023-06-09T19:12:02.212" v="0" actId="14100"/>
      <pc:docMkLst>
        <pc:docMk/>
      </pc:docMkLst>
      <pc:sldChg chg="modSp">
        <pc:chgData name="Ferry, Sherri L" userId="S::sferry@christianacare.org::3b9a7ee3-4f46-4359-9007-2dcf45e25578" providerId="AD" clId="Web-{A77E9FDD-588C-70D6-0FAB-E5B3A807AD92}" dt="2023-06-09T19:12:02.212" v="0" actId="14100"/>
        <pc:sldMkLst>
          <pc:docMk/>
          <pc:sldMk cId="448847947" sldId="330"/>
        </pc:sldMkLst>
        <pc:spChg chg="mod">
          <ac:chgData name="Ferry, Sherri L" userId="S::sferry@christianacare.org::3b9a7ee3-4f46-4359-9007-2dcf45e25578" providerId="AD" clId="Web-{A77E9FDD-588C-70D6-0FAB-E5B3A807AD92}" dt="2023-06-09T19:12:02.212" v="0" actId="14100"/>
          <ac:spMkLst>
            <pc:docMk/>
            <pc:sldMk cId="448847947" sldId="330"/>
            <ac:spMk id="20" creationId="{D304BACF-A16C-F6A2-31FF-227A09CE4478}"/>
          </ac:spMkLst>
        </pc:spChg>
      </pc:sldChg>
    </pc:docChg>
  </pc:docChgLst>
  <pc:docChgLst>
    <pc:chgData name="Ferry, Sherri L" userId="S::sferry@christianacare.org::3b9a7ee3-4f46-4359-9007-2dcf45e25578" providerId="AD" clId="Web-{15161D94-DA96-2429-B0F2-39A75165A010}"/>
    <pc:docChg chg="modSld">
      <pc:chgData name="Ferry, Sherri L" userId="S::sferry@christianacare.org::3b9a7ee3-4f46-4359-9007-2dcf45e25578" providerId="AD" clId="Web-{15161D94-DA96-2429-B0F2-39A75165A010}" dt="2024-01-25T11:49:49.712" v="7" actId="20577"/>
      <pc:docMkLst>
        <pc:docMk/>
      </pc:docMkLst>
      <pc:sldChg chg="modSp">
        <pc:chgData name="Ferry, Sherri L" userId="S::sferry@christianacare.org::3b9a7ee3-4f46-4359-9007-2dcf45e25578" providerId="AD" clId="Web-{15161D94-DA96-2429-B0F2-39A75165A010}" dt="2024-01-25T11:49:49.712" v="7" actId="20577"/>
        <pc:sldMkLst>
          <pc:docMk/>
          <pc:sldMk cId="163139801" sldId="356"/>
        </pc:sldMkLst>
        <pc:spChg chg="mod">
          <ac:chgData name="Ferry, Sherri L" userId="S::sferry@christianacare.org::3b9a7ee3-4f46-4359-9007-2dcf45e25578" providerId="AD" clId="Web-{15161D94-DA96-2429-B0F2-39A75165A010}" dt="2024-01-25T11:49:40.123" v="4" actId="20577"/>
          <ac:spMkLst>
            <pc:docMk/>
            <pc:sldMk cId="163139801" sldId="356"/>
            <ac:spMk id="7" creationId="{F74028CD-883A-DC56-4F2A-7AAC4F0CFB4E}"/>
          </ac:spMkLst>
        </pc:spChg>
        <pc:spChg chg="mod">
          <ac:chgData name="Ferry, Sherri L" userId="S::sferry@christianacare.org::3b9a7ee3-4f46-4359-9007-2dcf45e25578" providerId="AD" clId="Web-{15161D94-DA96-2429-B0F2-39A75165A010}" dt="2024-01-25T11:49:49.712" v="7" actId="20577"/>
          <ac:spMkLst>
            <pc:docMk/>
            <pc:sldMk cId="163139801" sldId="356"/>
            <ac:spMk id="9" creationId="{397EBFA1-61BE-95DF-63D8-A4084DBE71A6}"/>
          </ac:spMkLst>
        </pc:spChg>
      </pc:sldChg>
    </pc:docChg>
  </pc:docChgLst>
  <pc:docChgLst>
    <pc:chgData name="Halbert DO, Caitlin A" userId="S::caitlin.a.halbert@christianacare.org::daa880d8-bcec-4e26-9e1c-aa7f84bed059" providerId="AD" clId="Web-{A5462619-02D0-7372-01E8-C55A44FBEDF0}"/>
    <pc:docChg chg="modSld">
      <pc:chgData name="Halbert DO, Caitlin A" userId="S::caitlin.a.halbert@christianacare.org::daa880d8-bcec-4e26-9e1c-aa7f84bed059" providerId="AD" clId="Web-{A5462619-02D0-7372-01E8-C55A44FBEDF0}" dt="2024-04-25T19:56:20.058" v="5" actId="1076"/>
      <pc:docMkLst>
        <pc:docMk/>
      </pc:docMkLst>
      <pc:sldChg chg="modSp">
        <pc:chgData name="Halbert DO, Caitlin A" userId="S::caitlin.a.halbert@christianacare.org::daa880d8-bcec-4e26-9e1c-aa7f84bed059" providerId="AD" clId="Web-{A5462619-02D0-7372-01E8-C55A44FBEDF0}" dt="2024-04-25T19:56:20.058" v="5" actId="1076"/>
        <pc:sldMkLst>
          <pc:docMk/>
          <pc:sldMk cId="331089160" sldId="361"/>
        </pc:sldMkLst>
        <pc:spChg chg="mod">
          <ac:chgData name="Halbert DO, Caitlin A" userId="S::caitlin.a.halbert@christianacare.org::daa880d8-bcec-4e26-9e1c-aa7f84bed059" providerId="AD" clId="Web-{A5462619-02D0-7372-01E8-C55A44FBEDF0}" dt="2024-04-25T19:56:20.058" v="5" actId="1076"/>
          <ac:spMkLst>
            <pc:docMk/>
            <pc:sldMk cId="331089160" sldId="361"/>
            <ac:spMk id="4" creationId="{E6398233-7F92-6125-C19C-17386114EBFF}"/>
          </ac:spMkLst>
        </pc:spChg>
      </pc:sldChg>
    </pc:docChg>
  </pc:docChgLst>
  <pc:docChgLst>
    <pc:chgData name="Halbert DO, Caitlin A" userId="S::caitlin.a.halbert@christianacare.org::daa880d8-bcec-4e26-9e1c-aa7f84bed059" providerId="AD" clId="Web-{BF19DE6C-9499-08ED-75DD-3BB4A5C52460}"/>
    <pc:docChg chg="">
      <pc:chgData name="Halbert DO, Caitlin A" userId="S::caitlin.a.halbert@christianacare.org::daa880d8-bcec-4e26-9e1c-aa7f84bed059" providerId="AD" clId="Web-{BF19DE6C-9499-08ED-75DD-3BB4A5C52460}" dt="2024-05-13T16:08:48.310" v="0"/>
      <pc:docMkLst>
        <pc:docMk/>
      </pc:docMkLst>
      <pc:sldChg chg="modCm">
        <pc:chgData name="Halbert DO, Caitlin A" userId="S::caitlin.a.halbert@christianacare.org::daa880d8-bcec-4e26-9e1c-aa7f84bed059" providerId="AD" clId="Web-{BF19DE6C-9499-08ED-75DD-3BB4A5C52460}" dt="2024-05-13T16:08:48.310" v="0"/>
        <pc:sldMkLst>
          <pc:docMk/>
          <pc:sldMk cId="3205566081" sldId="3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lbert DO, Caitlin A" userId="S::caitlin.a.halbert@christianacare.org::daa880d8-bcec-4e26-9e1c-aa7f84bed059" providerId="AD" clId="Web-{BF19DE6C-9499-08ED-75DD-3BB4A5C52460}" dt="2024-05-13T16:08:48.310" v="0"/>
              <pc2:cmMkLst xmlns:pc2="http://schemas.microsoft.com/office/powerpoint/2019/9/main/command">
                <pc:docMk/>
                <pc:sldMk cId="3205566081" sldId="365"/>
                <pc2:cmMk id="{AF46EBB1-52A6-461A-B325-D33D0B93EA7B}"/>
              </pc2:cmMkLst>
              <pc226:cmRplyChg chg="add">
                <pc226:chgData name="Halbert DO, Caitlin A" userId="S::caitlin.a.halbert@christianacare.org::daa880d8-bcec-4e26-9e1c-aa7f84bed059" providerId="AD" clId="Web-{BF19DE6C-9499-08ED-75DD-3BB4A5C52460}" dt="2024-05-13T16:08:48.310" v="0"/>
                <pc2:cmRplyMkLst xmlns:pc2="http://schemas.microsoft.com/office/powerpoint/2019/9/main/command">
                  <pc:docMk/>
                  <pc:sldMk cId="3205566081" sldId="365"/>
                  <pc2:cmMk id="{AF46EBB1-52A6-461A-B325-D33D0B93EA7B}"/>
                  <pc2:cmRplyMk id="{E3F92ACC-90B5-4F3F-8D35-5DE6AAB3133B}"/>
                </pc2:cmRplyMkLst>
              </pc226:cmRplyChg>
            </pc226:cmChg>
          </p:ext>
        </pc:extLst>
      </pc:sldChg>
    </pc:docChg>
  </pc:docChgLst>
  <pc:docChgLst>
    <pc:chgData name="Ferry, Sherri L" userId="S::sferry@christianacare.org::3b9a7ee3-4f46-4359-9007-2dcf45e25578" providerId="AD" clId="Web-{147EC554-E5B2-4FF6-84CB-B96CD628E522}"/>
    <pc:docChg chg="sldOrd">
      <pc:chgData name="Ferry, Sherri L" userId="S::sferry@christianacare.org::3b9a7ee3-4f46-4359-9007-2dcf45e25578" providerId="AD" clId="Web-{147EC554-E5B2-4FF6-84CB-B96CD628E522}" dt="2023-11-01T14:19:49.239" v="2"/>
      <pc:docMkLst>
        <pc:docMk/>
      </pc:docMkLst>
      <pc:sldChg chg="ord">
        <pc:chgData name="Ferry, Sherri L" userId="S::sferry@christianacare.org::3b9a7ee3-4f46-4359-9007-2dcf45e25578" providerId="AD" clId="Web-{147EC554-E5B2-4FF6-84CB-B96CD628E522}" dt="2023-11-01T14:19:49.239" v="2"/>
        <pc:sldMkLst>
          <pc:docMk/>
          <pc:sldMk cId="2716150224" sldId="331"/>
        </pc:sldMkLst>
      </pc:sldChg>
      <pc:sldChg chg="ord">
        <pc:chgData name="Ferry, Sherri L" userId="S::sferry@christianacare.org::3b9a7ee3-4f46-4359-9007-2dcf45e25578" providerId="AD" clId="Web-{147EC554-E5B2-4FF6-84CB-B96CD628E522}" dt="2023-11-01T14:19:45.832" v="1"/>
        <pc:sldMkLst>
          <pc:docMk/>
          <pc:sldMk cId="376515531" sldId="347"/>
        </pc:sldMkLst>
      </pc:sldChg>
    </pc:docChg>
  </pc:docChgLst>
  <pc:docChgLst>
    <pc:chgData name="Ferry, Sherri L" userId="S::sferry@christianacare.org::3b9a7ee3-4f46-4359-9007-2dcf45e25578" providerId="AD" clId="Web-{61F33A6D-9415-4876-A320-55575970570D}"/>
    <pc:docChg chg="modSld">
      <pc:chgData name="Ferry, Sherri L" userId="S::sferry@christianacare.org::3b9a7ee3-4f46-4359-9007-2dcf45e25578" providerId="AD" clId="Web-{61F33A6D-9415-4876-A320-55575970570D}" dt="2024-01-26T12:02:34.919" v="7" actId="1076"/>
      <pc:docMkLst>
        <pc:docMk/>
      </pc:docMkLst>
      <pc:sldChg chg="modSp">
        <pc:chgData name="Ferry, Sherri L" userId="S::sferry@christianacare.org::3b9a7ee3-4f46-4359-9007-2dcf45e25578" providerId="AD" clId="Web-{61F33A6D-9415-4876-A320-55575970570D}" dt="2024-01-26T12:02:34.919" v="7" actId="1076"/>
        <pc:sldMkLst>
          <pc:docMk/>
          <pc:sldMk cId="163139801" sldId="356"/>
        </pc:sldMkLst>
        <pc:spChg chg="mod">
          <ac:chgData name="Ferry, Sherri L" userId="S::sferry@christianacare.org::3b9a7ee3-4f46-4359-9007-2dcf45e25578" providerId="AD" clId="Web-{61F33A6D-9415-4876-A320-55575970570D}" dt="2024-01-26T12:02:34.919" v="7" actId="1076"/>
          <ac:spMkLst>
            <pc:docMk/>
            <pc:sldMk cId="163139801" sldId="356"/>
            <ac:spMk id="7" creationId="{F74028CD-883A-DC56-4F2A-7AAC4F0CFB4E}"/>
          </ac:spMkLst>
        </pc:spChg>
      </pc:sldChg>
    </pc:docChg>
  </pc:docChgLst>
  <pc:docChgLst>
    <pc:chgData name="Ferry, Sherri L" userId="S::sferry@christianacare.org::3b9a7ee3-4f46-4359-9007-2dcf45e25578" providerId="AD" clId="Web-{C2434695-3F51-4051-9A42-A7E17195DB47}"/>
    <pc:docChg chg="modSld">
      <pc:chgData name="Ferry, Sherri L" userId="S::sferry@christianacare.org::3b9a7ee3-4f46-4359-9007-2dcf45e25578" providerId="AD" clId="Web-{C2434695-3F51-4051-9A42-A7E17195DB47}" dt="2024-02-29T18:03:40.783" v="1" actId="1076"/>
      <pc:docMkLst>
        <pc:docMk/>
      </pc:docMkLst>
      <pc:sldChg chg="modSp">
        <pc:chgData name="Ferry, Sherri L" userId="S::sferry@christianacare.org::3b9a7ee3-4f46-4359-9007-2dcf45e25578" providerId="AD" clId="Web-{C2434695-3F51-4051-9A42-A7E17195DB47}" dt="2024-02-29T18:03:40.783" v="1" actId="1076"/>
        <pc:sldMkLst>
          <pc:docMk/>
          <pc:sldMk cId="3432927919" sldId="354"/>
        </pc:sldMkLst>
        <pc:picChg chg="mod">
          <ac:chgData name="Ferry, Sherri L" userId="S::sferry@christianacare.org::3b9a7ee3-4f46-4359-9007-2dcf45e25578" providerId="AD" clId="Web-{C2434695-3F51-4051-9A42-A7E17195DB47}" dt="2024-02-29T18:03:40.783" v="1" actId="1076"/>
          <ac:picMkLst>
            <pc:docMk/>
            <pc:sldMk cId="3432927919" sldId="354"/>
            <ac:picMk id="5" creationId="{9F451D74-473F-EF9F-1DA1-6D23C4C428A4}"/>
          </ac:picMkLst>
        </pc:picChg>
      </pc:sldChg>
    </pc:docChg>
  </pc:docChgLst>
  <pc:docChgLst>
    <pc:chgData name="Ferry, Sherri L" userId="S::sferry@christianacare.org::3b9a7ee3-4f46-4359-9007-2dcf45e25578" providerId="AD" clId="Web-{4800C492-28C7-4292-AFFE-499847F5FDE5}"/>
    <pc:docChg chg="sldOrd">
      <pc:chgData name="Ferry, Sherri L" userId="S::sferry@christianacare.org::3b9a7ee3-4f46-4359-9007-2dcf45e25578" providerId="AD" clId="Web-{4800C492-28C7-4292-AFFE-499847F5FDE5}" dt="2024-01-24T14:03:36.212" v="3"/>
      <pc:docMkLst>
        <pc:docMk/>
      </pc:docMkLst>
      <pc:sldChg chg="ord">
        <pc:chgData name="Ferry, Sherri L" userId="S::sferry@christianacare.org::3b9a7ee3-4f46-4359-9007-2dcf45e25578" providerId="AD" clId="Web-{4800C492-28C7-4292-AFFE-499847F5FDE5}" dt="2024-01-24T14:03:26.399" v="1"/>
        <pc:sldMkLst>
          <pc:docMk/>
          <pc:sldMk cId="242236647" sldId="308"/>
        </pc:sldMkLst>
      </pc:sldChg>
      <pc:sldChg chg="ord">
        <pc:chgData name="Ferry, Sherri L" userId="S::sferry@christianacare.org::3b9a7ee3-4f46-4359-9007-2dcf45e25578" providerId="AD" clId="Web-{4800C492-28C7-4292-AFFE-499847F5FDE5}" dt="2024-01-24T14:03:36.212" v="3"/>
        <pc:sldMkLst>
          <pc:docMk/>
          <pc:sldMk cId="163139801" sldId="356"/>
        </pc:sldMkLst>
      </pc:sldChg>
    </pc:docChg>
  </pc:docChgLst>
  <pc:docChgLst>
    <pc:chgData name="Halbert DO, Caitlin A" userId="daa880d8-bcec-4e26-9e1c-aa7f84bed059" providerId="ADAL" clId="{6AA1B682-F3D1-4C13-A29D-7C899D00471D}"/>
    <pc:docChg chg="modSld">
      <pc:chgData name="Halbert DO, Caitlin A" userId="daa880d8-bcec-4e26-9e1c-aa7f84bed059" providerId="ADAL" clId="{6AA1B682-F3D1-4C13-A29D-7C899D00471D}" dt="2023-05-16T18:52:25.713" v="29" actId="1076"/>
      <pc:docMkLst>
        <pc:docMk/>
      </pc:docMkLst>
      <pc:sldChg chg="modSp mod">
        <pc:chgData name="Halbert DO, Caitlin A" userId="daa880d8-bcec-4e26-9e1c-aa7f84bed059" providerId="ADAL" clId="{6AA1B682-F3D1-4C13-A29D-7C899D00471D}" dt="2023-05-16T18:51:06.403" v="0" actId="14100"/>
        <pc:sldMkLst>
          <pc:docMk/>
          <pc:sldMk cId="661765998" sldId="262"/>
        </pc:sldMkLst>
        <pc:picChg chg="mod">
          <ac:chgData name="Halbert DO, Caitlin A" userId="daa880d8-bcec-4e26-9e1c-aa7f84bed059" providerId="ADAL" clId="{6AA1B682-F3D1-4C13-A29D-7C899D00471D}" dt="2023-05-16T18:51:06.403" v="0" actId="14100"/>
          <ac:picMkLst>
            <pc:docMk/>
            <pc:sldMk cId="661765998" sldId="262"/>
            <ac:picMk id="4" creationId="{5950BF7B-92CC-4194-A967-ECFC6E45256B}"/>
          </ac:picMkLst>
        </pc:picChg>
      </pc:sldChg>
      <pc:sldChg chg="modSp mod">
        <pc:chgData name="Halbert DO, Caitlin A" userId="daa880d8-bcec-4e26-9e1c-aa7f84bed059" providerId="ADAL" clId="{6AA1B682-F3D1-4C13-A29D-7C899D00471D}" dt="2023-05-16T18:52:25.713" v="29" actId="1076"/>
        <pc:sldMkLst>
          <pc:docMk/>
          <pc:sldMk cId="2851127434" sldId="290"/>
        </pc:sldMkLst>
        <pc:spChg chg="mod">
          <ac:chgData name="Halbert DO, Caitlin A" userId="daa880d8-bcec-4e26-9e1c-aa7f84bed059" providerId="ADAL" clId="{6AA1B682-F3D1-4C13-A29D-7C899D00471D}" dt="2023-05-16T18:52:18.856" v="28" actId="122"/>
          <ac:spMkLst>
            <pc:docMk/>
            <pc:sldMk cId="2851127434" sldId="290"/>
            <ac:spMk id="9" creationId="{57D53E82-670D-4C03-B639-6AA5CF44D07E}"/>
          </ac:spMkLst>
        </pc:spChg>
        <pc:picChg chg="mod">
          <ac:chgData name="Halbert DO, Caitlin A" userId="daa880d8-bcec-4e26-9e1c-aa7f84bed059" providerId="ADAL" clId="{6AA1B682-F3D1-4C13-A29D-7C899D00471D}" dt="2023-05-16T18:52:25.713" v="29" actId="1076"/>
          <ac:picMkLst>
            <pc:docMk/>
            <pc:sldMk cId="2851127434" sldId="290"/>
            <ac:picMk id="1026" creationId="{EA9DF143-176F-4C22-B070-1D1E224A67D3}"/>
          </ac:picMkLst>
        </pc:picChg>
      </pc:sldChg>
      <pc:sldChg chg="modSp mod">
        <pc:chgData name="Halbert DO, Caitlin A" userId="daa880d8-bcec-4e26-9e1c-aa7f84bed059" providerId="ADAL" clId="{6AA1B682-F3D1-4C13-A29D-7C899D00471D}" dt="2023-05-16T18:51:58.100" v="27" actId="1037"/>
        <pc:sldMkLst>
          <pc:docMk/>
          <pc:sldMk cId="3291441069" sldId="332"/>
        </pc:sldMkLst>
        <pc:picChg chg="mod">
          <ac:chgData name="Halbert DO, Caitlin A" userId="daa880d8-bcec-4e26-9e1c-aa7f84bed059" providerId="ADAL" clId="{6AA1B682-F3D1-4C13-A29D-7C899D00471D}" dt="2023-05-16T18:51:58.100" v="27" actId="1037"/>
          <ac:picMkLst>
            <pc:docMk/>
            <pc:sldMk cId="3291441069" sldId="332"/>
            <ac:picMk id="10" creationId="{89D39896-80F5-CD1C-8708-4EC87D49FB61}"/>
          </ac:picMkLst>
        </pc:picChg>
        <pc:picChg chg="mod">
          <ac:chgData name="Halbert DO, Caitlin A" userId="daa880d8-bcec-4e26-9e1c-aa7f84bed059" providerId="ADAL" clId="{6AA1B682-F3D1-4C13-A29D-7C899D00471D}" dt="2023-05-16T18:51:58.100" v="27" actId="1037"/>
          <ac:picMkLst>
            <pc:docMk/>
            <pc:sldMk cId="3291441069" sldId="332"/>
            <ac:picMk id="13" creationId="{24D5A096-AC6E-619B-8BB9-F88681BC56E3}"/>
          </ac:picMkLst>
        </pc:picChg>
      </pc:sldChg>
    </pc:docChg>
  </pc:docChgLst>
  <pc:docChgLst>
    <pc:chgData name="Ferry, Sherri L" userId="S::sferry@christianacare.org::3b9a7ee3-4f46-4359-9007-2dcf45e25578" providerId="AD" clId="Web-{DD5B1D41-02C6-4948-911C-3498323E39CE}"/>
    <pc:docChg chg="modSld">
      <pc:chgData name="Ferry, Sherri L" userId="S::sferry@christianacare.org::3b9a7ee3-4f46-4359-9007-2dcf45e25578" providerId="AD" clId="Web-{DD5B1D41-02C6-4948-911C-3498323E39CE}" dt="2024-01-16T17:41:18.779" v="58" actId="1076"/>
      <pc:docMkLst>
        <pc:docMk/>
      </pc:docMkLst>
      <pc:sldChg chg="delSp modSp">
        <pc:chgData name="Ferry, Sherri L" userId="S::sferry@christianacare.org::3b9a7ee3-4f46-4359-9007-2dcf45e25578" providerId="AD" clId="Web-{DD5B1D41-02C6-4948-911C-3498323E39CE}" dt="2024-01-16T17:36:42.409" v="5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D5B1D41-02C6-4948-911C-3498323E39CE}" dt="2024-01-16T17:36:42.409" v="5" actId="20577"/>
          <ac:spMkLst>
            <pc:docMk/>
            <pc:sldMk cId="661765998" sldId="262"/>
            <ac:spMk id="6" creationId="{52098271-BE23-4C73-8CD1-032F6F4F4198}"/>
          </ac:spMkLst>
        </pc:spChg>
        <pc:picChg chg="del">
          <ac:chgData name="Ferry, Sherri L" userId="S::sferry@christianacare.org::3b9a7ee3-4f46-4359-9007-2dcf45e25578" providerId="AD" clId="Web-{DD5B1D41-02C6-4948-911C-3498323E39CE}" dt="2024-01-16T17:36:33.674" v="0"/>
          <ac:picMkLst>
            <pc:docMk/>
            <pc:sldMk cId="661765998" sldId="262"/>
            <ac:picMk id="7" creationId="{06441645-B5FA-960E-E6CA-0E7DD10320F5}"/>
          </ac:picMkLst>
        </pc:picChg>
      </pc:sldChg>
      <pc:sldChg chg="addSp delSp modSp">
        <pc:chgData name="Ferry, Sherri L" userId="S::sferry@christianacare.org::3b9a7ee3-4f46-4359-9007-2dcf45e25578" providerId="AD" clId="Web-{DD5B1D41-02C6-4948-911C-3498323E39CE}" dt="2024-01-16T17:41:18.779" v="58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DD5B1D41-02C6-4948-911C-3498323E39CE}" dt="2024-01-16T17:38:03.256" v="50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DD5B1D41-02C6-4948-911C-3498323E39CE}" dt="2024-01-16T17:41:18.779" v="5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DD5B1D41-02C6-4948-911C-3498323E39CE}" dt="2024-01-16T17:38:31.804" v="52" actId="20577"/>
          <ac:spMkLst>
            <pc:docMk/>
            <pc:sldMk cId="3894782012" sldId="329"/>
            <ac:spMk id="14" creationId="{F7AD6CAC-8386-5350-B884-EE955C3E38B4}"/>
          </ac:spMkLst>
        </pc:spChg>
        <pc:picChg chg="del">
          <ac:chgData name="Ferry, Sherri L" userId="S::sferry@christianacare.org::3b9a7ee3-4f46-4359-9007-2dcf45e25578" providerId="AD" clId="Web-{DD5B1D41-02C6-4948-911C-3498323E39CE}" dt="2024-01-16T17:36:47.800" v="6"/>
          <ac:picMkLst>
            <pc:docMk/>
            <pc:sldMk cId="3894782012" sldId="329"/>
            <ac:picMk id="2" creationId="{5D5E4146-4BD1-AF57-CC1A-539F23ADE55F}"/>
          </ac:picMkLst>
        </pc:picChg>
        <pc:picChg chg="add mod">
          <ac:chgData name="Ferry, Sherri L" userId="S::sferry@christianacare.org::3b9a7ee3-4f46-4359-9007-2dcf45e25578" providerId="AD" clId="Web-{DD5B1D41-02C6-4948-911C-3498323E39CE}" dt="2024-01-16T17:41:15.607" v="57" actId="1076"/>
          <ac:picMkLst>
            <pc:docMk/>
            <pc:sldMk cId="3894782012" sldId="329"/>
            <ac:picMk id="4" creationId="{E113A5F9-75AF-8A66-55AF-3FC162479BB8}"/>
          </ac:picMkLst>
        </pc:picChg>
      </pc:sldChg>
    </pc:docChg>
  </pc:docChgLst>
  <pc:docChgLst>
    <pc:chgData name="Ferry, Sherri L" userId="3b9a7ee3-4f46-4359-9007-2dcf45e25578" providerId="ADAL" clId="{55B2AC49-0F1C-482F-857D-D0815BFA4687}"/>
    <pc:docChg chg="undo custSel addSld delSld modSld replTag delTag">
      <pc:chgData name="Ferry, Sherri L" userId="3b9a7ee3-4f46-4359-9007-2dcf45e25578" providerId="ADAL" clId="{55B2AC49-0F1C-482F-857D-D0815BFA4687}" dt="2023-12-06T18:49:25.642" v="909"/>
      <pc:docMkLst>
        <pc:docMk/>
      </pc:docMkLst>
      <pc:sldChg chg="addSp delSp modSp mod replTag delTag addCm">
        <pc:chgData name="Ferry, Sherri L" userId="3b9a7ee3-4f46-4359-9007-2dcf45e25578" providerId="ADAL" clId="{55B2AC49-0F1C-482F-857D-D0815BFA4687}" dt="2023-12-06T18:49:25.642" v="909"/>
        <pc:sldMkLst>
          <pc:docMk/>
          <pc:sldMk cId="661765998" sldId="262"/>
        </pc:sldMkLst>
        <pc:spChg chg="mod">
          <ac:chgData name="Ferry, Sherri L" userId="3b9a7ee3-4f46-4359-9007-2dcf45e25578" providerId="ADAL" clId="{55B2AC49-0F1C-482F-857D-D0815BFA4687}" dt="2023-12-06T17:49:36.737" v="35" actId="20577"/>
          <ac:spMkLst>
            <pc:docMk/>
            <pc:sldMk cId="661765998" sldId="262"/>
            <ac:spMk id="6" creationId="{52098271-BE23-4C73-8CD1-032F6F4F4198}"/>
          </ac:spMkLst>
        </pc:spChg>
        <pc:picChg chg="add del mod">
          <ac:chgData name="Ferry, Sherri L" userId="3b9a7ee3-4f46-4359-9007-2dcf45e25578" providerId="ADAL" clId="{55B2AC49-0F1C-482F-857D-D0815BFA4687}" dt="2023-12-06T18:47:34.331" v="898" actId="21"/>
          <ac:picMkLst>
            <pc:docMk/>
            <pc:sldMk cId="661765998" sldId="262"/>
            <ac:picMk id="3" creationId="{09EF2082-C7C1-1C01-0474-F5FA508EFB55}"/>
          </ac:picMkLst>
        </pc:picChg>
        <pc:picChg chg="add mod modCrop">
          <ac:chgData name="Ferry, Sherri L" userId="3b9a7ee3-4f46-4359-9007-2dcf45e25578" providerId="ADAL" clId="{55B2AC49-0F1C-482F-857D-D0815BFA4687}" dt="2023-12-06T18:48:47.597" v="906" actId="1076"/>
          <ac:picMkLst>
            <pc:docMk/>
            <pc:sldMk cId="661765998" sldId="262"/>
            <ac:picMk id="7" creationId="{06441645-B5FA-960E-E6CA-0E7DD10320F5}"/>
          </ac:picMkLst>
        </pc:picChg>
      </pc:sldChg>
      <pc:sldChg chg="replTag delTag">
        <pc:chgData name="Ferry, Sherri L" userId="3b9a7ee3-4f46-4359-9007-2dcf45e25578" providerId="ADAL" clId="{55B2AC49-0F1C-482F-857D-D0815BFA4687}" dt="2023-12-06T18:07:36.882" v="383"/>
        <pc:sldMkLst>
          <pc:docMk/>
          <pc:sldMk cId="2851127434" sldId="290"/>
        </pc:sldMkLst>
      </pc:sldChg>
      <pc:sldChg chg="del replTag delTag">
        <pc:chgData name="Ferry, Sherri L" userId="3b9a7ee3-4f46-4359-9007-2dcf45e25578" providerId="ADAL" clId="{55B2AC49-0F1C-482F-857D-D0815BFA4687}" dt="2023-12-06T18:07:36.876" v="381" actId="2696"/>
        <pc:sldMkLst>
          <pc:docMk/>
          <pc:sldMk cId="2016940247" sldId="327"/>
        </pc:sldMkLst>
      </pc:sldChg>
      <pc:sldChg chg="replTag delTag">
        <pc:chgData name="Ferry, Sherri L" userId="3b9a7ee3-4f46-4359-9007-2dcf45e25578" providerId="ADAL" clId="{55B2AC49-0F1C-482F-857D-D0815BFA4687}" dt="2023-12-06T17:49:43.130" v="46"/>
        <pc:sldMkLst>
          <pc:docMk/>
          <pc:sldMk cId="3894782012" sldId="329"/>
        </pc:sldMkLst>
      </pc:sldChg>
      <pc:sldChg chg="del replTag delTag">
        <pc:chgData name="Ferry, Sherri L" userId="3b9a7ee3-4f46-4359-9007-2dcf45e25578" providerId="ADAL" clId="{55B2AC49-0F1C-482F-857D-D0815BFA4687}" dt="2023-12-06T18:06:09.616" v="371" actId="2696"/>
        <pc:sldMkLst>
          <pc:docMk/>
          <pc:sldMk cId="3382878483" sldId="346"/>
        </pc:sldMkLst>
      </pc:sldChg>
      <pc:sldChg chg="del replTag delTag">
        <pc:chgData name="Ferry, Sherri L" userId="3b9a7ee3-4f46-4359-9007-2dcf45e25578" providerId="ADAL" clId="{55B2AC49-0F1C-482F-857D-D0815BFA4687}" dt="2023-12-06T17:49:43.130" v="44" actId="2696"/>
        <pc:sldMkLst>
          <pc:docMk/>
          <pc:sldMk cId="376515531" sldId="347"/>
        </pc:sldMkLst>
      </pc:sldChg>
      <pc:sldChg chg="del replTag delTag">
        <pc:chgData name="Ferry, Sherri L" userId="3b9a7ee3-4f46-4359-9007-2dcf45e25578" providerId="ADAL" clId="{55B2AC49-0F1C-482F-857D-D0815BFA4687}" dt="2023-12-06T18:07:34.247" v="376" actId="2696"/>
        <pc:sldMkLst>
          <pc:docMk/>
          <pc:sldMk cId="4037178859" sldId="349"/>
        </pc:sldMkLst>
      </pc:sldChg>
      <pc:sldChg chg="addSp delSp modSp new mod setBg replTag delTag">
        <pc:chgData name="Ferry, Sherri L" userId="3b9a7ee3-4f46-4359-9007-2dcf45e25578" providerId="ADAL" clId="{55B2AC49-0F1C-482F-857D-D0815BFA4687}" dt="2023-12-06T18:45:36.203" v="890"/>
        <pc:sldMkLst>
          <pc:docMk/>
          <pc:sldMk cId="1828814918" sldId="352"/>
        </pc:sldMkLst>
        <pc:spChg chg="del mod">
          <ac:chgData name="Ferry, Sherri L" userId="3b9a7ee3-4f46-4359-9007-2dcf45e25578" providerId="ADAL" clId="{55B2AC49-0F1C-482F-857D-D0815BFA4687}" dt="2023-12-06T18:18:17.063" v="394" actId="21"/>
          <ac:spMkLst>
            <pc:docMk/>
            <pc:sldMk cId="1828814918" sldId="352"/>
            <ac:spMk id="2" creationId="{CDFAD342-ADE5-D723-2D52-21FCCE242A58}"/>
          </ac:spMkLst>
        </pc:spChg>
        <pc:spChg chg="del mod">
          <ac:chgData name="Ferry, Sherri L" userId="3b9a7ee3-4f46-4359-9007-2dcf45e25578" providerId="ADAL" clId="{55B2AC49-0F1C-482F-857D-D0815BFA4687}" dt="2023-12-06T18:18:20.508" v="395" actId="21"/>
          <ac:spMkLst>
            <pc:docMk/>
            <pc:sldMk cId="1828814918" sldId="352"/>
            <ac:spMk id="3" creationId="{077ABB25-DEA2-E7E6-A6D4-8759986EC7EE}"/>
          </ac:spMkLst>
        </pc:spChg>
        <pc:spChg chg="add del">
          <ac:chgData name="Ferry, Sherri L" userId="3b9a7ee3-4f46-4359-9007-2dcf45e25578" providerId="ADAL" clId="{55B2AC49-0F1C-482F-857D-D0815BFA4687}" dt="2023-12-06T18:25:47.877" v="411" actId="21"/>
          <ac:spMkLst>
            <pc:docMk/>
            <pc:sldMk cId="1828814918" sldId="352"/>
            <ac:spMk id="5" creationId="{8A4A2B84-1AB4-2D53-BD77-7AF598B12667}"/>
          </ac:spMkLst>
        </pc:spChg>
        <pc:spChg chg="add mod">
          <ac:chgData name="Ferry, Sherri L" userId="3b9a7ee3-4f46-4359-9007-2dcf45e25578" providerId="ADAL" clId="{55B2AC49-0F1C-482F-857D-D0815BFA4687}" dt="2023-12-06T18:28:14.651" v="470" actId="1076"/>
          <ac:spMkLst>
            <pc:docMk/>
            <pc:sldMk cId="1828814918" sldId="352"/>
            <ac:spMk id="6" creationId="{C1AC28EC-59A7-69A5-68E1-77595A7CABD8}"/>
          </ac:spMkLst>
        </pc:spChg>
        <pc:spChg chg="add mod">
          <ac:chgData name="Ferry, Sherri L" userId="3b9a7ee3-4f46-4359-9007-2dcf45e25578" providerId="ADAL" clId="{55B2AC49-0F1C-482F-857D-D0815BFA4687}" dt="2023-12-06T18:45:27.760" v="888" actId="20577"/>
          <ac:spMkLst>
            <pc:docMk/>
            <pc:sldMk cId="1828814918" sldId="352"/>
            <ac:spMk id="11" creationId="{1C41613C-CB8A-2367-35A9-9106466A2788}"/>
          </ac:spMkLst>
        </pc:spChg>
        <pc:spChg chg="add del">
          <ac:chgData name="Ferry, Sherri L" userId="3b9a7ee3-4f46-4359-9007-2dcf45e25578" providerId="ADAL" clId="{55B2AC49-0F1C-482F-857D-D0815BFA4687}" dt="2023-12-06T18:19:52.267" v="397" actId="26606"/>
          <ac:spMkLst>
            <pc:docMk/>
            <pc:sldMk cId="1828814918" sldId="352"/>
            <ac:spMk id="3079" creationId="{C0763A76-9F1C-4FC5-82B7-DD475DA461B2}"/>
          </ac:spMkLst>
        </pc:spChg>
        <pc:spChg chg="add del">
          <ac:chgData name="Ferry, Sherri L" userId="3b9a7ee3-4f46-4359-9007-2dcf45e25578" providerId="ADAL" clId="{55B2AC49-0F1C-482F-857D-D0815BFA4687}" dt="2023-12-06T18:19:52.267" v="397" actId="26606"/>
          <ac:spMkLst>
            <pc:docMk/>
            <pc:sldMk cId="1828814918" sldId="352"/>
            <ac:spMk id="3081" creationId="{E81BF4F6-F2CF-4984-9D14-D6966D92F99F}"/>
          </ac:spMkLst>
        </pc:spChg>
        <pc:spChg chg="add del">
          <ac:chgData name="Ferry, Sherri L" userId="3b9a7ee3-4f46-4359-9007-2dcf45e25578" providerId="ADAL" clId="{55B2AC49-0F1C-482F-857D-D0815BFA4687}" dt="2023-12-06T18:21:12.405" v="400" actId="26606"/>
          <ac:spMkLst>
            <pc:docMk/>
            <pc:sldMk cId="1828814918" sldId="352"/>
            <ac:spMk id="3086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23:34.013" v="403" actId="26606"/>
          <ac:spMkLst>
            <pc:docMk/>
            <pc:sldMk cId="1828814918" sldId="352"/>
            <ac:spMk id="3091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24:39.983" v="407" actId="26606"/>
          <ac:spMkLst>
            <pc:docMk/>
            <pc:sldMk cId="1828814918" sldId="352"/>
            <ac:spMk id="3096" creationId="{039DB30E-C3ED-4CEE-9F6D-2C7541F30D94}"/>
          </ac:spMkLst>
        </pc:spChg>
        <pc:spChg chg="add del">
          <ac:chgData name="Ferry, Sherri L" userId="3b9a7ee3-4f46-4359-9007-2dcf45e25578" providerId="ADAL" clId="{55B2AC49-0F1C-482F-857D-D0815BFA4687}" dt="2023-12-06T18:24:39.971" v="406" actId="26606"/>
          <ac:spMkLst>
            <pc:docMk/>
            <pc:sldMk cId="1828814918" sldId="352"/>
            <ac:spMk id="3101" creationId="{2FAA70C3-2AD5-42D6-AC00-5977FEA4DA14}"/>
          </ac:spMkLst>
        </pc:spChg>
        <pc:spChg chg="add del">
          <ac:chgData name="Ferry, Sherri L" userId="3b9a7ee3-4f46-4359-9007-2dcf45e25578" providerId="ADAL" clId="{55B2AC49-0F1C-482F-857D-D0815BFA4687}" dt="2023-12-06T18:24:39.971" v="406" actId="26606"/>
          <ac:spMkLst>
            <pc:docMk/>
            <pc:sldMk cId="1828814918" sldId="352"/>
            <ac:spMk id="3103" creationId="{5D1D4658-32CD-4903-BDA6-7B54EEA4ED6F}"/>
          </ac:spMkLst>
        </pc:spChg>
        <pc:spChg chg="add del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05" creationId="{C3862298-AF85-4572-BED3-52E573EBD410}"/>
          </ac:spMkLst>
        </pc:spChg>
        <pc:spChg chg="add del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06" creationId="{C8BE02AA-E698-46D0-AA0A-92BE000CB218}"/>
          </ac:spMkLst>
        </pc:spChg>
        <pc:spChg chg="add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11" creationId="{8B089790-F4B6-46A7-BB28-7B74A9A9EFDC}"/>
          </ac:spMkLst>
        </pc:spChg>
        <pc:grpChg chg="add">
          <ac:chgData name="Ferry, Sherri L" userId="3b9a7ee3-4f46-4359-9007-2dcf45e25578" providerId="ADAL" clId="{55B2AC49-0F1C-482F-857D-D0815BFA4687}" dt="2023-12-06T18:26:12.293" v="413" actId="26606"/>
          <ac:grpSpMkLst>
            <pc:docMk/>
            <pc:sldMk cId="1828814918" sldId="352"/>
            <ac:grpSpMk id="3113" creationId="{9DE3F54D-33BC-4382-A2AB-5E002F0F1166}"/>
          </ac:grpSpMkLst>
        </pc:grpChg>
        <pc:picChg chg="add del mod">
          <ac:chgData name="Ferry, Sherri L" userId="3b9a7ee3-4f46-4359-9007-2dcf45e25578" providerId="ADAL" clId="{55B2AC49-0F1C-482F-857D-D0815BFA4687}" dt="2023-12-06T18:29:31.328" v="476" actId="21"/>
          <ac:picMkLst>
            <pc:docMk/>
            <pc:sldMk cId="1828814918" sldId="352"/>
            <ac:picMk id="8" creationId="{A8B3102B-6175-5012-777F-C5B9EDD907A3}"/>
          </ac:picMkLst>
        </pc:picChg>
        <pc:picChg chg="add del mod">
          <ac:chgData name="Ferry, Sherri L" userId="3b9a7ee3-4f46-4359-9007-2dcf45e25578" providerId="ADAL" clId="{55B2AC49-0F1C-482F-857D-D0815BFA4687}" dt="2023-12-06T18:30:49.460" v="479" actId="21"/>
          <ac:picMkLst>
            <pc:docMk/>
            <pc:sldMk cId="1828814918" sldId="352"/>
            <ac:picMk id="10" creationId="{E242061E-42B1-9299-37AD-3E4176040387}"/>
          </ac:picMkLst>
        </pc:picChg>
        <pc:picChg chg="add del mod">
          <ac:chgData name="Ferry, Sherri L" userId="3b9a7ee3-4f46-4359-9007-2dcf45e25578" providerId="ADAL" clId="{55B2AC49-0F1C-482F-857D-D0815BFA4687}" dt="2023-12-06T18:18:17.063" v="394" actId="21"/>
          <ac:picMkLst>
            <pc:docMk/>
            <pc:sldMk cId="1828814918" sldId="352"/>
            <ac:picMk id="3074" creationId="{D01E76D3-EF50-BC4E-93D1-4C6EC7FD7004}"/>
          </ac:picMkLst>
        </pc:picChg>
        <pc:picChg chg="add del mod">
          <ac:chgData name="Ferry, Sherri L" userId="3b9a7ee3-4f46-4359-9007-2dcf45e25578" providerId="ADAL" clId="{55B2AC49-0F1C-482F-857D-D0815BFA4687}" dt="2023-12-06T18:20:02.542" v="398" actId="21"/>
          <ac:picMkLst>
            <pc:docMk/>
            <pc:sldMk cId="1828814918" sldId="352"/>
            <ac:picMk id="3076" creationId="{E3834AFA-18F7-3101-3B66-ED8FA0404154}"/>
          </ac:picMkLst>
        </pc:picChg>
        <pc:picChg chg="add del mod">
          <ac:chgData name="Ferry, Sherri L" userId="3b9a7ee3-4f46-4359-9007-2dcf45e25578" providerId="ADAL" clId="{55B2AC49-0F1C-482F-857D-D0815BFA4687}" dt="2023-12-06T18:25:12.767" v="408" actId="21"/>
          <ac:picMkLst>
            <pc:docMk/>
            <pc:sldMk cId="1828814918" sldId="352"/>
            <ac:picMk id="3078" creationId="{4E552AEF-C886-037D-44E8-B2A03E53079D}"/>
          </ac:picMkLst>
        </pc:picChg>
        <pc:picChg chg="add del mod">
          <ac:chgData name="Ferry, Sherri L" userId="3b9a7ee3-4f46-4359-9007-2dcf45e25578" providerId="ADAL" clId="{55B2AC49-0F1C-482F-857D-D0815BFA4687}" dt="2023-12-06T18:25:15.050" v="409" actId="21"/>
          <ac:picMkLst>
            <pc:docMk/>
            <pc:sldMk cId="1828814918" sldId="352"/>
            <ac:picMk id="3080" creationId="{03D244CE-D268-0082-B8D0-39A5987DA396}"/>
          </ac:picMkLst>
        </pc:picChg>
        <pc:picChg chg="add mod">
          <ac:chgData name="Ferry, Sherri L" userId="3b9a7ee3-4f46-4359-9007-2dcf45e25578" providerId="ADAL" clId="{55B2AC49-0F1C-482F-857D-D0815BFA4687}" dt="2023-12-06T18:26:12.293" v="413" actId="26606"/>
          <ac:picMkLst>
            <pc:docMk/>
            <pc:sldMk cId="1828814918" sldId="352"/>
            <ac:picMk id="3082" creationId="{9DF926DA-7050-81F4-301B-D328973B72BD}"/>
          </ac:picMkLst>
        </pc:picChg>
      </pc:sldChg>
      <pc:sldChg chg="addSp delSp modSp new mod setBg replTag delTag">
        <pc:chgData name="Ferry, Sherri L" userId="3b9a7ee3-4f46-4359-9007-2dcf45e25578" providerId="ADAL" clId="{55B2AC49-0F1C-482F-857D-D0815BFA4687}" dt="2023-12-06T18:44:02.724" v="854" actId="207"/>
        <pc:sldMkLst>
          <pc:docMk/>
          <pc:sldMk cId="45720840" sldId="353"/>
        </pc:sldMkLst>
        <pc:spChg chg="add del">
          <ac:chgData name="Ferry, Sherri L" userId="3b9a7ee3-4f46-4359-9007-2dcf45e25578" providerId="ADAL" clId="{55B2AC49-0F1C-482F-857D-D0815BFA4687}" dt="2023-12-06T18:38:37.901" v="769" actId="26606"/>
          <ac:spMkLst>
            <pc:docMk/>
            <pc:sldMk cId="45720840" sldId="353"/>
            <ac:spMk id="2" creationId="{9FD1D83F-69AE-11EF-017D-3540509A6ED8}"/>
          </ac:spMkLst>
        </pc:spChg>
        <pc:spChg chg="del">
          <ac:chgData name="Ferry, Sherri L" userId="3b9a7ee3-4f46-4359-9007-2dcf45e25578" providerId="ADAL" clId="{55B2AC49-0F1C-482F-857D-D0815BFA4687}" dt="2023-12-06T18:38:28.444" v="766" actId="22"/>
          <ac:spMkLst>
            <pc:docMk/>
            <pc:sldMk cId="45720840" sldId="353"/>
            <ac:spMk id="3" creationId="{E6296ACD-CDB6-2DC4-4E40-EEA751387B40}"/>
          </ac:spMkLst>
        </pc:spChg>
        <pc:spChg chg="add del mod">
          <ac:chgData name="Ferry, Sherri L" userId="3b9a7ee3-4f46-4359-9007-2dcf45e25578" providerId="ADAL" clId="{55B2AC49-0F1C-482F-857D-D0815BFA4687}" dt="2023-12-06T18:40:02.633" v="771" actId="22"/>
          <ac:spMkLst>
            <pc:docMk/>
            <pc:sldMk cId="45720840" sldId="353"/>
            <ac:spMk id="7" creationId="{62166512-FE9B-13B0-952F-7157ACC293A3}"/>
          </ac:spMkLst>
        </pc:spChg>
        <pc:spChg chg="add del">
          <ac:chgData name="Ferry, Sherri L" userId="3b9a7ee3-4f46-4359-9007-2dcf45e25578" providerId="ADAL" clId="{55B2AC49-0F1C-482F-857D-D0815BFA4687}" dt="2023-12-06T18:38:37.897" v="768" actId="26606"/>
          <ac:spMkLst>
            <pc:docMk/>
            <pc:sldMk cId="45720840" sldId="353"/>
            <ac:spMk id="10" creationId="{EBB17A8D-9B05-F73E-604D-3FF58B8A170E}"/>
          </ac:spMkLst>
        </pc:spChg>
        <pc:spChg chg="add del mod">
          <ac:chgData name="Ferry, Sherri L" userId="3b9a7ee3-4f46-4359-9007-2dcf45e25578" providerId="ADAL" clId="{55B2AC49-0F1C-482F-857D-D0815BFA4687}" dt="2023-12-06T18:43:17.645" v="846" actId="21"/>
          <ac:spMkLst>
            <pc:docMk/>
            <pc:sldMk cId="45720840" sldId="353"/>
            <ac:spMk id="11" creationId="{ABA130CF-99AA-1B7C-1642-BBE33243EF03}"/>
          </ac:spMkLst>
        </pc:spChg>
        <pc:spChg chg="add del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14" creationId="{11B2B030-4738-4359-9E46-144B7C8BFF8B}"/>
          </ac:spMkLst>
        </pc:spChg>
        <pc:spChg chg="add del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15" creationId="{E722B2DD-E14D-4972-9D98-5D6E61B1B2D2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19" creationId="{E9323CA9-87EF-2E70-9532-89D01F6267E9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22" creationId="{B1595A09-E336-4D1B-9B3A-06A2287A54E2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24" creationId="{3540989C-C7B8-473B-BF87-6F2DA6A90006}"/>
          </ac:spMkLst>
        </pc:spChg>
        <pc:spChg chg="add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26" creationId="{C0A1ED06-4733-4020-9C60-81D4D801408D}"/>
          </ac:spMkLst>
        </pc:spChg>
        <pc:spChg chg="add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27" creationId="{B0CA3509-3AF9-45FE-93ED-57BB5D5E8E07}"/>
          </ac:spMkLst>
        </pc:spChg>
        <pc:spChg chg="add mod">
          <ac:chgData name="Ferry, Sherri L" userId="3b9a7ee3-4f46-4359-9007-2dcf45e25578" providerId="ADAL" clId="{55B2AC49-0F1C-482F-857D-D0815BFA4687}" dt="2023-12-06T18:44:02.724" v="854" actId="207"/>
          <ac:spMkLst>
            <pc:docMk/>
            <pc:sldMk cId="45720840" sldId="353"/>
            <ac:spMk id="28" creationId="{C2C8B2FC-1FD4-4313-4120-39EDFFDBCE5D}"/>
          </ac:spMkLst>
        </pc:spChg>
        <pc:picChg chg="add del mod ord">
          <ac:chgData name="Ferry, Sherri L" userId="3b9a7ee3-4f46-4359-9007-2dcf45e25578" providerId="ADAL" clId="{55B2AC49-0F1C-482F-857D-D0815BFA4687}" dt="2023-12-06T18:39:46.271" v="770" actId="21"/>
          <ac:picMkLst>
            <pc:docMk/>
            <pc:sldMk cId="45720840" sldId="353"/>
            <ac:picMk id="5" creationId="{2F032DEF-5438-AFC8-F995-5EE7708DCC83}"/>
          </ac:picMkLst>
        </pc:picChg>
        <pc:picChg chg="add mod ord">
          <ac:chgData name="Ferry, Sherri L" userId="3b9a7ee3-4f46-4359-9007-2dcf45e25578" providerId="ADAL" clId="{55B2AC49-0F1C-482F-857D-D0815BFA4687}" dt="2023-12-06T18:41:05.867" v="774" actId="26606"/>
          <ac:picMkLst>
            <pc:docMk/>
            <pc:sldMk cId="45720840" sldId="353"/>
            <ac:picMk id="9" creationId="{E8A9E276-83F4-2A40-35A3-248B8CF4DEA7}"/>
          </ac:picMkLst>
        </pc:picChg>
        <pc:cxnChg chg="add del">
          <ac:chgData name="Ferry, Sherri L" userId="3b9a7ee3-4f46-4359-9007-2dcf45e25578" providerId="ADAL" clId="{55B2AC49-0F1C-482F-857D-D0815BFA4687}" dt="2023-12-06T18:38:37.897" v="768" actId="26606"/>
          <ac:cxnSpMkLst>
            <pc:docMk/>
            <pc:sldMk cId="45720840" sldId="353"/>
            <ac:cxnSpMk id="12" creationId="{08671CFF-13CE-4046-6B91-44F30DCCF2E7}"/>
          </ac:cxnSpMkLst>
        </pc:cxnChg>
      </pc:sldChg>
      <pc:sldChg chg="addSp delSp modSp del mod replTag delTag">
        <pc:chgData name="Ferry, Sherri L" userId="3b9a7ee3-4f46-4359-9007-2dcf45e25578" providerId="ADAL" clId="{55B2AC49-0F1C-482F-857D-D0815BFA4687}" dt="2023-12-06T18:06:00.381" v="356" actId="2696"/>
        <pc:sldMkLst>
          <pc:docMk/>
          <pc:sldMk cId="2509434693" sldId="353"/>
        </pc:sldMkLst>
        <pc:spChg chg="add del mod">
          <ac:chgData name="Ferry, Sherri L" userId="3b9a7ee3-4f46-4359-9007-2dcf45e25578" providerId="ADAL" clId="{55B2AC49-0F1C-482F-857D-D0815BFA4687}" dt="2023-12-06T17:52:09.204" v="56" actId="21"/>
          <ac:spMkLst>
            <pc:docMk/>
            <pc:sldMk cId="2509434693" sldId="353"/>
            <ac:spMk id="2" creationId="{8384B436-AF8A-44C9-A692-778DE2347AD8}"/>
          </ac:spMkLst>
        </pc:spChg>
        <pc:spChg chg="mod">
          <ac:chgData name="Ferry, Sherri L" userId="3b9a7ee3-4f46-4359-9007-2dcf45e25578" providerId="ADAL" clId="{55B2AC49-0F1C-482F-857D-D0815BFA4687}" dt="2023-12-06T17:52:11.714" v="57" actId="1076"/>
          <ac:spMkLst>
            <pc:docMk/>
            <pc:sldMk cId="2509434693" sldId="353"/>
            <ac:spMk id="6" creationId="{2D07FF0F-6609-80CF-F3D6-8E79E2A374AA}"/>
          </ac:spMkLst>
        </pc:spChg>
        <pc:picChg chg="mod">
          <ac:chgData name="Ferry, Sherri L" userId="3b9a7ee3-4f46-4359-9007-2dcf45e25578" providerId="ADAL" clId="{55B2AC49-0F1C-482F-857D-D0815BFA4687}" dt="2023-12-06T17:50:15.735" v="53" actId="1076"/>
          <ac:picMkLst>
            <pc:docMk/>
            <pc:sldMk cId="2509434693" sldId="353"/>
            <ac:picMk id="5" creationId="{A7195E6F-A460-593E-BDCE-EB6D7858C69F}"/>
          </ac:picMkLst>
        </pc:picChg>
        <pc:picChg chg="add del">
          <ac:chgData name="Ferry, Sherri L" userId="3b9a7ee3-4f46-4359-9007-2dcf45e25578" providerId="ADAL" clId="{55B2AC49-0F1C-482F-857D-D0815BFA4687}" dt="2023-12-06T17:53:16.467" v="77" actId="21"/>
          <ac:picMkLst>
            <pc:docMk/>
            <pc:sldMk cId="2509434693" sldId="353"/>
            <ac:picMk id="1026" creationId="{CADE5626-7AD5-4CD0-FE8F-7177E41AB9FC}"/>
          </ac:picMkLst>
        </pc:picChg>
        <pc:picChg chg="del">
          <ac:chgData name="Ferry, Sherri L" userId="3b9a7ee3-4f46-4359-9007-2dcf45e25578" providerId="ADAL" clId="{55B2AC49-0F1C-482F-857D-D0815BFA4687}" dt="2023-12-06T17:50:22.719" v="54" actId="21"/>
          <ac:picMkLst>
            <pc:docMk/>
            <pc:sldMk cId="2509434693" sldId="353"/>
            <ac:picMk id="6146" creationId="{EED66829-4E2A-5E0C-FC11-955B96477ED8}"/>
          </ac:picMkLst>
        </pc:picChg>
      </pc:sldChg>
      <pc:sldChg chg="addSp delSp modSp new del mod setBg replTag delTag">
        <pc:chgData name="Ferry, Sherri L" userId="3b9a7ee3-4f46-4359-9007-2dcf45e25578" providerId="ADAL" clId="{55B2AC49-0F1C-482F-857D-D0815BFA4687}" dt="2023-12-06T18:06:04.398" v="361" actId="2696"/>
        <pc:sldMkLst>
          <pc:docMk/>
          <pc:sldMk cId="1436765258" sldId="354"/>
        </pc:sldMkLst>
        <pc:spChg chg="del">
          <ac:chgData name="Ferry, Sherri L" userId="3b9a7ee3-4f46-4359-9007-2dcf45e25578" providerId="ADAL" clId="{55B2AC49-0F1C-482F-857D-D0815BFA4687}" dt="2023-12-06T17:53:11.992" v="72" actId="26606"/>
          <ac:spMkLst>
            <pc:docMk/>
            <pc:sldMk cId="1436765258" sldId="354"/>
            <ac:spMk id="2" creationId="{9CFC9C76-3CFF-56D8-AD96-3226DE7283F1}"/>
          </ac:spMkLst>
        </pc:spChg>
        <pc:spChg chg="del">
          <ac:chgData name="Ferry, Sherri L" userId="3b9a7ee3-4f46-4359-9007-2dcf45e25578" providerId="ADAL" clId="{55B2AC49-0F1C-482F-857D-D0815BFA4687}" dt="2023-12-06T17:53:09.305" v="71"/>
          <ac:spMkLst>
            <pc:docMk/>
            <pc:sldMk cId="1436765258" sldId="354"/>
            <ac:spMk id="3" creationId="{B31FD181-1F4B-B2FC-D307-F224009F0358}"/>
          </ac:spMkLst>
        </pc:spChg>
        <pc:spChg chg="add mod or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6" creationId="{5CF174C4-5495-4B76-866C-934656C37A3C}"/>
          </ac:spMkLst>
        </pc:spChg>
        <pc:spChg chg="add del mod">
          <ac:chgData name="Ferry, Sherri L" userId="3b9a7ee3-4f46-4359-9007-2dcf45e25578" providerId="ADAL" clId="{55B2AC49-0F1C-482F-857D-D0815BFA4687}" dt="2023-12-06T17:59:43.775" v="299" actId="21"/>
          <ac:spMkLst>
            <pc:docMk/>
            <pc:sldMk cId="1436765258" sldId="354"/>
            <ac:spMk id="7" creationId="{165C0290-7A10-8F69-A83C-C04B67F6D5C8}"/>
          </ac:spMkLst>
        </pc:spChg>
        <pc:spChg chg="add del">
          <ac:chgData name="Ferry, Sherri L" userId="3b9a7ee3-4f46-4359-9007-2dcf45e25578" providerId="ADAL" clId="{55B2AC49-0F1C-482F-857D-D0815BFA4687}" dt="2023-12-06T17:59:56.237" v="300" actId="26606"/>
          <ac:spMkLst>
            <pc:docMk/>
            <pc:sldMk cId="1436765258" sldId="354"/>
            <ac:spMk id="9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5" creationId="{AC8EEB0F-BA72-49AC-956F-331B60FDE79E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7" creationId="{8CC700D5-9809-43F4-89D5-7DBBCB0DCC10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9" creationId="{C7163242-6303-46DC-BAC1-2A204F061321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61" creationId="{805C4C40-D70E-4C4F-B228-98A0A6132603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0" creationId="{AC8EEB0F-BA72-49AC-956F-331B60FDE79E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2" creationId="{8CC700D5-9809-43F4-89D5-7DBBCB0DCC10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4" creationId="{C7163242-6303-46DC-BAC1-2A204F061321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6" creationId="{805C4C40-D70E-4C4F-B228-98A0A6132603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5" creationId="{AC8EEB0F-BA72-49AC-956F-331B60FDE79E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7" creationId="{8CC700D5-9809-43F4-89D5-7DBBCB0DCC10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9" creationId="{C7163242-6303-46DC-BAC1-2A204F061321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91" creationId="{805C4C40-D70E-4C4F-B228-98A0A6132603}"/>
          </ac:spMkLst>
        </pc:spChg>
        <pc:grpChg chg="add del">
          <ac:chgData name="Ferry, Sherri L" userId="3b9a7ee3-4f46-4359-9007-2dcf45e25578" providerId="ADAL" clId="{55B2AC49-0F1C-482F-857D-D0815BFA4687}" dt="2023-12-06T18:03:00.416" v="338" actId="26606"/>
          <ac:grpSpMkLst>
            <pc:docMk/>
            <pc:sldMk cId="1436765258" sldId="354"/>
            <ac:grpSpMk id="2063" creationId="{06536C0D-2219-44F1-94EC-B9A56501DB36}"/>
          </ac:grpSpMkLst>
        </pc:grpChg>
        <pc:grpChg chg="add del">
          <ac:chgData name="Ferry, Sherri L" userId="3b9a7ee3-4f46-4359-9007-2dcf45e25578" providerId="ADAL" clId="{55B2AC49-0F1C-482F-857D-D0815BFA4687}" dt="2023-12-06T18:03:57.840" v="351" actId="26606"/>
          <ac:grpSpMkLst>
            <pc:docMk/>
            <pc:sldMk cId="1436765258" sldId="354"/>
            <ac:grpSpMk id="2078" creationId="{06536C0D-2219-44F1-94EC-B9A56501DB36}"/>
          </ac:grpSpMkLst>
        </pc:grpChg>
        <pc:grpChg chg="add">
          <ac:chgData name="Ferry, Sherri L" userId="3b9a7ee3-4f46-4359-9007-2dcf45e25578" providerId="ADAL" clId="{55B2AC49-0F1C-482F-857D-D0815BFA4687}" dt="2023-12-06T18:03:57.840" v="351" actId="26606"/>
          <ac:grpSpMkLst>
            <pc:docMk/>
            <pc:sldMk cId="1436765258" sldId="354"/>
            <ac:grpSpMk id="2093" creationId="{06536C0D-2219-44F1-94EC-B9A56501DB36}"/>
          </ac:grpSpMkLst>
        </pc:grpChg>
        <pc:picChg chg="add del mod">
          <ac:chgData name="Ferry, Sherri L" userId="3b9a7ee3-4f46-4359-9007-2dcf45e25578" providerId="ADAL" clId="{55B2AC49-0F1C-482F-857D-D0815BFA4687}" dt="2023-12-06T17:59:13.182" v="296" actId="21"/>
          <ac:picMkLst>
            <pc:docMk/>
            <pc:sldMk cId="1436765258" sldId="354"/>
            <ac:picMk id="4" creationId="{A103D2EF-DEA5-CA08-746A-79939840CD32}"/>
          </ac:picMkLst>
        </pc:picChg>
        <pc:picChg chg="add del mod ord">
          <ac:chgData name="Ferry, Sherri L" userId="3b9a7ee3-4f46-4359-9007-2dcf45e25578" providerId="ADAL" clId="{55B2AC49-0F1C-482F-857D-D0815BFA4687}" dt="2023-12-06T18:00:46.338" v="303" actId="21"/>
          <ac:picMkLst>
            <pc:docMk/>
            <pc:sldMk cId="1436765258" sldId="354"/>
            <ac:picMk id="5" creationId="{6A70E0C6-3BCC-9ED6-3377-1ADC66A5F87A}"/>
          </ac:picMkLst>
        </pc:picChg>
        <pc:picChg chg="add del mod modCrop">
          <ac:chgData name="Ferry, Sherri L" userId="3b9a7ee3-4f46-4359-9007-2dcf45e25578" providerId="ADAL" clId="{55B2AC49-0F1C-482F-857D-D0815BFA4687}" dt="2023-12-06T18:04:07.634" v="353" actId="27614"/>
          <ac:picMkLst>
            <pc:docMk/>
            <pc:sldMk cId="1436765258" sldId="354"/>
            <ac:picMk id="8" creationId="{D0C35621-D222-0393-C0FB-96335D158BD0}"/>
          </ac:picMkLst>
        </pc:picChg>
        <pc:picChg chg="add del mod">
          <ac:chgData name="Ferry, Sherri L" userId="3b9a7ee3-4f46-4359-9007-2dcf45e25578" providerId="ADAL" clId="{55B2AC49-0F1C-482F-857D-D0815BFA4687}" dt="2023-12-06T18:04:07.139" v="352" actId="21"/>
          <ac:picMkLst>
            <pc:docMk/>
            <pc:sldMk cId="1436765258" sldId="354"/>
            <ac:picMk id="2050" creationId="{5EF74B7E-40AF-6B82-BBD0-4EBDF42DE78F}"/>
          </ac:picMkLst>
        </pc:picChg>
      </pc:sldChg>
      <pc:sldChg chg="del replTag">
        <pc:chgData name="Ferry, Sherri L" userId="3b9a7ee3-4f46-4359-9007-2dcf45e25578" providerId="ADAL" clId="{55B2AC49-0F1C-482F-857D-D0815BFA4687}" dt="2023-12-06T17:49:41.092" v="37" actId="2696"/>
        <pc:sldMkLst>
          <pc:docMk/>
          <pc:sldMk cId="3646327980" sldId="354"/>
        </pc:sldMkLst>
      </pc:sldChg>
      <pc:sldChg chg="add del setBg replTag delTag">
        <pc:chgData name="Ferry, Sherri L" userId="3b9a7ee3-4f46-4359-9007-2dcf45e25578" providerId="ADAL" clId="{55B2AC49-0F1C-482F-857D-D0815BFA4687}" dt="2023-12-06T18:06:07.133" v="366" actId="2696"/>
        <pc:sldMkLst>
          <pc:docMk/>
          <pc:sldMk cId="427132738" sldId="355"/>
        </pc:sldMkLst>
      </pc:sldChg>
    </pc:docChg>
  </pc:docChgLst>
  <pc:docChgLst>
    <pc:chgData name="Ferry, Sherri L" userId="S::sferry@christianacare.org::3b9a7ee3-4f46-4359-9007-2dcf45e25578" providerId="AD" clId="Web-{1ACDA721-9A0B-41B0-8048-835977740A80}"/>
    <pc:docChg chg="addSld">
      <pc:chgData name="Ferry, Sherri L" userId="S::sferry@christianacare.org::3b9a7ee3-4f46-4359-9007-2dcf45e25578" providerId="AD" clId="Web-{1ACDA721-9A0B-41B0-8048-835977740A80}" dt="2024-01-24T13:10:58.793" v="0"/>
      <pc:docMkLst>
        <pc:docMk/>
      </pc:docMkLst>
      <pc:sldChg chg="new">
        <pc:chgData name="Ferry, Sherri L" userId="S::sferry@christianacare.org::3b9a7ee3-4f46-4359-9007-2dcf45e25578" providerId="AD" clId="Web-{1ACDA721-9A0B-41B0-8048-835977740A80}" dt="2024-01-24T13:10:58.793" v="0"/>
        <pc:sldMkLst>
          <pc:docMk/>
          <pc:sldMk cId="163139801" sldId="356"/>
        </pc:sldMkLst>
      </pc:sldChg>
    </pc:docChg>
  </pc:docChgLst>
  <pc:docChgLst>
    <pc:chgData name="Ferry, Sherri L" userId="S::sferry@christianacare.org::3b9a7ee3-4f46-4359-9007-2dcf45e25578" providerId="AD" clId="Web-{DF4211DD-7BD0-4796-B4EE-5B3197428394}"/>
    <pc:docChg chg="modSld">
      <pc:chgData name="Ferry, Sherri L" userId="S::sferry@christianacare.org::3b9a7ee3-4f46-4359-9007-2dcf45e25578" providerId="AD" clId="Web-{DF4211DD-7BD0-4796-B4EE-5B3197428394}" dt="2023-12-07T14:24:28.003" v="15" actId="20577"/>
      <pc:docMkLst>
        <pc:docMk/>
      </pc:docMkLst>
      <pc:sldChg chg="addSp delSp modSp">
        <pc:chgData name="Ferry, Sherri L" userId="S::sferry@christianacare.org::3b9a7ee3-4f46-4359-9007-2dcf45e25578" providerId="AD" clId="Web-{DF4211DD-7BD0-4796-B4EE-5B3197428394}" dt="2023-12-07T14:24:28.003" v="15" actId="20577"/>
        <pc:sldMkLst>
          <pc:docMk/>
          <pc:sldMk cId="1828814918" sldId="352"/>
        </pc:sldMkLst>
        <pc:spChg chg="mod">
          <ac:chgData name="Ferry, Sherri L" userId="S::sferry@christianacare.org::3b9a7ee3-4f46-4359-9007-2dcf45e25578" providerId="AD" clId="Web-{DF4211DD-7BD0-4796-B4EE-5B3197428394}" dt="2023-12-07T14:24:28.003" v="15" actId="20577"/>
          <ac:spMkLst>
            <pc:docMk/>
            <pc:sldMk cId="1828814918" sldId="352"/>
            <ac:spMk id="6" creationId="{C1AC28EC-59A7-69A5-68E1-77595A7CABD8}"/>
          </ac:spMkLst>
        </pc:spChg>
        <pc:spChg chg="del">
          <ac:chgData name="Ferry, Sherri L" userId="S::sferry@christianacare.org::3b9a7ee3-4f46-4359-9007-2dcf45e25578" providerId="AD" clId="Web-{DF4211DD-7BD0-4796-B4EE-5B3197428394}" dt="2023-12-07T14:21:28.238" v="0"/>
          <ac:spMkLst>
            <pc:docMk/>
            <pc:sldMk cId="1828814918" sldId="352"/>
            <ac:spMk id="11" creationId="{1C41613C-CB8A-2367-35A9-9106466A2788}"/>
          </ac:spMkLst>
        </pc:spChg>
        <pc:spChg chg="del">
          <ac:chgData name="Ferry, Sherri L" userId="S::sferry@christianacare.org::3b9a7ee3-4f46-4359-9007-2dcf45e25578" providerId="AD" clId="Web-{DF4211DD-7BD0-4796-B4EE-5B3197428394}" dt="2023-12-07T14:21:53.410" v="1"/>
          <ac:spMkLst>
            <pc:docMk/>
            <pc:sldMk cId="1828814918" sldId="352"/>
            <ac:spMk id="3111" creationId="{8B089790-F4B6-46A7-BB28-7B74A9A9EFDC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22" creationId="{6753252F-4873-4F63-801D-CC719279A7D5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24" creationId="{047C8CCB-F95D-4249-92DD-651249D3535A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3:32.003" v="7"/>
          <ac:spMkLst>
            <pc:docMk/>
            <pc:sldMk cId="1828814918" sldId="352"/>
            <ac:spMk id="3129" creationId="{D4771268-CB57-404A-9271-370EB28F609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3:55.503" v="9"/>
          <ac:spMkLst>
            <pc:docMk/>
            <pc:sldMk cId="1828814918" sldId="352"/>
            <ac:spMk id="3136" creationId="{870A1295-61BC-4214-AA3E-D396673024D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38" creationId="{0E91F5CA-B392-444C-88E3-BF5BAAEBDEB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39" creationId="{0459807F-B6FA-44D3-9A53-C55B6B56884A}"/>
          </ac:spMkLst>
        </pc:spChg>
        <pc:grpChg chg="del">
          <ac:chgData name="Ferry, Sherri L" userId="S::sferry@christianacare.org::3b9a7ee3-4f46-4359-9007-2dcf45e25578" providerId="AD" clId="Web-{DF4211DD-7BD0-4796-B4EE-5B3197428394}" dt="2023-12-07T14:21:53.410" v="1"/>
          <ac:grpSpMkLst>
            <pc:docMk/>
            <pc:sldMk cId="1828814918" sldId="352"/>
            <ac:grpSpMk id="3113" creationId="{9DE3F54D-33BC-4382-A2AB-5E002F0F1166}"/>
          </ac:grpSpMkLst>
        </pc:grpChg>
        <pc:grpChg chg="add del">
          <ac:chgData name="Ferry, Sherri L" userId="S::sferry@christianacare.org::3b9a7ee3-4f46-4359-9007-2dcf45e25578" providerId="AD" clId="Web-{DF4211DD-7BD0-4796-B4EE-5B3197428394}" dt="2023-12-07T14:23:55.503" v="9"/>
          <ac:grpSpMkLst>
            <pc:docMk/>
            <pc:sldMk cId="1828814918" sldId="352"/>
            <ac:grpSpMk id="3131" creationId="{0B139475-2B26-4CA9-9413-DE741E49F7BB}"/>
          </ac:grpSpMkLst>
        </pc:grpChg>
        <pc:picChg chg="mod ord">
          <ac:chgData name="Ferry, Sherri L" userId="S::sferry@christianacare.org::3b9a7ee3-4f46-4359-9007-2dcf45e25578" providerId="AD" clId="Web-{DF4211DD-7BD0-4796-B4EE-5B3197428394}" dt="2023-12-07T14:24:16.144" v="11"/>
          <ac:picMkLst>
            <pc:docMk/>
            <pc:sldMk cId="1828814918" sldId="352"/>
            <ac:picMk id="3082" creationId="{9DF926DA-7050-81F4-301B-D328973B72BD}"/>
          </ac:picMkLst>
        </pc:picChg>
      </pc:sldChg>
    </pc:docChg>
  </pc:docChgLst>
  <pc:docChgLst>
    <pc:chgData name="Ferry, Sherri L" userId="S::sferry@christianacare.org::3b9a7ee3-4f46-4359-9007-2dcf45e25578" providerId="AD" clId="Web-{B8CE2D8E-75A0-431A-845E-85AB4F6CCA7C}"/>
    <pc:docChg chg="addSld modSld">
      <pc:chgData name="Ferry, Sherri L" userId="S::sferry@christianacare.org::3b9a7ee3-4f46-4359-9007-2dcf45e25578" providerId="AD" clId="Web-{B8CE2D8E-75A0-431A-845E-85AB4F6CCA7C}" dt="2023-12-06T17:49:09.720" v="12" actId="1076"/>
      <pc:docMkLst>
        <pc:docMk/>
      </pc:docMkLst>
      <pc:sldChg chg="addSp delSp modSp add">
        <pc:chgData name="Ferry, Sherri L" userId="S::sferry@christianacare.org::3b9a7ee3-4f46-4359-9007-2dcf45e25578" providerId="AD" clId="Web-{B8CE2D8E-75A0-431A-845E-85AB4F6CCA7C}" dt="2023-12-06T17:49:09.720" v="12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B8CE2D8E-75A0-431A-845E-85AB4F6CCA7C}" dt="2023-12-06T17:47:41.326" v="8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B8CE2D8E-75A0-431A-845E-85AB4F6CCA7C}" dt="2023-12-06T17:49:09.720" v="12" actId="1076"/>
          <ac:spMkLst>
            <pc:docMk/>
            <pc:sldMk cId="3894782012" sldId="329"/>
            <ac:spMk id="12" creationId="{13DEDDB2-E471-C82A-C154-C80782639C5C}"/>
          </ac:spMkLst>
        </pc:spChg>
        <pc:picChg chg="add mod">
          <ac:chgData name="Ferry, Sherri L" userId="S::sferry@christianacare.org::3b9a7ee3-4f46-4359-9007-2dcf45e25578" providerId="AD" clId="Web-{B8CE2D8E-75A0-431A-845E-85AB4F6CCA7C}" dt="2023-12-06T17:49:01.985" v="11" actId="1076"/>
          <ac:picMkLst>
            <pc:docMk/>
            <pc:sldMk cId="3894782012" sldId="329"/>
            <ac:picMk id="2" creationId="{5D5E4146-4BD1-AF57-CC1A-539F23ADE55F}"/>
          </ac:picMkLst>
        </pc:picChg>
        <pc:picChg chg="del">
          <ac:chgData name="Ferry, Sherri L" userId="S::sferry@christianacare.org::3b9a7ee3-4f46-4359-9007-2dcf45e25578" providerId="AD" clId="Web-{B8CE2D8E-75A0-431A-845E-85AB4F6CCA7C}" dt="2023-12-06T17:47:46.108" v="9"/>
          <ac:picMkLst>
            <pc:docMk/>
            <pc:sldMk cId="3894782012" sldId="329"/>
            <ac:picMk id="1026" creationId="{95FF0099-DDDD-4B3E-3284-60CE199494DF}"/>
          </ac:picMkLst>
        </pc:picChg>
      </pc:sldChg>
    </pc:docChg>
  </pc:docChgLst>
  <pc:docChgLst>
    <pc:chgData name="Ferry, Sherri L" userId="S::sferry@christianacare.org::3b9a7ee3-4f46-4359-9007-2dcf45e25578" providerId="AD" clId="Web-{22E378B3-0CBC-46D5-8668-4AFA1A800233}"/>
    <pc:docChg chg="addSld delSld modSld">
      <pc:chgData name="Ferry, Sherri L" userId="S::sferry@christianacare.org::3b9a7ee3-4f46-4359-9007-2dcf45e25578" providerId="AD" clId="Web-{22E378B3-0CBC-46D5-8668-4AFA1A800233}" dt="2024-02-20T15:39:45.520" v="7"/>
      <pc:docMkLst>
        <pc:docMk/>
      </pc:docMkLst>
      <pc:sldChg chg="new">
        <pc:chgData name="Ferry, Sherri L" userId="S::sferry@christianacare.org::3b9a7ee3-4f46-4359-9007-2dcf45e25578" providerId="AD" clId="Web-{22E378B3-0CBC-46D5-8668-4AFA1A800233}" dt="2024-02-20T15:39:45.520" v="7"/>
        <pc:sldMkLst>
          <pc:docMk/>
          <pc:sldMk cId="3432927919" sldId="354"/>
        </pc:sldMkLst>
      </pc:sldChg>
      <pc:sldChg chg="addSp delSp modSp new del mod setBg">
        <pc:chgData name="Ferry, Sherri L" userId="S::sferry@christianacare.org::3b9a7ee3-4f46-4359-9007-2dcf45e25578" providerId="AD" clId="Web-{22E378B3-0CBC-46D5-8668-4AFA1A800233}" dt="2024-02-20T15:39:38.067" v="6"/>
        <pc:sldMkLst>
          <pc:docMk/>
          <pc:sldMk cId="4062439947" sldId="354"/>
        </pc:sldMkLst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7" creationId="{B9FF99BD-075F-4761-A995-6FC574BD25EA}"/>
          </ac:spMkLst>
        </pc:spChg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9" creationId="{A7B21A54-9BA3-4EA9-B460-5A829ADD9051}"/>
          </ac:spMkLst>
        </pc:spChg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11" creationId="{6FA8F714-B9D8-488A-8CCA-E9948FF913A9}"/>
          </ac:spMkLst>
        </pc:spChg>
        <pc:picChg chg="add del mod">
          <ac:chgData name="Ferry, Sherri L" userId="S::sferry@christianacare.org::3b9a7ee3-4f46-4359-9007-2dcf45e25578" providerId="AD" clId="Web-{22E378B3-0CBC-46D5-8668-4AFA1A800233}" dt="2024-02-20T15:38:32.422" v="3"/>
          <ac:picMkLst>
            <pc:docMk/>
            <pc:sldMk cId="4062439947" sldId="354"/>
            <ac:picMk id="2" creationId="{F6C377A4-DD04-84C3-7C24-686232352E7C}"/>
          </ac:picMkLst>
        </pc:picChg>
        <pc:picChg chg="add del mod">
          <ac:chgData name="Ferry, Sherri L" userId="S::sferry@christianacare.org::3b9a7ee3-4f46-4359-9007-2dcf45e25578" providerId="AD" clId="Web-{22E378B3-0CBC-46D5-8668-4AFA1A800233}" dt="2024-02-20T15:39:19.456" v="5"/>
          <ac:picMkLst>
            <pc:docMk/>
            <pc:sldMk cId="4062439947" sldId="354"/>
            <ac:picMk id="3" creationId="{A5579D96-11B7-6DF5-BFB9-2F7639C2868D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24F08BF8-4C29-A473-4DE5-1BF53F106A17}"/>
    <pc:docChg chg="modSld">
      <pc:chgData name="Halbert DO, Caitlin A" userId="S::caitlin.a.halbert@christianacare.org::daa880d8-bcec-4e26-9e1c-aa7f84bed059" providerId="AD" clId="Web-{24F08BF8-4C29-A473-4DE5-1BF53F106A17}" dt="2024-01-29T15:10:45.139" v="0" actId="20577"/>
      <pc:docMkLst>
        <pc:docMk/>
      </pc:docMkLst>
      <pc:sldChg chg="modSp">
        <pc:chgData name="Halbert DO, Caitlin A" userId="S::caitlin.a.halbert@christianacare.org::daa880d8-bcec-4e26-9e1c-aa7f84bed059" providerId="AD" clId="Web-{24F08BF8-4C29-A473-4DE5-1BF53F106A17}" dt="2024-01-29T15:10:45.139" v="0" actId="20577"/>
        <pc:sldMkLst>
          <pc:docMk/>
          <pc:sldMk cId="163139801" sldId="356"/>
        </pc:sldMkLst>
        <pc:spChg chg="mod">
          <ac:chgData name="Halbert DO, Caitlin A" userId="S::caitlin.a.halbert@christianacare.org::daa880d8-bcec-4e26-9e1c-aa7f84bed059" providerId="AD" clId="Web-{24F08BF8-4C29-A473-4DE5-1BF53F106A17}" dt="2024-01-29T15:10:45.139" v="0" actId="20577"/>
          <ac:spMkLst>
            <pc:docMk/>
            <pc:sldMk cId="163139801" sldId="356"/>
            <ac:spMk id="9" creationId="{397EBFA1-61BE-95DF-63D8-A4084DBE71A6}"/>
          </ac:spMkLst>
        </pc:spChg>
      </pc:sldChg>
    </pc:docChg>
  </pc:docChgLst>
  <pc:docChgLst>
    <pc:chgData name="Ferry, Sherri L" userId="S::sferry@christianacare.org::3b9a7ee3-4f46-4359-9007-2dcf45e25578" providerId="AD" clId="Web-{FEB6014F-367D-65BE-8EA1-C466B62B40BA}"/>
    <pc:docChg chg="modSld">
      <pc:chgData name="Ferry, Sherri L" userId="S::sferry@christianacare.org::3b9a7ee3-4f46-4359-9007-2dcf45e25578" providerId="AD" clId="Web-{FEB6014F-367D-65BE-8EA1-C466B62B40BA}" dt="2024-04-10T16:46:26.171" v="4"/>
      <pc:docMkLst>
        <pc:docMk/>
      </pc:docMkLst>
      <pc:sldChg chg="delSp modSp modCm">
        <pc:chgData name="Ferry, Sherri L" userId="S::sferry@christianacare.org::3b9a7ee3-4f46-4359-9007-2dcf45e25578" providerId="AD" clId="Web-{FEB6014F-367D-65BE-8EA1-C466B62B40BA}" dt="2024-04-10T16:46:26.171" v="4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FEB6014F-367D-65BE-8EA1-C466B62B40BA}" dt="2024-04-10T16:04:18.351" v="3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FEB6014F-367D-65BE-8EA1-C466B62B40BA}" dt="2024-04-10T16:46:26.171" v="4"/>
          <ac:picMkLst>
            <pc:docMk/>
            <pc:sldMk cId="3894782012" sldId="329"/>
            <ac:picMk id="2052" creationId="{613315ED-F046-4692-53F8-13BC4452F10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erry, Sherri L" userId="S::sferry@christianacare.org::3b9a7ee3-4f46-4359-9007-2dcf45e25578" providerId="AD" clId="Web-{FEB6014F-367D-65BE-8EA1-C466B62B40BA}" dt="2024-04-10T16:03:55.209" v="0"/>
              <pc2:cmMkLst xmlns:pc2="http://schemas.microsoft.com/office/powerpoint/2019/9/main/command">
                <pc:docMk/>
                <pc:sldMk cId="3894782012" sldId="329"/>
                <pc2:cmMk id="{62A79EE4-670D-4340-B794-62667A83A894}"/>
              </pc2:cmMkLst>
              <pc226:cmRplyChg chg="add">
                <pc226:chgData name="Ferry, Sherri L" userId="S::sferry@christianacare.org::3b9a7ee3-4f46-4359-9007-2dcf45e25578" providerId="AD" clId="Web-{FEB6014F-367D-65BE-8EA1-C466B62B40BA}" dt="2024-04-10T16:03:55.209" v="0"/>
                <pc2:cmRplyMkLst xmlns:pc2="http://schemas.microsoft.com/office/powerpoint/2019/9/main/command">
                  <pc:docMk/>
                  <pc:sldMk cId="3894782012" sldId="329"/>
                  <pc2:cmMk id="{62A79EE4-670D-4340-B794-62667A83A894}"/>
                  <pc2:cmRplyMk id="{1FF85B4C-0020-4D31-853D-D435D2D1AFB1}"/>
                </pc2:cmRplyMkLst>
              </pc226:cmRplyChg>
            </pc226:cmChg>
          </p:ext>
        </pc:extLst>
      </pc:sldChg>
    </pc:docChg>
  </pc:docChgLst>
  <pc:docChgLst>
    <pc:chgData name="Ferry, Sherri L" userId="S::sferry@christianacare.org::3b9a7ee3-4f46-4359-9007-2dcf45e25578" providerId="AD" clId="Web-{3CA4C40A-236C-460D-BB44-ECB4F4C8C967}"/>
    <pc:docChg chg="modSld">
      <pc:chgData name="Ferry, Sherri L" userId="S::sferry@christianacare.org::3b9a7ee3-4f46-4359-9007-2dcf45e25578" providerId="AD" clId="Web-{3CA4C40A-236C-460D-BB44-ECB4F4C8C967}" dt="2023-10-17T11:28:00.476" v="2"/>
      <pc:docMkLst>
        <pc:docMk/>
      </pc:docMkLst>
      <pc:sldChg chg="delSp modSp">
        <pc:chgData name="Ferry, Sherri L" userId="S::sferry@christianacare.org::3b9a7ee3-4f46-4359-9007-2dcf45e25578" providerId="AD" clId="Web-{3CA4C40A-236C-460D-BB44-ECB4F4C8C967}" dt="2023-10-17T11:28:00.476" v="2"/>
        <pc:sldMkLst>
          <pc:docMk/>
          <pc:sldMk cId="415900586" sldId="340"/>
        </pc:sldMkLst>
        <pc:spChg chg="del mod">
          <ac:chgData name="Ferry, Sherri L" userId="S::sferry@christianacare.org::3b9a7ee3-4f46-4359-9007-2dcf45e25578" providerId="AD" clId="Web-{3CA4C40A-236C-460D-BB44-ECB4F4C8C967}" dt="2023-10-17T11:28:00.476" v="2"/>
          <ac:spMkLst>
            <pc:docMk/>
            <pc:sldMk cId="415900586" sldId="340"/>
            <ac:spMk id="12" creationId="{71841534-1382-2379-B452-895EA89598AE}"/>
          </ac:spMkLst>
        </pc:spChg>
      </pc:sldChg>
    </pc:docChg>
  </pc:docChgLst>
  <pc:docChgLst>
    <pc:chgData name="Ferry, Sherri L" userId="S::sferry@christianacare.org::3b9a7ee3-4f46-4359-9007-2dcf45e25578" providerId="AD" clId="Web-{708B7985-D876-44BB-9A0E-0BB0C9BC5135}"/>
    <pc:docChg chg="modSld">
      <pc:chgData name="Ferry, Sherri L" userId="S::sferry@christianacare.org::3b9a7ee3-4f46-4359-9007-2dcf45e25578" providerId="AD" clId="Web-{708B7985-D876-44BB-9A0E-0BB0C9BC5135}" dt="2024-04-01T12:00:04.649" v="16" actId="20577"/>
      <pc:docMkLst>
        <pc:docMk/>
      </pc:docMkLst>
      <pc:sldChg chg="modSp">
        <pc:chgData name="Ferry, Sherri L" userId="S::sferry@christianacare.org::3b9a7ee3-4f46-4359-9007-2dcf45e25578" providerId="AD" clId="Web-{708B7985-D876-44BB-9A0E-0BB0C9BC5135}" dt="2024-04-01T11:52:31.289" v="8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708B7985-D876-44BB-9A0E-0BB0C9BC5135}" dt="2024-04-01T11:51:57.225" v="5" actId="1076"/>
          <ac:spMkLst>
            <pc:docMk/>
            <pc:sldMk cId="3894782012" sldId="329"/>
            <ac:spMk id="12" creationId="{13DEDDB2-E471-C82A-C154-C80782639C5C}"/>
          </ac:spMkLst>
        </pc:spChg>
        <pc:picChg chg="mod modCrop">
          <ac:chgData name="Ferry, Sherri L" userId="S::sferry@christianacare.org::3b9a7ee3-4f46-4359-9007-2dcf45e25578" providerId="AD" clId="Web-{708B7985-D876-44BB-9A0E-0BB0C9BC5135}" dt="2024-04-01T11:52:31.289" v="8"/>
          <ac:picMkLst>
            <pc:docMk/>
            <pc:sldMk cId="3894782012" sldId="329"/>
            <ac:picMk id="1026" creationId="{B66F794A-FECC-62D2-4566-FC0D7B7B7565}"/>
          </ac:picMkLst>
        </pc:picChg>
      </pc:sldChg>
      <pc:sldChg chg="modSp">
        <pc:chgData name="Ferry, Sherri L" userId="S::sferry@christianacare.org::3b9a7ee3-4f46-4359-9007-2dcf45e25578" providerId="AD" clId="Web-{708B7985-D876-44BB-9A0E-0BB0C9BC5135}" dt="2024-04-01T11:57:17.283" v="14"/>
        <pc:sldMkLst>
          <pc:docMk/>
          <pc:sldMk cId="3271397381" sldId="355"/>
        </pc:sldMkLst>
        <pc:picChg chg="mod modCrop">
          <ac:chgData name="Ferry, Sherri L" userId="S::sferry@christianacare.org::3b9a7ee3-4f46-4359-9007-2dcf45e25578" providerId="AD" clId="Web-{708B7985-D876-44BB-9A0E-0BB0C9BC5135}" dt="2024-04-01T11:57:17.283" v="14"/>
          <ac:picMkLst>
            <pc:docMk/>
            <pc:sldMk cId="3271397381" sldId="355"/>
            <ac:picMk id="12" creationId="{2143E8F9-F824-F8AE-5512-B680CFAB9178}"/>
          </ac:picMkLst>
        </pc:picChg>
      </pc:sldChg>
      <pc:sldChg chg="modSp">
        <pc:chgData name="Ferry, Sherri L" userId="S::sferry@christianacare.org::3b9a7ee3-4f46-4359-9007-2dcf45e25578" providerId="AD" clId="Web-{708B7985-D876-44BB-9A0E-0BB0C9BC5135}" dt="2024-04-01T12:00:04.649" v="16" actId="20577"/>
        <pc:sldMkLst>
          <pc:docMk/>
          <pc:sldMk cId="3958296452" sldId="356"/>
        </pc:sldMkLst>
        <pc:spChg chg="mod">
          <ac:chgData name="Ferry, Sherri L" userId="S::sferry@christianacare.org::3b9a7ee3-4f46-4359-9007-2dcf45e25578" providerId="AD" clId="Web-{708B7985-D876-44BB-9A0E-0BB0C9BC5135}" dt="2024-04-01T12:00:04.649" v="16" actId="20577"/>
          <ac:spMkLst>
            <pc:docMk/>
            <pc:sldMk cId="3958296452" sldId="356"/>
            <ac:spMk id="15" creationId="{2AEC8BC0-CA0B-7680-B8A3-694B10D0CB7A}"/>
          </ac:spMkLst>
        </pc:spChg>
      </pc:sldChg>
    </pc:docChg>
  </pc:docChgLst>
  <pc:docChgLst>
    <pc:chgData name="Ferry, Sherri L" userId="3b9a7ee3-4f46-4359-9007-2dcf45e25578" providerId="ADAL" clId="{FF5D62D1-D77C-4D96-BBE6-103CB02C19B5}"/>
    <pc:docChg chg="undo custSel addSld delSld modSld sldOrd replTag delTag">
      <pc:chgData name="Ferry, Sherri L" userId="3b9a7ee3-4f46-4359-9007-2dcf45e25578" providerId="ADAL" clId="{FF5D62D1-D77C-4D96-BBE6-103CB02C19B5}" dt="2023-11-01T14:28:37.035" v="7279"/>
      <pc:docMkLst>
        <pc:docMk/>
      </pc:docMkLst>
      <pc:sldChg chg="modSp mod replTag delTag">
        <pc:chgData name="Ferry, Sherri L" userId="3b9a7ee3-4f46-4359-9007-2dcf45e25578" providerId="ADAL" clId="{FF5D62D1-D77C-4D96-BBE6-103CB02C19B5}" dt="2023-11-01T14:21:39.759" v="7245"/>
        <pc:sldMkLst>
          <pc:docMk/>
          <pc:sldMk cId="661765998" sldId="262"/>
        </pc:sldMkLst>
        <pc:spChg chg="mod">
          <ac:chgData name="Ferry, Sherri L" userId="3b9a7ee3-4f46-4359-9007-2dcf45e25578" providerId="ADAL" clId="{FF5D62D1-D77C-4D96-BBE6-103CB02C19B5}" dt="2023-10-17T11:28:24.736" v="21" actId="27636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FF5D62D1-D77C-4D96-BBE6-103CB02C19B5}" dt="2023-11-01T14:27:42.868" v="7267"/>
        <pc:sldMkLst>
          <pc:docMk/>
          <pc:sldMk cId="2851127434" sldId="290"/>
        </pc:sldMkLst>
      </pc:sldChg>
      <pc:sldChg chg="del replTag delTag">
        <pc:chgData name="Ferry, Sherri L" userId="3b9a7ee3-4f46-4359-9007-2dcf45e25578" providerId="ADAL" clId="{FF5D62D1-D77C-4D96-BBE6-103CB02C19B5}" dt="2023-10-17T15:42:26.758" v="1863" actId="2696"/>
        <pc:sldMkLst>
          <pc:docMk/>
          <pc:sldMk cId="2113689922" sldId="291"/>
        </pc:sldMkLst>
      </pc:sldChg>
      <pc:sldChg chg="del replTag delTag">
        <pc:chgData name="Ferry, Sherri L" userId="3b9a7ee3-4f46-4359-9007-2dcf45e25578" providerId="ADAL" clId="{FF5D62D1-D77C-4D96-BBE6-103CB02C19B5}" dt="2023-11-01T14:22:43.548" v="7251"/>
        <pc:sldMkLst>
          <pc:docMk/>
          <pc:sldMk cId="242236647" sldId="308"/>
        </pc:sldMkLst>
      </pc:sldChg>
      <pc:sldChg chg="addSp delSp modSp del mod replTag delTag">
        <pc:chgData name="Ferry, Sherri L" userId="3b9a7ee3-4f46-4359-9007-2dcf45e25578" providerId="ADAL" clId="{FF5D62D1-D77C-4D96-BBE6-103CB02C19B5}" dt="2023-10-18T13:33:49.835" v="3895" actId="2696"/>
        <pc:sldMkLst>
          <pc:docMk/>
          <pc:sldMk cId="2016940247" sldId="327"/>
        </pc:sldMkLst>
        <pc:spChg chg="del">
          <ac:chgData name="Ferry, Sherri L" userId="3b9a7ee3-4f46-4359-9007-2dcf45e25578" providerId="ADAL" clId="{FF5D62D1-D77C-4D96-BBE6-103CB02C19B5}" dt="2023-10-17T16:45:28.870" v="2846" actId="21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FF5D62D1-D77C-4D96-BBE6-103CB02C19B5}" dt="2023-10-17T16:45:31.359" v="2847" actId="21"/>
          <ac:spMkLst>
            <pc:docMk/>
            <pc:sldMk cId="2016940247" sldId="327"/>
            <ac:spMk id="5" creationId="{11E469CF-F19A-8404-8E31-9A28BEB199AE}"/>
          </ac:spMkLst>
        </pc:spChg>
        <pc:spChg chg="add del mod">
          <ac:chgData name="Ferry, Sherri L" userId="3b9a7ee3-4f46-4359-9007-2dcf45e25578" providerId="ADAL" clId="{FF5D62D1-D77C-4D96-BBE6-103CB02C19B5}" dt="2023-10-18T13:20:48.744" v="3794"/>
          <ac:spMkLst>
            <pc:docMk/>
            <pc:sldMk cId="2016940247" sldId="327"/>
            <ac:spMk id="5" creationId="{94500C15-CA78-F4BD-286F-5561F509CF82}"/>
          </ac:spMkLst>
        </pc:spChg>
        <pc:spChg chg="add del mod">
          <ac:chgData name="Ferry, Sherri L" userId="3b9a7ee3-4f46-4359-9007-2dcf45e25578" providerId="ADAL" clId="{FF5D62D1-D77C-4D96-BBE6-103CB02C19B5}" dt="2023-10-18T13:28:29.614" v="3838"/>
          <ac:spMkLst>
            <pc:docMk/>
            <pc:sldMk cId="2016940247" sldId="327"/>
            <ac:spMk id="8" creationId="{6915EFB1-879E-C4B2-9B6A-B559C39263E2}"/>
          </ac:spMkLst>
        </pc:spChg>
        <pc:spChg chg="add mod">
          <ac:chgData name="Ferry, Sherri L" userId="3b9a7ee3-4f46-4359-9007-2dcf45e25578" providerId="ADAL" clId="{FF5D62D1-D77C-4D96-BBE6-103CB02C19B5}" dt="2023-10-18T13:31:27.297" v="3881" actId="1076"/>
          <ac:spMkLst>
            <pc:docMk/>
            <pc:sldMk cId="2016940247" sldId="327"/>
            <ac:spMk id="12" creationId="{80CF7F2A-B5B3-108C-153D-185133DD64E2}"/>
          </ac:spMkLst>
        </pc:spChg>
        <pc:picChg chg="add del mod">
          <ac:chgData name="Ferry, Sherri L" userId="3b9a7ee3-4f46-4359-9007-2dcf45e25578" providerId="ADAL" clId="{FF5D62D1-D77C-4D96-BBE6-103CB02C19B5}" dt="2023-10-18T13:20:42.809" v="3793" actId="21"/>
          <ac:picMkLst>
            <pc:docMk/>
            <pc:sldMk cId="2016940247" sldId="327"/>
            <ac:picMk id="2" creationId="{A60F9FF4-4873-7BE1-5514-95AC1331A942}"/>
          </ac:picMkLst>
        </pc:picChg>
        <pc:picChg chg="add del mod">
          <ac:chgData name="Ferry, Sherri L" userId="3b9a7ee3-4f46-4359-9007-2dcf45e25578" providerId="ADAL" clId="{FF5D62D1-D77C-4D96-BBE6-103CB02C19B5}" dt="2023-10-18T13:20:42.809" v="3793" actId="21"/>
          <ac:picMkLst>
            <pc:docMk/>
            <pc:sldMk cId="2016940247" sldId="327"/>
            <ac:picMk id="3" creationId="{659A4ED7-0DBB-73DD-7125-C9CA8A9E3A16}"/>
          </ac:picMkLst>
        </pc:picChg>
        <pc:picChg chg="add del mod">
          <ac:chgData name="Ferry, Sherri L" userId="3b9a7ee3-4f46-4359-9007-2dcf45e25578" providerId="ADAL" clId="{FF5D62D1-D77C-4D96-BBE6-103CB02C19B5}" dt="2023-10-18T13:31:24.772" v="3880" actId="21"/>
          <ac:picMkLst>
            <pc:docMk/>
            <pc:sldMk cId="2016940247" sldId="327"/>
            <ac:picMk id="7" creationId="{C9ACBCCB-548D-2DB3-9397-8DFD5504708F}"/>
          </ac:picMkLst>
        </pc:picChg>
        <pc:picChg chg="add del">
          <ac:chgData name="Ferry, Sherri L" userId="3b9a7ee3-4f46-4359-9007-2dcf45e25578" providerId="ADAL" clId="{FF5D62D1-D77C-4D96-BBE6-103CB02C19B5}" dt="2023-10-18T13:31:14.992" v="3877" actId="21"/>
          <ac:picMkLst>
            <pc:docMk/>
            <pc:sldMk cId="2016940247" sldId="327"/>
            <ac:picMk id="10" creationId="{99789160-A105-A2CD-9C48-595F5784DDA3}"/>
          </ac:picMkLst>
        </pc:picChg>
        <pc:picChg chg="del">
          <ac:chgData name="Ferry, Sherri L" userId="3b9a7ee3-4f46-4359-9007-2dcf45e25578" providerId="ADAL" clId="{FF5D62D1-D77C-4D96-BBE6-103CB02C19B5}" dt="2023-10-17T16:45:33.576" v="2848" actId="21"/>
          <ac:picMkLst>
            <pc:docMk/>
            <pc:sldMk cId="2016940247" sldId="327"/>
            <ac:picMk id="1026" creationId="{8B0032C4-8FCE-A3C3-7CDA-7B1F924A0CA1}"/>
          </ac:picMkLst>
        </pc:picChg>
        <pc:picChg chg="add del mod">
          <ac:chgData name="Ferry, Sherri L" userId="3b9a7ee3-4f46-4359-9007-2dcf45e25578" providerId="ADAL" clId="{FF5D62D1-D77C-4D96-BBE6-103CB02C19B5}" dt="2023-10-18T13:25:33.406" v="3815" actId="21"/>
          <ac:picMkLst>
            <pc:docMk/>
            <pc:sldMk cId="2016940247" sldId="327"/>
            <ac:picMk id="3074" creationId="{706ED059-666A-6D84-9FEC-218550C39268}"/>
          </ac:picMkLst>
        </pc:picChg>
        <pc:picChg chg="add del mod">
          <ac:chgData name="Ferry, Sherri L" userId="3b9a7ee3-4f46-4359-9007-2dcf45e25578" providerId="ADAL" clId="{FF5D62D1-D77C-4D96-BBE6-103CB02C19B5}" dt="2023-10-18T13:31:16.610" v="3878" actId="21"/>
          <ac:picMkLst>
            <pc:docMk/>
            <pc:sldMk cId="2016940247" sldId="327"/>
            <ac:picMk id="3076" creationId="{69319719-920D-B645-E948-8F3F4026C35A}"/>
          </ac:picMkLst>
        </pc:picChg>
      </pc:sldChg>
      <pc:sldChg chg="addSp delSp modSp mod setBg modClrScheme replTag delTag delDesignElem chgLayout">
        <pc:chgData name="Ferry, Sherri L" userId="3b9a7ee3-4f46-4359-9007-2dcf45e25578" providerId="ADAL" clId="{FF5D62D1-D77C-4D96-BBE6-103CB02C19B5}" dt="2023-11-01T14:28:07.962" v="7275"/>
        <pc:sldMkLst>
          <pc:docMk/>
          <pc:sldMk cId="2716150224" sldId="331"/>
        </pc:sldMkLst>
        <pc:spChg chg="add del mod">
          <ac:chgData name="Ferry, Sherri L" userId="3b9a7ee3-4f46-4359-9007-2dcf45e25578" providerId="ADAL" clId="{FF5D62D1-D77C-4D96-BBE6-103CB02C19B5}" dt="2023-10-17T15:31:54.257" v="1509" actId="21"/>
          <ac:spMkLst>
            <pc:docMk/>
            <pc:sldMk cId="2716150224" sldId="331"/>
            <ac:spMk id="3" creationId="{0AB1661F-F3F3-9ACB-C3CB-71CE68E3B7FB}"/>
          </ac:spMkLst>
        </pc:spChg>
        <pc:spChg chg="add mod">
          <ac:chgData name="Ferry, Sherri L" userId="3b9a7ee3-4f46-4359-9007-2dcf45e25578" providerId="ADAL" clId="{FF5D62D1-D77C-4D96-BBE6-103CB02C19B5}" dt="2023-10-26T12:31:14.807" v="6522" actId="1076"/>
          <ac:spMkLst>
            <pc:docMk/>
            <pc:sldMk cId="2716150224" sldId="331"/>
            <ac:spMk id="4" creationId="{448D0ACB-74A4-E3D6-EA29-E3BF91B52FBF}"/>
          </ac:spMkLst>
        </pc:spChg>
        <pc:spChg chg="mod ord">
          <ac:chgData name="Ferry, Sherri L" userId="3b9a7ee3-4f46-4359-9007-2dcf45e25578" providerId="ADAL" clId="{FF5D62D1-D77C-4D96-BBE6-103CB02C19B5}" dt="2023-10-18T15:49:23.239" v="4052"/>
          <ac:spMkLst>
            <pc:docMk/>
            <pc:sldMk cId="2716150224" sldId="331"/>
            <ac:spMk id="6" creationId="{72FEEF35-3AD0-7BEC-FA88-700359F1DD19}"/>
          </ac:spMkLst>
        </pc:spChg>
        <pc:spChg chg="del mod">
          <ac:chgData name="Ferry, Sherri L" userId="3b9a7ee3-4f46-4359-9007-2dcf45e25578" providerId="ADAL" clId="{FF5D62D1-D77C-4D96-BBE6-103CB02C19B5}" dt="2023-10-17T15:26:46.165" v="1430" actId="21"/>
          <ac:spMkLst>
            <pc:docMk/>
            <pc:sldMk cId="2716150224" sldId="331"/>
            <ac:spMk id="7" creationId="{71ABD60E-313F-EF5D-9172-F89536EE955F}"/>
          </ac:spMkLst>
        </pc:spChg>
        <pc:spChg chg="mod ord">
          <ac:chgData name="Ferry, Sherri L" userId="3b9a7ee3-4f46-4359-9007-2dcf45e25578" providerId="ADAL" clId="{FF5D62D1-D77C-4D96-BBE6-103CB02C19B5}" dt="2023-10-17T15:25:59.845" v="1423" actId="2085"/>
          <ac:spMkLst>
            <pc:docMk/>
            <pc:sldMk cId="2716150224" sldId="331"/>
            <ac:spMk id="8" creationId="{F5CDE940-F5E3-A04F-59D0-EB524F2D6BBD}"/>
          </ac:spMkLst>
        </pc:spChg>
        <pc:spChg chg="mod ord">
          <ac:chgData name="Ferry, Sherri L" userId="3b9a7ee3-4f46-4359-9007-2dcf45e25578" providerId="ADAL" clId="{FF5D62D1-D77C-4D96-BBE6-103CB02C19B5}" dt="2023-10-17T15:28:29.408" v="1452" actId="207"/>
          <ac:spMkLst>
            <pc:docMk/>
            <pc:sldMk cId="2716150224" sldId="331"/>
            <ac:spMk id="9" creationId="{72BED13A-19DD-3B3B-3B8F-9D51093BA026}"/>
          </ac:spMkLst>
        </pc:spChg>
        <pc:spChg chg="add del">
          <ac:chgData name="Ferry, Sherri L" userId="3b9a7ee3-4f46-4359-9007-2dcf45e25578" providerId="ADAL" clId="{FF5D62D1-D77C-4D96-BBE6-103CB02C19B5}" dt="2023-10-17T15:24:56.715" v="1416" actId="26606"/>
          <ac:spMkLst>
            <pc:docMk/>
            <pc:sldMk cId="2716150224" sldId="331"/>
            <ac:spMk id="14" creationId="{F13C74B1-5B17-4795-BED0-7140497B445A}"/>
          </ac:spMkLst>
        </pc:spChg>
        <pc:spChg chg="add del">
          <ac:chgData name="Ferry, Sherri L" userId="3b9a7ee3-4f46-4359-9007-2dcf45e25578" providerId="ADAL" clId="{FF5D62D1-D77C-4D96-BBE6-103CB02C19B5}" dt="2023-10-17T15:24:56.715" v="1416" actId="26606"/>
          <ac:spMkLst>
            <pc:docMk/>
            <pc:sldMk cId="2716150224" sldId="331"/>
            <ac:spMk id="16" creationId="{D4974D33-8DC5-464E-8C6D-BE58F0669C17}"/>
          </ac:spMkLst>
        </pc:spChg>
        <pc:spChg chg="add del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1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19" creationId="{D1EA859B-E555-4109-94F3-6700E046E008}"/>
          </ac:spMkLst>
        </pc:spChg>
        <pc:spChg chg="add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24" creationId="{23E547B5-89CF-4EC0-96DE-25771AED0799}"/>
          </ac:spMkLst>
        </pc:spChg>
        <pc:spChg chg="add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26" creationId="{3F0B8CEB-8279-4E5E-A0CE-1FC9F71736F2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1" creationId="{3AFE8227-C443-417B-BA91-520EB1EF4559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3" creationId="{907741FC-B544-4A6E-B831-6789D042333D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5" creationId="{3F0BE7ED-7814-4273-B18A-F26CC0380380}"/>
          </ac:spMkLst>
        </pc:spChg>
        <pc:picChg chg="add mod ord">
          <ac:chgData name="Ferry, Sherri L" userId="3b9a7ee3-4f46-4359-9007-2dcf45e25578" providerId="ADAL" clId="{FF5D62D1-D77C-4D96-BBE6-103CB02C19B5}" dt="2023-10-17T15:25:14.769" v="1419" actId="26606"/>
          <ac:picMkLst>
            <pc:docMk/>
            <pc:sldMk cId="2716150224" sldId="331"/>
            <ac:picMk id="2" creationId="{6AF50697-66A4-91CF-3B5D-4E78108AAA86}"/>
          </ac:picMkLst>
        </pc:picChg>
        <pc:picChg chg="add del mod">
          <ac:chgData name="Ferry, Sherri L" userId="3b9a7ee3-4f46-4359-9007-2dcf45e25578" providerId="ADAL" clId="{FF5D62D1-D77C-4D96-BBE6-103CB02C19B5}" dt="2023-10-17T15:23:06.223" v="1399" actId="21"/>
          <ac:picMkLst>
            <pc:docMk/>
            <pc:sldMk cId="2716150224" sldId="331"/>
            <ac:picMk id="4098" creationId="{A44FC09A-A7C9-7D00-D2D6-A8B9ECE37D71}"/>
          </ac:picMkLst>
        </pc:picChg>
        <pc:picChg chg="del">
          <ac:chgData name="Ferry, Sherri L" userId="3b9a7ee3-4f46-4359-9007-2dcf45e25578" providerId="ADAL" clId="{FF5D62D1-D77C-4D96-BBE6-103CB02C19B5}" dt="2023-10-17T15:18:49.389" v="1372" actId="21"/>
          <ac:picMkLst>
            <pc:docMk/>
            <pc:sldMk cId="2716150224" sldId="331"/>
            <ac:picMk id="7174" creationId="{A6A794E4-0146-6B8E-0997-89289DC460D8}"/>
          </ac:picMkLst>
        </pc:picChg>
      </pc:sldChg>
      <pc:sldChg chg="addSp delSp modSp add del mod ord replTag delTag">
        <pc:chgData name="Ferry, Sherri L" userId="3b9a7ee3-4f46-4359-9007-2dcf45e25578" providerId="ADAL" clId="{FF5D62D1-D77C-4D96-BBE6-103CB02C19B5}" dt="2023-11-01T14:24:57.754" v="7259"/>
        <pc:sldMkLst>
          <pc:docMk/>
          <pc:sldMk cId="3291441069" sldId="332"/>
        </pc:sldMkLst>
        <pc:spChg chg="del">
          <ac:chgData name="Ferry, Sherri L" userId="3b9a7ee3-4f46-4359-9007-2dcf45e25578" providerId="ADAL" clId="{FF5D62D1-D77C-4D96-BBE6-103CB02C19B5}" dt="2023-10-17T16:13:19.821" v="1899" actId="21"/>
          <ac:spMkLst>
            <pc:docMk/>
            <pc:sldMk cId="3291441069" sldId="332"/>
            <ac:spMk id="2" creationId="{D6925E96-232B-1C06-02BD-9B150003532A}"/>
          </ac:spMkLst>
        </pc:spChg>
        <pc:spChg chg="add del mod">
          <ac:chgData name="Ferry, Sherri L" userId="3b9a7ee3-4f46-4359-9007-2dcf45e25578" providerId="ADAL" clId="{FF5D62D1-D77C-4D96-BBE6-103CB02C19B5}" dt="2023-10-17T16:13:07.634" v="1897" actId="21"/>
          <ac:spMkLst>
            <pc:docMk/>
            <pc:sldMk cId="3291441069" sldId="332"/>
            <ac:spMk id="5" creationId="{0E60F9E4-8790-309E-670C-9F69867AC220}"/>
          </ac:spMkLst>
        </pc:spChg>
        <pc:spChg chg="add del mod">
          <ac:chgData name="Ferry, Sherri L" userId="3b9a7ee3-4f46-4359-9007-2dcf45e25578" providerId="ADAL" clId="{FF5D62D1-D77C-4D96-BBE6-103CB02C19B5}" dt="2023-10-17T16:13:30.226" v="1901" actId="21"/>
          <ac:spMkLst>
            <pc:docMk/>
            <pc:sldMk cId="3291441069" sldId="332"/>
            <ac:spMk id="9" creationId="{FAD6B844-5576-D6D7-BEE0-98BC3F1D3B2B}"/>
          </ac:spMkLst>
        </pc:spChg>
        <pc:spChg chg="del">
          <ac:chgData name="Ferry, Sherri L" userId="3b9a7ee3-4f46-4359-9007-2dcf45e25578" providerId="ADAL" clId="{FF5D62D1-D77C-4D96-BBE6-103CB02C19B5}" dt="2023-10-17T16:13:01.868" v="1896" actId="21"/>
          <ac:spMkLst>
            <pc:docMk/>
            <pc:sldMk cId="3291441069" sldId="332"/>
            <ac:spMk id="14" creationId="{AC72EF6D-1961-4762-E7C9-21136DA460DC}"/>
          </ac:spMkLst>
        </pc:spChg>
        <pc:spChg chg="mod">
          <ac:chgData name="Ferry, Sherri L" userId="3b9a7ee3-4f46-4359-9007-2dcf45e25578" providerId="ADAL" clId="{FF5D62D1-D77C-4D96-BBE6-103CB02C19B5}" dt="2023-10-17T17:16:10.895" v="2865" actId="1076"/>
          <ac:spMkLst>
            <pc:docMk/>
            <pc:sldMk cId="3291441069" sldId="332"/>
            <ac:spMk id="18" creationId="{DA472410-E0D4-CF9B-BC86-1C4A8F427CEB}"/>
          </ac:spMkLst>
        </pc:spChg>
        <pc:spChg chg="add del mod">
          <ac:chgData name="Ferry, Sherri L" userId="3b9a7ee3-4f46-4359-9007-2dcf45e25578" providerId="ADAL" clId="{FF5D62D1-D77C-4D96-BBE6-103CB02C19B5}" dt="2023-10-17T16:32:49.492" v="2141" actId="21"/>
          <ac:spMkLst>
            <pc:docMk/>
            <pc:sldMk cId="3291441069" sldId="332"/>
            <ac:spMk id="24" creationId="{A912444D-7D75-6EB0-E3CD-B9B8D5E81783}"/>
          </ac:spMkLst>
        </pc:spChg>
        <pc:spChg chg="add mod">
          <ac:chgData name="Ferry, Sherri L" userId="3b9a7ee3-4f46-4359-9007-2dcf45e25578" providerId="ADAL" clId="{FF5D62D1-D77C-4D96-BBE6-103CB02C19B5}" dt="2023-10-17T17:16:02.811" v="2864" actId="948"/>
          <ac:spMkLst>
            <pc:docMk/>
            <pc:sldMk cId="3291441069" sldId="332"/>
            <ac:spMk id="30" creationId="{ED5BA90C-F2DE-305A-61D5-75B470BD2EE3}"/>
          </ac:spMkLst>
        </pc:spChg>
        <pc:picChg chg="del">
          <ac:chgData name="Ferry, Sherri L" userId="3b9a7ee3-4f46-4359-9007-2dcf45e25578" providerId="ADAL" clId="{FF5D62D1-D77C-4D96-BBE6-103CB02C19B5}" dt="2023-10-17T16:13:23.118" v="1900" actId="21"/>
          <ac:picMkLst>
            <pc:docMk/>
            <pc:sldMk cId="3291441069" sldId="332"/>
            <ac:picMk id="10" creationId="{89D39896-80F5-CD1C-8708-4EC87D49FB61}"/>
          </ac:picMkLst>
        </pc:picChg>
        <pc:picChg chg="add del mod">
          <ac:chgData name="Ferry, Sherri L" userId="3b9a7ee3-4f46-4359-9007-2dcf45e25578" providerId="ADAL" clId="{FF5D62D1-D77C-4D96-BBE6-103CB02C19B5}" dt="2023-10-17T16:17:37.374" v="1906" actId="21"/>
          <ac:picMkLst>
            <pc:docMk/>
            <pc:sldMk cId="3291441069" sldId="332"/>
            <ac:picMk id="12" creationId="{3E2BC3C1-0118-4D5C-1C12-42100AC95DE5}"/>
          </ac:picMkLst>
        </pc:picChg>
        <pc:picChg chg="del">
          <ac:chgData name="Ferry, Sherri L" userId="3b9a7ee3-4f46-4359-9007-2dcf45e25578" providerId="ADAL" clId="{FF5D62D1-D77C-4D96-BBE6-103CB02C19B5}" dt="2023-10-17T16:13:14.307" v="1898" actId="21"/>
          <ac:picMkLst>
            <pc:docMk/>
            <pc:sldMk cId="3291441069" sldId="332"/>
            <ac:picMk id="13" creationId="{24D5A096-AC6E-619B-8BB9-F88681BC56E3}"/>
          </ac:picMkLst>
        </pc:picChg>
        <pc:picChg chg="add del mod">
          <ac:chgData name="Ferry, Sherri L" userId="3b9a7ee3-4f46-4359-9007-2dcf45e25578" providerId="ADAL" clId="{FF5D62D1-D77C-4D96-BBE6-103CB02C19B5}" dt="2023-10-17T16:25:40.360" v="1917" actId="21"/>
          <ac:picMkLst>
            <pc:docMk/>
            <pc:sldMk cId="3291441069" sldId="332"/>
            <ac:picMk id="16" creationId="{46E28649-8891-03F7-E6ED-FBA1B5527B8F}"/>
          </ac:picMkLst>
        </pc:picChg>
        <pc:picChg chg="add del mod">
          <ac:chgData name="Ferry, Sherri L" userId="3b9a7ee3-4f46-4359-9007-2dcf45e25578" providerId="ADAL" clId="{FF5D62D1-D77C-4D96-BBE6-103CB02C19B5}" dt="2023-10-17T16:32:52.234" v="2142" actId="21"/>
          <ac:picMkLst>
            <pc:docMk/>
            <pc:sldMk cId="3291441069" sldId="332"/>
            <ac:picMk id="20" creationId="{CE744EFC-2886-540F-4931-0081B469C926}"/>
          </ac:picMkLst>
        </pc:picChg>
        <pc:picChg chg="add mod">
          <ac:chgData name="Ferry, Sherri L" userId="3b9a7ee3-4f46-4359-9007-2dcf45e25578" providerId="ADAL" clId="{FF5D62D1-D77C-4D96-BBE6-103CB02C19B5}" dt="2023-10-17T16:43:37.003" v="2756" actId="1076"/>
          <ac:picMkLst>
            <pc:docMk/>
            <pc:sldMk cId="3291441069" sldId="332"/>
            <ac:picMk id="22" creationId="{EDBE4EBB-F612-83DC-235D-12ECFB4203A7}"/>
          </ac:picMkLst>
        </pc:picChg>
        <pc:picChg chg="add mod">
          <ac:chgData name="Ferry, Sherri L" userId="3b9a7ee3-4f46-4359-9007-2dcf45e25578" providerId="ADAL" clId="{FF5D62D1-D77C-4D96-BBE6-103CB02C19B5}" dt="2023-10-17T17:15:38.290" v="2862" actId="1076"/>
          <ac:picMkLst>
            <pc:docMk/>
            <pc:sldMk cId="3291441069" sldId="332"/>
            <ac:picMk id="28" creationId="{01456519-5893-E11B-9989-C9425F2711C8}"/>
          </ac:picMkLst>
        </pc:picChg>
      </pc:sldChg>
      <pc:sldChg chg="addSp delSp modSp mod setBg replTag delTag">
        <pc:chgData name="Ferry, Sherri L" userId="3b9a7ee3-4f46-4359-9007-2dcf45e25578" providerId="ADAL" clId="{FF5D62D1-D77C-4D96-BBE6-103CB02C19B5}" dt="2023-11-01T14:28:37.035" v="7279"/>
        <pc:sldMkLst>
          <pc:docMk/>
          <pc:sldMk cId="2638634760" sldId="337"/>
        </pc:sldMkLst>
        <pc:spChg chg="del">
          <ac:chgData name="Ferry, Sherri L" userId="3b9a7ee3-4f46-4359-9007-2dcf45e25578" providerId="ADAL" clId="{FF5D62D1-D77C-4D96-BBE6-103CB02C19B5}" dt="2023-10-17T11:40:39.583" v="88" actId="21"/>
          <ac:spMkLst>
            <pc:docMk/>
            <pc:sldMk cId="2638634760" sldId="337"/>
            <ac:spMk id="12" creationId="{71841534-1382-2379-B452-895EA89598AE}"/>
          </ac:spMkLst>
        </pc:spChg>
        <pc:spChg chg="mod">
          <ac:chgData name="Ferry, Sherri L" userId="3b9a7ee3-4f46-4359-9007-2dcf45e25578" providerId="ADAL" clId="{FF5D62D1-D77C-4D96-BBE6-103CB02C19B5}" dt="2023-10-18T15:48:57.322" v="4040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3b9a7ee3-4f46-4359-9007-2dcf45e25578" providerId="ADAL" clId="{FF5D62D1-D77C-4D96-BBE6-103CB02C19B5}" dt="2023-10-17T12:01:42.106" v="451" actId="207"/>
          <ac:spMkLst>
            <pc:docMk/>
            <pc:sldMk cId="2638634760" sldId="337"/>
            <ac:spMk id="16" creationId="{F3D5FA8E-C942-72A1-113B-503ECDAE7132}"/>
          </ac:spMkLst>
        </pc:spChg>
        <pc:picChg chg="add mod modCrop">
          <ac:chgData name="Ferry, Sherri L" userId="3b9a7ee3-4f46-4359-9007-2dcf45e25578" providerId="ADAL" clId="{FF5D62D1-D77C-4D96-BBE6-103CB02C19B5}" dt="2023-10-17T15:17:20.472" v="1356" actId="207"/>
          <ac:picMkLst>
            <pc:docMk/>
            <pc:sldMk cId="2638634760" sldId="337"/>
            <ac:picMk id="3" creationId="{491D708E-4C93-3AF7-7721-8BAD7392E603}"/>
          </ac:picMkLst>
        </pc:picChg>
        <pc:picChg chg="add del mod">
          <ac:chgData name="Ferry, Sherri L" userId="3b9a7ee3-4f46-4359-9007-2dcf45e25578" providerId="ADAL" clId="{FF5D62D1-D77C-4D96-BBE6-103CB02C19B5}" dt="2023-10-17T11:54:53.385" v="371" actId="21"/>
          <ac:picMkLst>
            <pc:docMk/>
            <pc:sldMk cId="2638634760" sldId="337"/>
            <ac:picMk id="1026" creationId="{E797FAEF-CD6A-646E-3A8D-FAFB6A746046}"/>
          </ac:picMkLst>
        </pc:picChg>
        <pc:picChg chg="mod">
          <ac:chgData name="Ferry, Sherri L" userId="3b9a7ee3-4f46-4359-9007-2dcf45e25578" providerId="ADAL" clId="{FF5D62D1-D77C-4D96-BBE6-103CB02C19B5}" dt="2023-10-17T11:53:00.877" v="370" actId="1076"/>
          <ac:picMkLst>
            <pc:docMk/>
            <pc:sldMk cId="2638634760" sldId="337"/>
            <ac:picMk id="2060" creationId="{38F32300-0121-B4F0-28CF-80D01EDCE64C}"/>
          </ac:picMkLst>
        </pc:picChg>
      </pc:sldChg>
      <pc:sldChg chg="addSp delSp modSp del mod setBg replTag delTag">
        <pc:chgData name="Ferry, Sherri L" userId="3b9a7ee3-4f46-4359-9007-2dcf45e25578" providerId="ADAL" clId="{FF5D62D1-D77C-4D96-BBE6-103CB02C19B5}" dt="2023-10-17T12:38:41.955" v="797" actId="2696"/>
        <pc:sldMkLst>
          <pc:docMk/>
          <pc:sldMk cId="415900586" sldId="340"/>
        </pc:sldMkLst>
        <pc:spChg chg="add del mod">
          <ac:chgData name="Ferry, Sherri L" userId="3b9a7ee3-4f46-4359-9007-2dcf45e25578" providerId="ADAL" clId="{FF5D62D1-D77C-4D96-BBE6-103CB02C19B5}" dt="2023-10-17T11:28:44.488" v="27" actId="21"/>
          <ac:spMkLst>
            <pc:docMk/>
            <pc:sldMk cId="415900586" sldId="340"/>
            <ac:spMk id="2" creationId="{B1E43D8E-A28D-5DC8-1885-2901381FAEFB}"/>
          </ac:spMkLst>
        </pc:spChg>
        <pc:spChg chg="add del mod">
          <ac:chgData name="Ferry, Sherri L" userId="3b9a7ee3-4f46-4359-9007-2dcf45e25578" providerId="ADAL" clId="{FF5D62D1-D77C-4D96-BBE6-103CB02C19B5}" dt="2023-10-17T11:33:21.586" v="53" actId="47"/>
          <ac:spMkLst>
            <pc:docMk/>
            <pc:sldMk cId="415900586" sldId="340"/>
            <ac:spMk id="3" creationId="{EBD8C575-330D-FF59-B0FF-B41B18C5E0DF}"/>
          </ac:spMkLst>
        </pc:spChg>
        <pc:spChg chg="mod">
          <ac:chgData name="Ferry, Sherri L" userId="3b9a7ee3-4f46-4359-9007-2dcf45e25578" providerId="ADAL" clId="{FF5D62D1-D77C-4D96-BBE6-103CB02C19B5}" dt="2023-10-17T12:16:37.007" v="579" actId="1076"/>
          <ac:spMkLst>
            <pc:docMk/>
            <pc:sldMk cId="415900586" sldId="340"/>
            <ac:spMk id="5" creationId="{D145D48B-7833-2809-51DB-DF5757761607}"/>
          </ac:spMkLst>
        </pc:spChg>
        <pc:spChg chg="add del mod">
          <ac:chgData name="Ferry, Sherri L" userId="3b9a7ee3-4f46-4359-9007-2dcf45e25578" providerId="ADAL" clId="{FF5D62D1-D77C-4D96-BBE6-103CB02C19B5}" dt="2023-10-17T12:05:46.552" v="463"/>
          <ac:spMkLst>
            <pc:docMk/>
            <pc:sldMk cId="415900586" sldId="340"/>
            <ac:spMk id="8" creationId="{0B226D8E-0965-A3DA-8AA3-54E505E3689D}"/>
          </ac:spMkLst>
        </pc:spChg>
        <pc:spChg chg="add mod">
          <ac:chgData name="Ferry, Sherri L" userId="3b9a7ee3-4f46-4359-9007-2dcf45e25578" providerId="ADAL" clId="{FF5D62D1-D77C-4D96-BBE6-103CB02C19B5}" dt="2023-10-17T12:18:23.919" v="598" actId="14100"/>
          <ac:spMkLst>
            <pc:docMk/>
            <pc:sldMk cId="415900586" sldId="340"/>
            <ac:spMk id="11" creationId="{82F8308D-E888-3DF9-05D9-D552B64F5ACE}"/>
          </ac:spMkLst>
        </pc:spChg>
        <pc:spChg chg="mod">
          <ac:chgData name="Ferry, Sherri L" userId="3b9a7ee3-4f46-4359-9007-2dcf45e25578" providerId="ADAL" clId="{FF5D62D1-D77C-4D96-BBE6-103CB02C19B5}" dt="2023-10-17T12:17:56.875" v="593" actId="403"/>
          <ac:spMkLst>
            <pc:docMk/>
            <pc:sldMk cId="415900586" sldId="340"/>
            <ac:spMk id="15" creationId="{0F8207A6-5488-CA31-B7B4-88DA3DE3E263}"/>
          </ac:spMkLst>
        </pc:spChg>
        <pc:picChg chg="mod modCrop">
          <ac:chgData name="Ferry, Sherri L" userId="3b9a7ee3-4f46-4359-9007-2dcf45e25578" providerId="ADAL" clId="{FF5D62D1-D77C-4D96-BBE6-103CB02C19B5}" dt="2023-10-17T12:25:55.030" v="667" actId="732"/>
          <ac:picMkLst>
            <pc:docMk/>
            <pc:sldMk cId="415900586" sldId="340"/>
            <ac:picMk id="4" creationId="{EDA0F948-301D-2507-8571-E336806262F5}"/>
          </ac:picMkLst>
        </pc:picChg>
        <pc:picChg chg="add del mod">
          <ac:chgData name="Ferry, Sherri L" userId="3b9a7ee3-4f46-4359-9007-2dcf45e25578" providerId="ADAL" clId="{FF5D62D1-D77C-4D96-BBE6-103CB02C19B5}" dt="2023-10-17T12:05:46.538" v="461" actId="21"/>
          <ac:picMkLst>
            <pc:docMk/>
            <pc:sldMk cId="415900586" sldId="340"/>
            <ac:picMk id="7" creationId="{992756B5-5F60-3BD9-DA4D-D12D9F330D96}"/>
          </ac:picMkLst>
        </pc:picChg>
        <pc:picChg chg="add mod modCrop">
          <ac:chgData name="Ferry, Sherri L" userId="3b9a7ee3-4f46-4359-9007-2dcf45e25578" providerId="ADAL" clId="{FF5D62D1-D77C-4D96-BBE6-103CB02C19B5}" dt="2023-10-17T12:18:17.839" v="597" actId="14100"/>
          <ac:picMkLst>
            <pc:docMk/>
            <pc:sldMk cId="415900586" sldId="340"/>
            <ac:picMk id="10" creationId="{D958A89C-5734-EF26-594B-934D7ECF21B8}"/>
          </ac:picMkLst>
        </pc:picChg>
      </pc:sldChg>
      <pc:sldChg chg="del replTag delTag">
        <pc:chgData name="Ferry, Sherri L" userId="3b9a7ee3-4f46-4359-9007-2dcf45e25578" providerId="ADAL" clId="{FF5D62D1-D77C-4D96-BBE6-103CB02C19B5}" dt="2023-10-17T15:42:06.123" v="1858" actId="2696"/>
        <pc:sldMkLst>
          <pc:docMk/>
          <pc:sldMk cId="132216771" sldId="341"/>
        </pc:sldMkLst>
      </pc:sldChg>
      <pc:sldChg chg="del replTag delTag">
        <pc:chgData name="Ferry, Sherri L" userId="3b9a7ee3-4f46-4359-9007-2dcf45e25578" providerId="ADAL" clId="{FF5D62D1-D77C-4D96-BBE6-103CB02C19B5}" dt="2023-10-17T15:58:54.806" v="1870" actId="2696"/>
        <pc:sldMkLst>
          <pc:docMk/>
          <pc:sldMk cId="3022196478" sldId="342"/>
        </pc:sldMkLst>
      </pc:sldChg>
      <pc:sldChg chg="del replTag delTag">
        <pc:chgData name="Ferry, Sherri L" userId="3b9a7ee3-4f46-4359-9007-2dcf45e25578" providerId="ADAL" clId="{FF5D62D1-D77C-4D96-BBE6-103CB02C19B5}" dt="2023-10-17T16:07:59.556" v="1889" actId="2696"/>
        <pc:sldMkLst>
          <pc:docMk/>
          <pc:sldMk cId="617676336" sldId="343"/>
        </pc:sldMkLst>
      </pc:sldChg>
      <pc:sldChg chg="addSp delSp modSp del mod replTag delTag">
        <pc:chgData name="Ferry, Sherri L" userId="3b9a7ee3-4f46-4359-9007-2dcf45e25578" providerId="ADAL" clId="{FF5D62D1-D77C-4D96-BBE6-103CB02C19B5}" dt="2023-10-17T15:15:40.539" v="1334" actId="2696"/>
        <pc:sldMkLst>
          <pc:docMk/>
          <pc:sldMk cId="455619465" sldId="345"/>
        </pc:sldMkLst>
        <pc:spChg chg="add mod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3" creationId="{1FB90B8E-AED0-36F8-8D39-83A78F625882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28" creationId="{E0399E09-82F1-47ED-6ED1-78D92968844C}"/>
          </ac:spMkLst>
        </pc:spChg>
        <pc:spChg chg="mod ord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32" creationId="{4D330217-AD93-EB85-3925-4197352B3258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98" creationId="{BA79A7CF-01AF-4178-9369-94E0C90EB046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0" creationId="{99413ED5-9ED4-4772-BCE4-2BCAE6B12E35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2" creationId="{04357C93-F0CB-4A1C-8F77-4E9063789819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4" creationId="{90F533E9-6690-41A8-A372-4C6C622D028D}"/>
          </ac:spMkLst>
        </pc:spChg>
        <pc:grpChg chg="add del">
          <ac:chgData name="Ferry, Sherri L" userId="3b9a7ee3-4f46-4359-9007-2dcf45e25578" providerId="ADAL" clId="{FF5D62D1-D77C-4D96-BBE6-103CB02C19B5}" dt="2023-10-17T13:17:18.886" v="906" actId="26606"/>
          <ac:grpSpMkLst>
            <pc:docMk/>
            <pc:sldMk cId="455619465" sldId="345"/>
            <ac:grpSpMk id="85" creationId="{63737881-458F-40AD-B72B-B57D267DC423}"/>
          </ac:grpSpMkLst>
        </pc:grpChg>
        <pc:picChg chg="del">
          <ac:chgData name="Ferry, Sherri L" userId="3b9a7ee3-4f46-4359-9007-2dcf45e25578" providerId="ADAL" clId="{FF5D62D1-D77C-4D96-BBE6-103CB02C19B5}" dt="2023-10-17T13:16:47.522" v="900" actId="21"/>
          <ac:picMkLst>
            <pc:docMk/>
            <pc:sldMk cId="455619465" sldId="345"/>
            <ac:picMk id="19" creationId="{F04B5A95-CC9F-5B7E-F3C2-95F4AE1ABB16}"/>
          </ac:picMkLst>
        </pc:picChg>
      </pc:sldChg>
      <pc:sldChg chg="addSp delSp modSp new mod setBg replTag delTag">
        <pc:chgData name="Ferry, Sherri L" userId="3b9a7ee3-4f46-4359-9007-2dcf45e25578" providerId="ADAL" clId="{FF5D62D1-D77C-4D96-BBE6-103CB02C19B5}" dt="2023-10-26T12:47:36.451" v="6606"/>
        <pc:sldMkLst>
          <pc:docMk/>
          <pc:sldMk cId="3382878483" sldId="346"/>
        </pc:sldMkLst>
        <pc:spChg chg="del">
          <ac:chgData name="Ferry, Sherri L" userId="3b9a7ee3-4f46-4359-9007-2dcf45e25578" providerId="ADAL" clId="{FF5D62D1-D77C-4D96-BBE6-103CB02C19B5}" dt="2023-10-17T12:18:46.618" v="605" actId="22"/>
          <ac:spMkLst>
            <pc:docMk/>
            <pc:sldMk cId="3382878483" sldId="346"/>
            <ac:spMk id="2" creationId="{C52941EA-3A94-6782-D290-DFB1C080A070}"/>
          </ac:spMkLst>
        </pc:spChg>
        <pc:spChg chg="add del mod">
          <ac:chgData name="Ferry, Sherri L" userId="3b9a7ee3-4f46-4359-9007-2dcf45e25578" providerId="ADAL" clId="{FF5D62D1-D77C-4D96-BBE6-103CB02C19B5}" dt="2023-10-17T12:19:13.657" v="609" actId="21"/>
          <ac:spMkLst>
            <pc:docMk/>
            <pc:sldMk cId="3382878483" sldId="346"/>
            <ac:spMk id="6" creationId="{AC214441-FC5D-3C60-E355-8558FC5C2824}"/>
          </ac:spMkLst>
        </pc:spChg>
        <pc:spChg chg="add mod ord">
          <ac:chgData name="Ferry, Sherri L" userId="3b9a7ee3-4f46-4359-9007-2dcf45e25578" providerId="ADAL" clId="{FF5D62D1-D77C-4D96-BBE6-103CB02C19B5}" dt="2023-10-17T13:15:38.894" v="891" actId="1076"/>
          <ac:spMkLst>
            <pc:docMk/>
            <pc:sldMk cId="3382878483" sldId="346"/>
            <ac:spMk id="12" creationId="{D73EDCAD-DA36-2F17-F555-34F50C34E26C}"/>
          </ac:spMkLst>
        </pc:spChg>
        <pc:spChg chg="add mod">
          <ac:chgData name="Ferry, Sherri L" userId="3b9a7ee3-4f46-4359-9007-2dcf45e25578" providerId="ADAL" clId="{FF5D62D1-D77C-4D96-BBE6-103CB02C19B5}" dt="2023-10-17T13:15:58.006" v="894" actId="1076"/>
          <ac:spMkLst>
            <pc:docMk/>
            <pc:sldMk cId="3382878483" sldId="346"/>
            <ac:spMk id="14" creationId="{6C70ABDF-762D-B025-B92D-F259CEEB2140}"/>
          </ac:spMkLst>
        </pc:spChg>
        <pc:spChg chg="add mod">
          <ac:chgData name="Ferry, Sherri L" userId="3b9a7ee3-4f46-4359-9007-2dcf45e25578" providerId="ADAL" clId="{FF5D62D1-D77C-4D96-BBE6-103CB02C19B5}" dt="2023-10-18T12:10:38.583" v="2899" actId="208"/>
          <ac:spMkLst>
            <pc:docMk/>
            <pc:sldMk cId="3382878483" sldId="346"/>
            <ac:spMk id="15" creationId="{2D90C1FE-4364-A99E-F4B5-1A5DF5DB38CE}"/>
          </ac:spMkLst>
        </pc:spChg>
        <pc:picChg chg="add del mod ord modCrop">
          <ac:chgData name="Ferry, Sherri L" userId="3b9a7ee3-4f46-4359-9007-2dcf45e25578" providerId="ADAL" clId="{FF5D62D1-D77C-4D96-BBE6-103CB02C19B5}" dt="2023-10-17T12:19:05.578" v="608" actId="21"/>
          <ac:picMkLst>
            <pc:docMk/>
            <pc:sldMk cId="3382878483" sldId="346"/>
            <ac:picMk id="4" creationId="{3CE0E839-648F-2388-E3E7-B3953151D474}"/>
          </ac:picMkLst>
        </pc:picChg>
        <pc:picChg chg="add del">
          <ac:chgData name="Ferry, Sherri L" userId="3b9a7ee3-4f46-4359-9007-2dcf45e25578" providerId="ADAL" clId="{FF5D62D1-D77C-4D96-BBE6-103CB02C19B5}" dt="2023-10-17T12:19:39.301" v="611" actId="21"/>
          <ac:picMkLst>
            <pc:docMk/>
            <pc:sldMk cId="3382878483" sldId="346"/>
            <ac:picMk id="8" creationId="{7EC2E82E-1A4E-ED7E-08DB-78EC022FE32A}"/>
          </ac:picMkLst>
        </pc:picChg>
        <pc:picChg chg="add del">
          <ac:chgData name="Ferry, Sherri L" userId="3b9a7ee3-4f46-4359-9007-2dcf45e25578" providerId="ADAL" clId="{FF5D62D1-D77C-4D96-BBE6-103CB02C19B5}" dt="2023-10-17T12:21:14.051" v="613" actId="21"/>
          <ac:picMkLst>
            <pc:docMk/>
            <pc:sldMk cId="3382878483" sldId="346"/>
            <ac:picMk id="9" creationId="{7A70A120-9A48-443F-EA07-E21E43EE0486}"/>
          </ac:picMkLst>
        </pc:picChg>
        <pc:picChg chg="add del mod">
          <ac:chgData name="Ferry, Sherri L" userId="3b9a7ee3-4f46-4359-9007-2dcf45e25578" providerId="ADAL" clId="{FF5D62D1-D77C-4D96-BBE6-103CB02C19B5}" dt="2023-10-17T12:21:42.768" v="626" actId="21"/>
          <ac:picMkLst>
            <pc:docMk/>
            <pc:sldMk cId="3382878483" sldId="346"/>
            <ac:picMk id="10" creationId="{F473E746-3438-6D06-9601-EDC0CAA1C32F}"/>
          </ac:picMkLst>
        </pc:picChg>
        <pc:picChg chg="add del mod">
          <ac:chgData name="Ferry, Sherri L" userId="3b9a7ee3-4f46-4359-9007-2dcf45e25578" providerId="ADAL" clId="{FF5D62D1-D77C-4D96-BBE6-103CB02C19B5}" dt="2023-10-17T12:22:55.796" v="632" actId="21"/>
          <ac:picMkLst>
            <pc:docMk/>
            <pc:sldMk cId="3382878483" sldId="346"/>
            <ac:picMk id="11" creationId="{7BB869E2-6B60-A6C4-2A4C-53F946B88D47}"/>
          </ac:picMkLst>
        </pc:picChg>
        <pc:picChg chg="add del mod modCrop">
          <ac:chgData name="Ferry, Sherri L" userId="3b9a7ee3-4f46-4359-9007-2dcf45e25578" providerId="ADAL" clId="{FF5D62D1-D77C-4D96-BBE6-103CB02C19B5}" dt="2023-10-17T15:59:40.703" v="1881" actId="21"/>
          <ac:picMkLst>
            <pc:docMk/>
            <pc:sldMk cId="3382878483" sldId="346"/>
            <ac:picMk id="13" creationId="{E281C604-29D1-C952-5E9C-6892E05B0C37}"/>
          </ac:picMkLst>
        </pc:picChg>
        <pc:picChg chg="add mod">
          <ac:chgData name="Ferry, Sherri L" userId="3b9a7ee3-4f46-4359-9007-2dcf45e25578" providerId="ADAL" clId="{FF5D62D1-D77C-4D96-BBE6-103CB02C19B5}" dt="2023-10-17T15:59:54.549" v="1886" actId="1440"/>
          <ac:picMkLst>
            <pc:docMk/>
            <pc:sldMk cId="3382878483" sldId="346"/>
            <ac:picMk id="17" creationId="{7A9C82D1-C670-605F-6C56-AFE3455839A7}"/>
          </ac:picMkLst>
        </pc:picChg>
        <pc:picChg chg="add del">
          <ac:chgData name="Ferry, Sherri L" userId="3b9a7ee3-4f46-4359-9007-2dcf45e25578" providerId="ADAL" clId="{FF5D62D1-D77C-4D96-BBE6-103CB02C19B5}" dt="2023-10-17T12:22:14.475" v="628" actId="21"/>
          <ac:picMkLst>
            <pc:docMk/>
            <pc:sldMk cId="3382878483" sldId="346"/>
            <ac:picMk id="2050" creationId="{439B27AB-11E0-6BFB-86E0-DDE72E4FDF3D}"/>
          </ac:picMkLst>
        </pc:picChg>
        <pc:picChg chg="add mod">
          <ac:chgData name="Ferry, Sherri L" userId="3b9a7ee3-4f46-4359-9007-2dcf45e25578" providerId="ADAL" clId="{FF5D62D1-D77C-4D96-BBE6-103CB02C19B5}" dt="2023-10-17T15:16:31.008" v="1348" actId="14861"/>
          <ac:picMkLst>
            <pc:docMk/>
            <pc:sldMk cId="3382878483" sldId="346"/>
            <ac:picMk id="2052" creationId="{819E45F1-0D93-8617-841D-FE02D3102857}"/>
          </ac:picMkLst>
        </pc:picChg>
      </pc:sldChg>
      <pc:sldChg chg="addSp delSp modSp new mod ord setBg replTag delTag setClrOvrMap">
        <pc:chgData name="Ferry, Sherri L" userId="3b9a7ee3-4f46-4359-9007-2dcf45e25578" providerId="ADAL" clId="{FF5D62D1-D77C-4D96-BBE6-103CB02C19B5}" dt="2023-11-01T14:27:45.943" v="7271"/>
        <pc:sldMkLst>
          <pc:docMk/>
          <pc:sldMk cId="376515531" sldId="347"/>
        </pc:sldMkLst>
        <pc:spChg chg="mod ord">
          <ac:chgData name="Ferry, Sherri L" userId="3b9a7ee3-4f46-4359-9007-2dcf45e25578" providerId="ADAL" clId="{FF5D62D1-D77C-4D96-BBE6-103CB02C19B5}" dt="2023-10-17T15:15:25.699" v="1330" actId="20577"/>
          <ac:spMkLst>
            <pc:docMk/>
            <pc:sldMk cId="376515531" sldId="347"/>
            <ac:spMk id="2" creationId="{89F10F36-33DE-67D4-D503-5996491E8B0D}"/>
          </ac:spMkLst>
        </pc:spChg>
        <pc:spChg chg="del">
          <ac:chgData name="Ferry, Sherri L" userId="3b9a7ee3-4f46-4359-9007-2dcf45e25578" providerId="ADAL" clId="{FF5D62D1-D77C-4D96-BBE6-103CB02C19B5}" dt="2023-10-17T13:25:49.161" v="913"/>
          <ac:spMkLst>
            <pc:docMk/>
            <pc:sldMk cId="376515531" sldId="347"/>
            <ac:spMk id="3" creationId="{43BEC902-FFAA-4793-0709-35D9AA1C239C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8" creationId="{70C9318A-7A55-B9F1-7512-6047D1A4F5DB}"/>
          </ac:spMkLst>
        </pc:spChg>
        <pc:spChg chg="add mod">
          <ac:chgData name="Ferry, Sherri L" userId="3b9a7ee3-4f46-4359-9007-2dcf45e25578" providerId="ADAL" clId="{FF5D62D1-D77C-4D96-BBE6-103CB02C19B5}" dt="2023-10-18T15:40:21.954" v="3928"/>
          <ac:spMkLst>
            <pc:docMk/>
            <pc:sldMk cId="376515531" sldId="347"/>
            <ac:spMk id="10" creationId="{F1790738-847D-AAF7-F61D-BA5AE80B2F86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1" creationId="{327D73B4-9F5C-4A64-A179-51B9500CB8B5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3" creationId="{C1F06963-6374-4B48-844F-071A9BAAAE02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5" creationId="{6CB927A4-E432-4310-9CD5-E89FF5063179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7" creationId="{1453BF6C-B012-48B7-B4E8-6D7AC7C27D02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9" creationId="{E3020543-B24B-4EC4-8FFC-8DD88EEA91A8}"/>
          </ac:spMkLst>
        </pc:spChg>
        <pc:spChg chg="add del">
          <ac:chgData name="Ferry, Sherri L" userId="3b9a7ee3-4f46-4359-9007-2dcf45e25578" providerId="ADAL" clId="{FF5D62D1-D77C-4D96-BBE6-103CB02C19B5}" dt="2023-10-17T13:28:18.148" v="917" actId="26606"/>
          <ac:spMkLst>
            <pc:docMk/>
            <pc:sldMk cId="376515531" sldId="347"/>
            <ac:spMk id="26" creationId="{47704D16-1083-A414-AAEB-629C1024FBEB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28" creationId="{560AFAAC-EA6C-45A9-9E03-C9C9F0193B4F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29" creationId="{83549E37-C86B-4401-90BD-D8BF83859F14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0" creationId="{8A17784E-76D8-4521-A77D-0D2EBB923004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1" creationId="{C0036C6B-F09C-4EAB-AE02-8D056EE74856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2" creationId="{FC8D5885-2804-4D3C-BE31-902E4D3279B0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3" creationId="{E90EFB59-D228-D7CC-83A2-2AB55C345F28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5" creationId="{CE2956EB-1856-7F77-0DEB-AAD664CD74AD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6" creationId="{D7FC4EA4-7C4C-68F8-10F0-5D08208ADD85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7" creationId="{F5112072-0E82-3313-9492-F7C04F2C5449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8" creationId="{FFDECAB2-1CBC-FBCA-D8C5-CDBEFB26CBB3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9" creationId="{2CB74855-E97B-F6E6-9575-D05D40A4DCBF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1" creationId="{327D73B4-9F5C-4A64-A179-51B9500CB8B5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2" creationId="{C1F06963-6374-4B48-844F-071A9BAAAE02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3" creationId="{6CB927A4-E432-4310-9CD5-E89FF5063179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4" creationId="{1453BF6C-B012-48B7-B4E8-6D7AC7C27D02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5" creationId="{70C9318A-7A55-B9F1-7512-6047D1A4F5DB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6" creationId="{E3020543-B24B-4EC4-8FFC-8DD88EEA91A8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49" creationId="{E0F17845-6623-B3D2-0D68-A659D6A107A9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0" creationId="{AE3A741D-C19B-960A-5803-1C5887147820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1" creationId="{9C3A50E9-9119-7BC3-083B-2D84CCC78E47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2" creationId="{DC39DE25-0E4E-0AA7-0932-1D78C2372786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3" creationId="{8D6EA299-0840-6DEA-E670-C49AEBC87E89}"/>
          </ac:spMkLst>
        </pc:spChg>
        <pc:spChg chg="add del">
          <ac:chgData name="Ferry, Sherri L" userId="3b9a7ee3-4f46-4359-9007-2dcf45e25578" providerId="ADAL" clId="{FF5D62D1-D77C-4D96-BBE6-103CB02C19B5}" dt="2023-10-17T14:50:31.660" v="927" actId="26606"/>
          <ac:spMkLst>
            <pc:docMk/>
            <pc:sldMk cId="376515531" sldId="347"/>
            <ac:spMk id="56" creationId="{CE431999-FDFF-09A5-CDF5-79D0E8F498F4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5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59" creationId="{D1EA859B-E555-4109-94F3-6700E046E008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60" creationId="{E6FC0FA9-8511-B3A7-635F-15AC57C063F4}"/>
          </ac:spMkLst>
        </pc:spChg>
        <pc:spChg chg="add del">
          <ac:chgData name="Ferry, Sherri L" userId="3b9a7ee3-4f46-4359-9007-2dcf45e25578" providerId="ADAL" clId="{FF5D62D1-D77C-4D96-BBE6-103CB02C19B5}" dt="2023-10-17T14:51:20.216" v="937" actId="26606"/>
          <ac:spMkLst>
            <pc:docMk/>
            <pc:sldMk cId="376515531" sldId="347"/>
            <ac:spMk id="62" creationId="{5A0118C5-4F8D-4CF4-BADD-53FEACC6C42A}"/>
          </ac:spMkLst>
        </pc:spChg>
        <pc:spChg chg="add mod">
          <ac:chgData name="Ferry, Sherri L" userId="3b9a7ee3-4f46-4359-9007-2dcf45e25578" providerId="ADAL" clId="{FF5D62D1-D77C-4D96-BBE6-103CB02C19B5}" dt="2023-10-17T15:14:45.794" v="1326" actId="1076"/>
          <ac:spMkLst>
            <pc:docMk/>
            <pc:sldMk cId="376515531" sldId="347"/>
            <ac:spMk id="65" creationId="{02B8E8B9-FC00-FF49-4607-0B7B2061FB3C}"/>
          </ac:spMkLst>
        </pc:spChg>
        <pc:spChg chg="add del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73" creationId="{9228552E-C8B1-4A80-8448-0787CE0FC704}"/>
          </ac:spMkLst>
        </pc:spChg>
        <pc:spChg chg="add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78" creationId="{F13C74B1-5B17-4795-BED0-7140497B445A}"/>
          </ac:spMkLst>
        </pc:spChg>
        <pc:spChg chg="add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80" creationId="{D4974D33-8DC5-464E-8C6D-BE58F0669C17}"/>
          </ac:spMkLst>
        </pc:spChg>
        <pc:grpChg chg="add del">
          <ac:chgData name="Ferry, Sherri L" userId="3b9a7ee3-4f46-4359-9007-2dcf45e25578" providerId="ADAL" clId="{FF5D62D1-D77C-4D96-BBE6-103CB02C19B5}" dt="2023-10-17T13:28:18.148" v="917" actId="26606"/>
          <ac:grpSpMkLst>
            <pc:docMk/>
            <pc:sldMk cId="376515531" sldId="347"/>
            <ac:grpSpMk id="23" creationId="{A825BD3A-E149-3C61-449F-23D1B09562D9}"/>
          </ac:grpSpMkLst>
        </pc:grpChg>
        <pc:grpChg chg="add del">
          <ac:chgData name="Ferry, Sherri L" userId="3b9a7ee3-4f46-4359-9007-2dcf45e25578" providerId="ADAL" clId="{FF5D62D1-D77C-4D96-BBE6-103CB02C19B5}" dt="2023-10-17T14:51:20.216" v="937" actId="26606"/>
          <ac:grpSpMkLst>
            <pc:docMk/>
            <pc:sldMk cId="376515531" sldId="347"/>
            <ac:grpSpMk id="63" creationId="{B894EFA8-F425-4D19-A94B-445388B31E20}"/>
          </ac:grpSpMkLst>
        </pc:grpChg>
        <pc:grpChg chg="add del">
          <ac:chgData name="Ferry, Sherri L" userId="3b9a7ee3-4f46-4359-9007-2dcf45e25578" providerId="ADAL" clId="{FF5D62D1-D77C-4D96-BBE6-103CB02C19B5}" dt="2023-10-17T14:51:20.216" v="937" actId="26606"/>
          <ac:grpSpMkLst>
            <pc:docMk/>
            <pc:sldMk cId="376515531" sldId="347"/>
            <ac:grpSpMk id="66" creationId="{582A903B-6B78-4F0A-B7C9-3D80499020B8}"/>
          </ac:grpSpMkLst>
        </pc:grpChg>
        <pc:picChg chg="add mod ord">
          <ac:chgData name="Ferry, Sherri L" userId="3b9a7ee3-4f46-4359-9007-2dcf45e25578" providerId="ADAL" clId="{FF5D62D1-D77C-4D96-BBE6-103CB02C19B5}" dt="2023-10-17T14:53:56.781" v="1151" actId="26606"/>
          <ac:picMkLst>
            <pc:docMk/>
            <pc:sldMk cId="376515531" sldId="347"/>
            <ac:picMk id="4" creationId="{BD50260D-1530-F7DC-C412-C0AD5AB5D822}"/>
          </ac:picMkLst>
        </pc:picChg>
        <pc:picChg chg="add del mod modCrop">
          <ac:chgData name="Ferry, Sherri L" userId="3b9a7ee3-4f46-4359-9007-2dcf45e25578" providerId="ADAL" clId="{FF5D62D1-D77C-4D96-BBE6-103CB02C19B5}" dt="2023-10-17T15:13:16.676" v="1308" actId="21"/>
          <ac:picMkLst>
            <pc:docMk/>
            <pc:sldMk cId="376515531" sldId="347"/>
            <ac:picMk id="6" creationId="{364A5B38-2FDF-61D8-5147-6D04B302582F}"/>
          </ac:picMkLst>
        </pc:picChg>
        <pc:picChg chg="add mod modCrop">
          <ac:chgData name="Ferry, Sherri L" userId="3b9a7ee3-4f46-4359-9007-2dcf45e25578" providerId="ADAL" clId="{FF5D62D1-D77C-4D96-BBE6-103CB02C19B5}" dt="2023-10-17T15:15:20.111" v="1329" actId="1076"/>
          <ac:picMkLst>
            <pc:docMk/>
            <pc:sldMk cId="376515531" sldId="347"/>
            <ac:picMk id="9" creationId="{D5C88B60-22DB-8EB7-4B71-A320BA109A52}"/>
          </ac:picMkLst>
        </pc:picChg>
        <pc:picChg chg="add del mod">
          <ac:chgData name="Ferry, Sherri L" userId="3b9a7ee3-4f46-4359-9007-2dcf45e25578" providerId="ADAL" clId="{FF5D62D1-D77C-4D96-BBE6-103CB02C19B5}" dt="2023-10-17T15:13:45.876" v="1309" actId="21"/>
          <ac:picMkLst>
            <pc:docMk/>
            <pc:sldMk cId="376515531" sldId="347"/>
            <ac:picMk id="3074" creationId="{0DFE8E54-B1D0-0631-6B0A-FDC6DB453D03}"/>
          </ac:picMkLst>
        </pc:picChg>
        <pc:cxnChg chg="add del">
          <ac:chgData name="Ferry, Sherri L" userId="3b9a7ee3-4f46-4359-9007-2dcf45e25578" providerId="ADAL" clId="{FF5D62D1-D77C-4D96-BBE6-103CB02C19B5}" dt="2023-10-17T13:28:09.571" v="915" actId="26606"/>
          <ac:cxnSpMkLst>
            <pc:docMk/>
            <pc:sldMk cId="376515531" sldId="347"/>
            <ac:cxnSpMk id="21" creationId="{C49DA8F6-BCC1-4447-B54C-57856834B94B}"/>
          </ac:cxnSpMkLst>
        </pc:cxnChg>
        <pc:cxnChg chg="add del">
          <ac:chgData name="Ferry, Sherri L" userId="3b9a7ee3-4f46-4359-9007-2dcf45e25578" providerId="ADAL" clId="{FF5D62D1-D77C-4D96-BBE6-103CB02C19B5}" dt="2023-10-17T14:50:20.393" v="923" actId="26606"/>
          <ac:cxnSpMkLst>
            <pc:docMk/>
            <pc:sldMk cId="376515531" sldId="347"/>
            <ac:cxnSpMk id="47" creationId="{C49DA8F6-BCC1-4447-B54C-57856834B94B}"/>
          </ac:cxnSpMkLst>
        </pc:cxnChg>
        <pc:cxnChg chg="add del">
          <ac:chgData name="Ferry, Sherri L" userId="3b9a7ee3-4f46-4359-9007-2dcf45e25578" providerId="ADAL" clId="{FF5D62D1-D77C-4D96-BBE6-103CB02C19B5}" dt="2023-10-17T14:50:31.660" v="927" actId="26606"/>
          <ac:cxnSpMkLst>
            <pc:docMk/>
            <pc:sldMk cId="376515531" sldId="347"/>
            <ac:cxnSpMk id="55" creationId="{1503BFE4-729B-D9D0-C17B-501E6AF1127A}"/>
          </ac:cxnSpMkLst>
        </pc:cxnChg>
      </pc:sldChg>
      <pc:sldChg chg="addSp delSp modSp new add del mod setBg replTag delTag">
        <pc:chgData name="Ferry, Sherri L" userId="3b9a7ee3-4f46-4359-9007-2dcf45e25578" providerId="ADAL" clId="{FF5D62D1-D77C-4D96-BBE6-103CB02C19B5}" dt="2023-11-01T14:23:29.121" v="7255"/>
        <pc:sldMkLst>
          <pc:docMk/>
          <pc:sldMk cId="1665447703" sldId="348"/>
        </pc:sldMkLst>
        <pc:spChg chg="add del mod">
          <ac:chgData name="Ferry, Sherri L" userId="3b9a7ee3-4f46-4359-9007-2dcf45e25578" providerId="ADAL" clId="{FF5D62D1-D77C-4D96-BBE6-103CB02C19B5}" dt="2023-10-18T12:19:11.753" v="2949" actId="26606"/>
          <ac:spMkLst>
            <pc:docMk/>
            <pc:sldMk cId="1665447703" sldId="348"/>
            <ac:spMk id="2" creationId="{B0EC551A-2AA6-2F56-A4A0-5B3AD5DB4B24}"/>
          </ac:spMkLst>
        </pc:spChg>
        <pc:spChg chg="del">
          <ac:chgData name="Ferry, Sherri L" userId="3b9a7ee3-4f46-4359-9007-2dcf45e25578" providerId="ADAL" clId="{FF5D62D1-D77C-4D96-BBE6-103CB02C19B5}" dt="2023-10-18T12:14:46.481" v="2936"/>
          <ac:spMkLst>
            <pc:docMk/>
            <pc:sldMk cId="1665447703" sldId="348"/>
            <ac:spMk id="3" creationId="{812911F0-2080-7F31-BFD2-4162BDB50FC1}"/>
          </ac:spMkLst>
        </pc:spChg>
        <pc:spChg chg="add del mod">
          <ac:chgData name="Ferry, Sherri L" userId="3b9a7ee3-4f46-4359-9007-2dcf45e25578" providerId="ADAL" clId="{FF5D62D1-D77C-4D96-BBE6-103CB02C19B5}" dt="2023-10-18T12:15:00.462" v="2938"/>
          <ac:spMkLst>
            <pc:docMk/>
            <pc:sldMk cId="1665447703" sldId="348"/>
            <ac:spMk id="4" creationId="{E58E6D0F-8AC8-6CC9-8A93-EB8D566DF9C1}"/>
          </ac:spMkLst>
        </pc:spChg>
        <pc:spChg chg="add del mod">
          <ac:chgData name="Ferry, Sherri L" userId="3b9a7ee3-4f46-4359-9007-2dcf45e25578" providerId="ADAL" clId="{FF5D62D1-D77C-4D96-BBE6-103CB02C19B5}" dt="2023-10-18T12:15:15.610" v="2940"/>
          <ac:spMkLst>
            <pc:docMk/>
            <pc:sldMk cId="1665447703" sldId="348"/>
            <ac:spMk id="7" creationId="{30B89F72-737B-E86A-BD56-11EDA9970BEC}"/>
          </ac:spMkLst>
        </pc:spChg>
        <pc:spChg chg="add del mod">
          <ac:chgData name="Ferry, Sherri L" userId="3b9a7ee3-4f46-4359-9007-2dcf45e25578" providerId="ADAL" clId="{FF5D62D1-D77C-4D96-BBE6-103CB02C19B5}" dt="2023-10-18T12:18:38.524" v="2942"/>
          <ac:spMkLst>
            <pc:docMk/>
            <pc:sldMk cId="1665447703" sldId="348"/>
            <ac:spMk id="10" creationId="{94FEFBA7-D721-67F9-C19E-CEFD1D430FC2}"/>
          </ac:spMkLst>
        </pc:spChg>
        <pc:spChg chg="add del mod">
          <ac:chgData name="Ferry, Sherri L" userId="3b9a7ee3-4f46-4359-9007-2dcf45e25578" providerId="ADAL" clId="{FF5D62D1-D77C-4D96-BBE6-103CB02C19B5}" dt="2023-10-18T12:21:19.771" v="2966" actId="21"/>
          <ac:spMkLst>
            <pc:docMk/>
            <pc:sldMk cId="1665447703" sldId="348"/>
            <ac:spMk id="12" creationId="{5FE16644-0BFF-BFDA-7D97-D575D0E60A66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3" creationId="{B0EC551A-2AA6-2F56-A4A0-5B3AD5DB4B24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5" creationId="{8E923EAD-4F2D-C3CD-9999-85DE694D0548}"/>
          </ac:spMkLst>
        </pc:spChg>
        <pc:spChg chg="add del">
          <ac:chgData name="Ferry, Sherri L" userId="3b9a7ee3-4f46-4359-9007-2dcf45e25578" providerId="ADAL" clId="{FF5D62D1-D77C-4D96-BBE6-103CB02C19B5}" dt="2023-10-18T12:19:11.749" v="2948" actId="26606"/>
          <ac:spMkLst>
            <pc:docMk/>
            <pc:sldMk cId="1665447703" sldId="348"/>
            <ac:spMk id="16" creationId="{11B2B030-4738-4359-9E46-144B7C8BFF8B}"/>
          </ac:spMkLst>
        </pc:spChg>
        <pc:spChg chg="add del mod">
          <ac:chgData name="Ferry, Sherri L" userId="3b9a7ee3-4f46-4359-9007-2dcf45e25578" providerId="ADAL" clId="{FF5D62D1-D77C-4D96-BBE6-103CB02C19B5}" dt="2023-10-18T12:21:14.409" v="2965" actId="21"/>
          <ac:spMkLst>
            <pc:docMk/>
            <pc:sldMk cId="1665447703" sldId="348"/>
            <ac:spMk id="17" creationId="{0EF21507-3A66-632A-0DFC-AD833446B7FD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20" creationId="{D1EA859B-E555-4109-94F3-6700E046E008}"/>
          </ac:spMkLst>
        </pc:spChg>
        <pc:spChg chg="add del">
          <ac:chgData name="Ferry, Sherri L" userId="3b9a7ee3-4f46-4359-9007-2dcf45e25578" providerId="ADAL" clId="{FF5D62D1-D77C-4D96-BBE6-103CB02C19B5}" dt="2023-10-18T12:35:41.267" v="2998" actId="26606"/>
          <ac:spMkLst>
            <pc:docMk/>
            <pc:sldMk cId="1665447703" sldId="348"/>
            <ac:spMk id="21" creationId="{42A4FC2C-047E-45A5-965D-8E1E3BF09BC6}"/>
          </ac:spMkLst>
        </pc:spChg>
        <pc:spChg chg="add del">
          <ac:chgData name="Ferry, Sherri L" userId="3b9a7ee3-4f46-4359-9007-2dcf45e25578" providerId="ADAL" clId="{FF5D62D1-D77C-4D96-BBE6-103CB02C19B5}" dt="2023-10-18T12:19:11.749" v="2948" actId="26606"/>
          <ac:spMkLst>
            <pc:docMk/>
            <pc:sldMk cId="1665447703" sldId="348"/>
            <ac:spMk id="22" creationId="{E722B2DD-E14D-4972-9D98-5D6E61B1B2D2}"/>
          </ac:spMkLst>
        </pc:spChg>
        <pc:spChg chg="add del">
          <ac:chgData name="Ferry, Sherri L" userId="3b9a7ee3-4f46-4359-9007-2dcf45e25578" providerId="ADAL" clId="{FF5D62D1-D77C-4D96-BBE6-103CB02C19B5}" dt="2023-10-18T12:23:25.269" v="2970" actId="26606"/>
          <ac:spMkLst>
            <pc:docMk/>
            <pc:sldMk cId="1665447703" sldId="348"/>
            <ac:spMk id="24" creationId="{E722B2DD-E14D-4972-9D98-5D6E61B1B2D2}"/>
          </ac:spMkLst>
        </pc:spChg>
        <pc:spChg chg="add del">
          <ac:chgData name="Ferry, Sherri L" userId="3b9a7ee3-4f46-4359-9007-2dcf45e25578" providerId="ADAL" clId="{FF5D62D1-D77C-4D96-BBE6-103CB02C19B5}" dt="2023-10-18T12:23:25.269" v="2970" actId="26606"/>
          <ac:spMkLst>
            <pc:docMk/>
            <pc:sldMk cId="1665447703" sldId="348"/>
            <ac:spMk id="25" creationId="{0CFB124C-4B0C-4A81-8633-17257B151642}"/>
          </ac:spMkLst>
        </pc:spChg>
        <pc:spChg chg="add mod ord">
          <ac:chgData name="Ferry, Sherri L" userId="3b9a7ee3-4f46-4359-9007-2dcf45e25578" providerId="ADAL" clId="{FF5D62D1-D77C-4D96-BBE6-103CB02C19B5}" dt="2023-10-19T18:34:45.731" v="4074" actId="20577"/>
          <ac:spMkLst>
            <pc:docMk/>
            <pc:sldMk cId="1665447703" sldId="348"/>
            <ac:spMk id="27" creationId="{3DBCF421-7A90-BD73-9B0E-A851567C09C6}"/>
          </ac:spMkLst>
        </pc:spChg>
        <pc:spChg chg="add del mod">
          <ac:chgData name="Ferry, Sherri L" userId="3b9a7ee3-4f46-4359-9007-2dcf45e25578" providerId="ADAL" clId="{FF5D62D1-D77C-4D96-BBE6-103CB02C19B5}" dt="2023-10-18T12:46:42.626" v="3371"/>
          <ac:spMkLst>
            <pc:docMk/>
            <pc:sldMk cId="1665447703" sldId="348"/>
            <ac:spMk id="28" creationId="{2D459A74-67AD-630C-1964-6EBA35EBA5CA}"/>
          </ac:spMkLst>
        </pc:spChg>
        <pc:spChg chg="add mod ord">
          <ac:chgData name="Ferry, Sherri L" userId="3b9a7ee3-4f46-4359-9007-2dcf45e25578" providerId="ADAL" clId="{FF5D62D1-D77C-4D96-BBE6-103CB02C19B5}" dt="2023-10-18T15:42:40.262" v="3964" actId="1076"/>
          <ac:spMkLst>
            <pc:docMk/>
            <pc:sldMk cId="1665447703" sldId="348"/>
            <ac:spMk id="30" creationId="{5E613C90-4AB1-6D4B-57FD-103534C97BB3}"/>
          </ac:spMkLst>
        </pc:spChg>
        <pc:spChg chg="add del">
          <ac:chgData name="Ferry, Sherri L" userId="3b9a7ee3-4f46-4359-9007-2dcf45e25578" providerId="ADAL" clId="{FF5D62D1-D77C-4D96-BBE6-103CB02C19B5}" dt="2023-10-18T12:23:25.269" v="2969" actId="26606"/>
          <ac:spMkLst>
            <pc:docMk/>
            <pc:sldMk cId="1665447703" sldId="348"/>
            <ac:spMk id="1033" creationId="{42A4FC2C-047E-45A5-965D-8E1E3BF09BC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5" creationId="{7387D158-9201-CC36-67B8-44A4BC5FC1BA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7" creationId="{DCA7E4D5-2B30-4759-8A5A-477DD0755582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9" creationId="{19A68E78-DAD3-C320-C882-96205236BBD2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1" creationId="{67062260-CFF7-27D7-299D-5D178027884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3" creationId="{FBA78B03-F6C4-F2F0-F401-8D686BC53C7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5" creationId="{50242C1C-C38F-765C-423E-66DBDD3E78C9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7" creationId="{4107B540-B9C5-D9E2-A821-31C426CF097E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9" creationId="{E34248A1-56A8-E734-08D1-4F1C69DD9CC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1" creationId="{13D0B7B5-9512-F256-B6B9-69BC35CC28C5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3" creationId="{2C32232B-7FD7-8703-814D-8B654A4961A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5" creationId="{ADD86487-95D6-F07B-D710-E6CA159D2DEF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7" creationId="{87F904BA-ACD9-EB51-0611-86CDB5810EF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9" creationId="{5E715880-0810-8A03-C2BC-DB53142FA86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61" creationId="{09E08DF6-E001-C236-F072-92AC24B340CF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63" creationId="{6300EF64-AFB1-B1DA-0360-E6BC547D7048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69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0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1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2" creationId="{B1F9B6B4-B0C4-45C6-A086-901C960D03E7}"/>
          </ac:spMkLst>
        </pc:spChg>
        <pc:spChg chg="add del">
          <ac:chgData name="Ferry, Sherri L" userId="3b9a7ee3-4f46-4359-9007-2dcf45e25578" providerId="ADAL" clId="{FF5D62D1-D77C-4D96-BBE6-103CB02C19B5}" dt="2023-10-18T12:36:11.056" v="3001" actId="26606"/>
          <ac:spMkLst>
            <pc:docMk/>
            <pc:sldMk cId="1665447703" sldId="348"/>
            <ac:spMk id="1074" creationId="{32BC26D8-82FB-445E-AA49-62A77D7C1EE0}"/>
          </ac:spMkLst>
        </pc:spChg>
        <pc:spChg chg="add del">
          <ac:chgData name="Ferry, Sherri L" userId="3b9a7ee3-4f46-4359-9007-2dcf45e25578" providerId="ADAL" clId="{FF5D62D1-D77C-4D96-BBE6-103CB02C19B5}" dt="2023-10-18T12:36:11.056" v="3001" actId="26606"/>
          <ac:spMkLst>
            <pc:docMk/>
            <pc:sldMk cId="1665447703" sldId="348"/>
            <ac:spMk id="1075" creationId="{CB44330D-EA18-4254-AA95-EB49948539B8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0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2" creationId="{2F0E00C3-4613-415F-BE3A-78FBAD9061C0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4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6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1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3" creationId="{C85F553D-483A-4D93-B429-9C1258836046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5" creationId="{DB1626B1-BAC7-4893-A5AC-620597685187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7" creationId="{D64E9910-51FE-45BF-973D-9D2401FD3C63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4" creationId="{2F0E00C3-4613-415F-BE3A-78FBAD9061C0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5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6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8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3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5" creationId="{C85F553D-483A-4D93-B429-9C1258836046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7" creationId="{DB1626B1-BAC7-4893-A5AC-620597685187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9" creationId="{D64E9910-51FE-45BF-973D-9D2401FD3C63}"/>
          </ac:spMkLst>
        </pc:spChg>
        <pc:spChg chg="add del">
          <ac:chgData name="Ferry, Sherri L" userId="3b9a7ee3-4f46-4359-9007-2dcf45e25578" providerId="ADAL" clId="{FF5D62D1-D77C-4D96-BBE6-103CB02C19B5}" dt="2023-10-18T12:48:25.289" v="3479" actId="26606"/>
          <ac:spMkLst>
            <pc:docMk/>
            <pc:sldMk cId="1665447703" sldId="348"/>
            <ac:spMk id="1124" creationId="{32BC26D8-82FB-445E-AA49-62A77D7C1EE0}"/>
          </ac:spMkLst>
        </pc:spChg>
        <pc:spChg chg="add del">
          <ac:chgData name="Ferry, Sherri L" userId="3b9a7ee3-4f46-4359-9007-2dcf45e25578" providerId="ADAL" clId="{FF5D62D1-D77C-4D96-BBE6-103CB02C19B5}" dt="2023-10-18T12:48:25.289" v="3479" actId="26606"/>
          <ac:spMkLst>
            <pc:docMk/>
            <pc:sldMk cId="1665447703" sldId="348"/>
            <ac:spMk id="1126" creationId="{CB44330D-EA18-4254-AA95-EB49948539B8}"/>
          </ac:spMkLst>
        </pc:spChg>
        <pc:spChg chg="add del">
          <ac:chgData name="Ferry, Sherri L" userId="3b9a7ee3-4f46-4359-9007-2dcf45e25578" providerId="ADAL" clId="{FF5D62D1-D77C-4D96-BBE6-103CB02C19B5}" dt="2023-10-18T12:48:58.353" v="3483" actId="26606"/>
          <ac:spMkLst>
            <pc:docMk/>
            <pc:sldMk cId="1665447703" sldId="348"/>
            <ac:spMk id="1131" creationId="{21AC6A30-4F22-4C0F-B278-19C5B8A80C55}"/>
          </ac:spMkLst>
        </pc:spChg>
        <pc:spChg chg="add del">
          <ac:chgData name="Ferry, Sherri L" userId="3b9a7ee3-4f46-4359-9007-2dcf45e25578" providerId="ADAL" clId="{FF5D62D1-D77C-4D96-BBE6-103CB02C19B5}" dt="2023-10-18T12:48:58.353" v="3483" actId="26606"/>
          <ac:spMkLst>
            <pc:docMk/>
            <pc:sldMk cId="1665447703" sldId="348"/>
            <ac:spMk id="1133" creationId="{BB4335AD-65B1-44E4-90AF-264024FE4BD2}"/>
          </ac:spMkLst>
        </pc:spChg>
        <pc:spChg chg="add del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38" creationId="{2172A0AC-3DCE-4672-BCAF-28FEF91F6020}"/>
          </ac:spMkLst>
        </pc:spChg>
        <pc:spChg chg="add del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0" creationId="{AE6F1C77-EDC9-4C5F-8C1C-62DD46BDA3C3}"/>
          </ac:spMkLst>
        </pc:spChg>
        <pc:spChg chg="add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5" creationId="{21AC6A30-4F22-4C0F-B278-19C5B8A80C55}"/>
          </ac:spMkLst>
        </pc:spChg>
        <pc:spChg chg="add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7" creationId="{BB4335AD-65B1-44E4-90AF-264024FE4BD2}"/>
          </ac:spMkLst>
        </pc:spChg>
        <pc:grpChg chg="add del">
          <ac:chgData name="Ferry, Sherri L" userId="3b9a7ee3-4f46-4359-9007-2dcf45e25578" providerId="ADAL" clId="{FF5D62D1-D77C-4D96-BBE6-103CB02C19B5}" dt="2023-10-18T12:35:27.003" v="2995" actId="26606"/>
          <ac:grpSpMkLst>
            <pc:docMk/>
            <pc:sldMk cId="1665447703" sldId="348"/>
            <ac:grpSpMk id="1065" creationId="{E0868B7F-2A7E-F846-B188-C396EA20D892}"/>
          </ac:grpSpMkLst>
        </pc:grpChg>
        <pc:picChg chg="add del mod">
          <ac:chgData name="Ferry, Sherri L" userId="3b9a7ee3-4f46-4359-9007-2dcf45e25578" providerId="ADAL" clId="{FF5D62D1-D77C-4D96-BBE6-103CB02C19B5}" dt="2023-10-18T12:15:05.567" v="2939" actId="21"/>
          <ac:picMkLst>
            <pc:docMk/>
            <pc:sldMk cId="1665447703" sldId="348"/>
            <ac:picMk id="5" creationId="{C131B2D3-5EC8-DE12-0362-E7596BFE4885}"/>
          </ac:picMkLst>
        </pc:picChg>
        <pc:picChg chg="add del mod">
          <ac:chgData name="Ferry, Sherri L" userId="3b9a7ee3-4f46-4359-9007-2dcf45e25578" providerId="ADAL" clId="{FF5D62D1-D77C-4D96-BBE6-103CB02C19B5}" dt="2023-10-18T12:16:02.255" v="2941" actId="21"/>
          <ac:picMkLst>
            <pc:docMk/>
            <pc:sldMk cId="1665447703" sldId="348"/>
            <ac:picMk id="8" creationId="{496FAE2B-90F8-A70B-CBF2-EE5CF8186717}"/>
          </ac:picMkLst>
        </pc:picChg>
        <pc:picChg chg="add del mod">
          <ac:chgData name="Ferry, Sherri L" userId="3b9a7ee3-4f46-4359-9007-2dcf45e25578" providerId="ADAL" clId="{FF5D62D1-D77C-4D96-BBE6-103CB02C19B5}" dt="2023-10-18T12:21:08.140" v="2964" actId="21"/>
          <ac:picMkLst>
            <pc:docMk/>
            <pc:sldMk cId="1665447703" sldId="348"/>
            <ac:picMk id="11" creationId="{FE7024E7-493E-D40A-8BB9-D01CF9C138BA}"/>
          </ac:picMkLst>
        </pc:picChg>
        <pc:picChg chg="add del mod">
          <ac:chgData name="Ferry, Sherri L" userId="3b9a7ee3-4f46-4359-9007-2dcf45e25578" providerId="ADAL" clId="{FF5D62D1-D77C-4D96-BBE6-103CB02C19B5}" dt="2023-10-18T12:24:04.767" v="2986" actId="21"/>
          <ac:picMkLst>
            <pc:docMk/>
            <pc:sldMk cId="1665447703" sldId="348"/>
            <ac:picMk id="19" creationId="{C955DDA2-F377-BCF5-B0BB-8FC9F9AEB226}"/>
          </ac:picMkLst>
        </pc:picChg>
        <pc:picChg chg="add del">
          <ac:chgData name="Ferry, Sherri L" userId="3b9a7ee3-4f46-4359-9007-2dcf45e25578" providerId="ADAL" clId="{FF5D62D1-D77C-4D96-BBE6-103CB02C19B5}" dt="2023-10-18T12:33:33.070" v="2988" actId="21"/>
          <ac:picMkLst>
            <pc:docMk/>
            <pc:sldMk cId="1665447703" sldId="348"/>
            <ac:picMk id="23" creationId="{FCC1C5E7-6195-ED47-AE7A-02A517E011AD}"/>
          </ac:picMkLst>
        </pc:picChg>
        <pc:picChg chg="add del">
          <ac:chgData name="Ferry, Sherri L" userId="3b9a7ee3-4f46-4359-9007-2dcf45e25578" providerId="ADAL" clId="{FF5D62D1-D77C-4D96-BBE6-103CB02C19B5}" dt="2023-10-18T12:34:25.977" v="2990" actId="21"/>
          <ac:picMkLst>
            <pc:docMk/>
            <pc:sldMk cId="1665447703" sldId="348"/>
            <ac:picMk id="26" creationId="{34AC5232-4529-0055-8DF7-98258B525185}"/>
          </ac:picMkLst>
        </pc:picChg>
        <pc:picChg chg="add mod ord">
          <ac:chgData name="Ferry, Sherri L" userId="3b9a7ee3-4f46-4359-9007-2dcf45e25578" providerId="ADAL" clId="{FF5D62D1-D77C-4D96-BBE6-103CB02C19B5}" dt="2023-10-18T12:49:12.193" v="3486" actId="26606"/>
          <ac:picMkLst>
            <pc:docMk/>
            <pc:sldMk cId="1665447703" sldId="348"/>
            <ac:picMk id="29" creationId="{C06D1A1F-D079-7F6E-A73C-895F0627A848}"/>
          </ac:picMkLst>
        </pc:picChg>
        <pc:picChg chg="add del mod">
          <ac:chgData name="Ferry, Sherri L" userId="3b9a7ee3-4f46-4359-9007-2dcf45e25578" providerId="ADAL" clId="{FF5D62D1-D77C-4D96-BBE6-103CB02C19B5}" dt="2023-10-18T12:14:52.568" v="2937" actId="21"/>
          <ac:picMkLst>
            <pc:docMk/>
            <pc:sldMk cId="1665447703" sldId="348"/>
            <ac:picMk id="1026" creationId="{84FA61DD-E17A-DEA6-6BFB-EC095EBE31F5}"/>
          </ac:picMkLst>
        </pc:picChg>
        <pc:picChg chg="add del mod">
          <ac:chgData name="Ferry, Sherri L" userId="3b9a7ee3-4f46-4359-9007-2dcf45e25578" providerId="ADAL" clId="{FF5D62D1-D77C-4D96-BBE6-103CB02C19B5}" dt="2023-10-18T12:23:40.716" v="2971" actId="21"/>
          <ac:picMkLst>
            <pc:docMk/>
            <pc:sldMk cId="1665447703" sldId="348"/>
            <ac:picMk id="1028" creationId="{A94BE200-5861-4707-1D92-4F00DBAE5F25}"/>
          </ac:picMkLst>
        </pc:picChg>
        <pc:picChg chg="add mod ord">
          <ac:chgData name="Ferry, Sherri L" userId="3b9a7ee3-4f46-4359-9007-2dcf45e25578" providerId="ADAL" clId="{FF5D62D1-D77C-4D96-BBE6-103CB02C19B5}" dt="2023-10-18T12:49:12.193" v="3486" actId="26606"/>
          <ac:picMkLst>
            <pc:docMk/>
            <pc:sldMk cId="1665447703" sldId="348"/>
            <ac:picMk id="1030" creationId="{46B7332D-DB54-E98F-F02E-1BE7AB567482}"/>
          </ac:picMkLst>
        </pc:picChg>
        <pc:cxnChg chg="add del">
          <ac:chgData name="Ferry, Sherri L" userId="3b9a7ee3-4f46-4359-9007-2dcf45e25578" providerId="ADAL" clId="{FF5D62D1-D77C-4D96-BBE6-103CB02C19B5}" dt="2023-10-18T12:38:01.262" v="3009" actId="26606"/>
          <ac:cxnSpMkLst>
            <pc:docMk/>
            <pc:sldMk cId="1665447703" sldId="348"/>
            <ac:cxnSpMk id="1102" creationId="{E12350F3-DB83-413A-980B-1CEB92498664}"/>
          </ac:cxnSpMkLst>
        </pc:cxnChg>
      </pc:sldChg>
      <pc:sldChg chg="addSp delSp modSp new mod setBg replTag delTag">
        <pc:chgData name="Ferry, Sherri L" userId="3b9a7ee3-4f46-4359-9007-2dcf45e25578" providerId="ADAL" clId="{FF5D62D1-D77C-4D96-BBE6-103CB02C19B5}" dt="2023-11-01T14:24:19.583" v="7257"/>
        <pc:sldMkLst>
          <pc:docMk/>
          <pc:sldMk cId="4037178859" sldId="349"/>
        </pc:sldMkLst>
        <pc:spChg chg="add del">
          <ac:chgData name="Ferry, Sherri L" userId="3b9a7ee3-4f46-4359-9007-2dcf45e25578" providerId="ADAL" clId="{FF5D62D1-D77C-4D96-BBE6-103CB02C19B5}" dt="2023-10-18T13:04:47.593" v="3591" actId="26606"/>
          <ac:spMkLst>
            <pc:docMk/>
            <pc:sldMk cId="4037178859" sldId="349"/>
            <ac:spMk id="2" creationId="{18E63F06-36D3-9A41-A2E0-40539691F182}"/>
          </ac:spMkLst>
        </pc:spChg>
        <pc:spChg chg="del">
          <ac:chgData name="Ferry, Sherri L" userId="3b9a7ee3-4f46-4359-9007-2dcf45e25578" providerId="ADAL" clId="{FF5D62D1-D77C-4D96-BBE6-103CB02C19B5}" dt="2023-10-18T13:04:22.604" v="3586"/>
          <ac:spMkLst>
            <pc:docMk/>
            <pc:sldMk cId="4037178859" sldId="349"/>
            <ac:spMk id="3" creationId="{2903C40A-4C3C-7A8F-8276-3B2E706CEC55}"/>
          </ac:spMkLst>
        </pc:spChg>
        <pc:spChg chg="add">
          <ac:chgData name="Ferry, Sherri L" userId="3b9a7ee3-4f46-4359-9007-2dcf45e25578" providerId="ADAL" clId="{FF5D62D1-D77C-4D96-BBE6-103CB02C19B5}" dt="2023-10-18T13:04:47.593" v="3591" actId="26606"/>
          <ac:spMkLst>
            <pc:docMk/>
            <pc:sldMk cId="4037178859" sldId="349"/>
            <ac:spMk id="6" creationId="{37C89E4B-3C9F-44B9-8B86-D9E3D112D8EC}"/>
          </ac:spMkLst>
        </pc:spChg>
        <pc:spChg chg="add mod">
          <ac:chgData name="Ferry, Sherri L" userId="3b9a7ee3-4f46-4359-9007-2dcf45e25578" providerId="ADAL" clId="{FF5D62D1-D77C-4D96-BBE6-103CB02C19B5}" dt="2023-10-18T15:46:19.713" v="4024" actId="20578"/>
          <ac:spMkLst>
            <pc:docMk/>
            <pc:sldMk cId="4037178859" sldId="349"/>
            <ac:spMk id="7" creationId="{18E63F06-36D3-9A41-A2E0-40539691F182}"/>
          </ac:spMkLst>
        </pc:spChg>
        <pc:spChg chg="add del mod">
          <ac:chgData name="Ferry, Sherri L" userId="3b9a7ee3-4f46-4359-9007-2dcf45e25578" providerId="ADAL" clId="{FF5D62D1-D77C-4D96-BBE6-103CB02C19B5}" dt="2023-10-18T13:20:34.112" v="3785" actId="21"/>
          <ac:spMkLst>
            <pc:docMk/>
            <pc:sldMk cId="4037178859" sldId="349"/>
            <ac:spMk id="16" creationId="{86FDA1C1-2EB3-2DC1-FC92-83960054E629}"/>
          </ac:spMkLst>
        </pc:spChg>
        <pc:grpChg chg="add del">
          <ac:chgData name="Ferry, Sherri L" userId="3b9a7ee3-4f46-4359-9007-2dcf45e25578" providerId="ADAL" clId="{FF5D62D1-D77C-4D96-BBE6-103CB02C19B5}" dt="2023-10-18T13:04:45.577" v="3588" actId="26606"/>
          <ac:grpSpMkLst>
            <pc:docMk/>
            <pc:sldMk cId="4037178859" sldId="349"/>
            <ac:grpSpMk id="9" creationId="{723C66ED-DBBF-12CA-7F5E-813E0E7D036A}"/>
          </ac:grpSpMkLst>
        </pc:grpChg>
        <pc:picChg chg="add mod">
          <ac:chgData name="Ferry, Sherri L" userId="3b9a7ee3-4f46-4359-9007-2dcf45e25578" providerId="ADAL" clId="{FF5D62D1-D77C-4D96-BBE6-103CB02C19B5}" dt="2023-10-18T15:46:35.881" v="4025" actId="14861"/>
          <ac:picMkLst>
            <pc:docMk/>
            <pc:sldMk cId="4037178859" sldId="349"/>
            <ac:picMk id="2" creationId="{61299E2B-CE3C-7D06-7080-4AE65B27C38B}"/>
          </ac:picMkLst>
        </pc:picChg>
        <pc:picChg chg="add del mod">
          <ac:chgData name="Ferry, Sherri L" userId="3b9a7ee3-4f46-4359-9007-2dcf45e25578" providerId="ADAL" clId="{FF5D62D1-D77C-4D96-BBE6-103CB02C19B5}" dt="2023-10-18T13:20:34.676" v="3786" actId="14100"/>
          <ac:picMkLst>
            <pc:docMk/>
            <pc:sldMk cId="4037178859" sldId="349"/>
            <ac:picMk id="4" creationId="{98637C1D-C0AC-540E-EC3A-E8290A0DBC4D}"/>
          </ac:picMkLst>
        </pc:picChg>
        <pc:picChg chg="add del mod">
          <ac:chgData name="Ferry, Sherri L" userId="3b9a7ee3-4f46-4359-9007-2dcf45e25578" providerId="ADAL" clId="{FF5D62D1-D77C-4D96-BBE6-103CB02C19B5}" dt="2023-10-18T13:14:07.253" v="3762" actId="21"/>
          <ac:picMkLst>
            <pc:docMk/>
            <pc:sldMk cId="4037178859" sldId="349"/>
            <ac:picMk id="8" creationId="{63FA4BE8-73F0-12B7-A6D3-01FA7192D684}"/>
          </ac:picMkLst>
        </pc:picChg>
        <pc:picChg chg="add mod">
          <ac:chgData name="Ferry, Sherri L" userId="3b9a7ee3-4f46-4359-9007-2dcf45e25578" providerId="ADAL" clId="{FF5D62D1-D77C-4D96-BBE6-103CB02C19B5}" dt="2023-10-18T15:45:26.974" v="4019" actId="1037"/>
          <ac:picMkLst>
            <pc:docMk/>
            <pc:sldMk cId="4037178859" sldId="349"/>
            <ac:picMk id="15" creationId="{3441A0F2-F405-67A8-4B39-31AAA54A40CC}"/>
          </ac:picMkLst>
        </pc:picChg>
        <pc:picChg chg="add del mod">
          <ac:chgData name="Ferry, Sherri L" userId="3b9a7ee3-4f46-4359-9007-2dcf45e25578" providerId="ADAL" clId="{FF5D62D1-D77C-4D96-BBE6-103CB02C19B5}" dt="2023-10-18T13:21:08.837" v="3803" actId="21"/>
          <ac:picMkLst>
            <pc:docMk/>
            <pc:sldMk cId="4037178859" sldId="349"/>
            <ac:picMk id="17" creationId="{E660D5C1-EF3C-EC5B-9F96-5FD97C132F95}"/>
          </ac:picMkLst>
        </pc:picChg>
        <pc:picChg chg="add del mod">
          <ac:chgData name="Ferry, Sherri L" userId="3b9a7ee3-4f46-4359-9007-2dcf45e25578" providerId="ADAL" clId="{FF5D62D1-D77C-4D96-BBE6-103CB02C19B5}" dt="2023-10-18T13:26:00.217" v="3827" actId="21"/>
          <ac:picMkLst>
            <pc:docMk/>
            <pc:sldMk cId="4037178859" sldId="349"/>
            <ac:picMk id="18" creationId="{F7B3EA2B-6FC8-234C-7FB4-8892334F6956}"/>
          </ac:picMkLst>
        </pc:picChg>
        <pc:picChg chg="add del mod modCrop">
          <ac:chgData name="Ferry, Sherri L" userId="3b9a7ee3-4f46-4359-9007-2dcf45e25578" providerId="ADAL" clId="{FF5D62D1-D77C-4D96-BBE6-103CB02C19B5}" dt="2023-10-18T13:29:12.909" v="3854" actId="21"/>
          <ac:picMkLst>
            <pc:docMk/>
            <pc:sldMk cId="4037178859" sldId="349"/>
            <ac:picMk id="19" creationId="{AF79AE62-E7EE-247E-FB02-731F0A35F65B}"/>
          </ac:picMkLst>
        </pc:picChg>
        <pc:picChg chg="add del mod">
          <ac:chgData name="Ferry, Sherri L" userId="3b9a7ee3-4f46-4359-9007-2dcf45e25578" providerId="ADAL" clId="{FF5D62D1-D77C-4D96-BBE6-103CB02C19B5}" dt="2023-10-18T13:30:58.951" v="3870" actId="21"/>
          <ac:picMkLst>
            <pc:docMk/>
            <pc:sldMk cId="4037178859" sldId="349"/>
            <ac:picMk id="20" creationId="{631A5648-692D-1FFD-81F7-9E9F36853F50}"/>
          </ac:picMkLst>
        </pc:picChg>
        <pc:picChg chg="add del mod">
          <ac:chgData name="Ferry, Sherri L" userId="3b9a7ee3-4f46-4359-9007-2dcf45e25578" providerId="ADAL" clId="{FF5D62D1-D77C-4D96-BBE6-103CB02C19B5}" dt="2023-10-18T13:20:35.247" v="3787"/>
          <ac:picMkLst>
            <pc:docMk/>
            <pc:sldMk cId="4037178859" sldId="349"/>
            <ac:picMk id="2050" creationId="{3249E5E5-65AF-CB17-17FA-7F9D77F2EC65}"/>
          </ac:picMkLst>
        </pc:picChg>
        <pc:cxnChg chg="add">
          <ac:chgData name="Ferry, Sherri L" userId="3b9a7ee3-4f46-4359-9007-2dcf45e25578" providerId="ADAL" clId="{FF5D62D1-D77C-4D96-BBE6-103CB02C19B5}" dt="2023-10-18T13:04:47.593" v="3591" actId="26606"/>
          <ac:cxnSpMkLst>
            <pc:docMk/>
            <pc:sldMk cId="4037178859" sldId="349"/>
            <ac:cxnSpMk id="11" creationId="{AA2EAA10-076F-46BD-8F0F-B9A2FB77A85C}"/>
          </ac:cxnSpMkLst>
        </pc:cxnChg>
        <pc:cxnChg chg="add">
          <ac:chgData name="Ferry, Sherri L" userId="3b9a7ee3-4f46-4359-9007-2dcf45e25578" providerId="ADAL" clId="{FF5D62D1-D77C-4D96-BBE6-103CB02C19B5}" dt="2023-10-18T13:04:47.593" v="3591" actId="26606"/>
          <ac:cxnSpMkLst>
            <pc:docMk/>
            <pc:sldMk cId="4037178859" sldId="349"/>
            <ac:cxnSpMk id="13" creationId="{D891E407-403B-4764-86C9-33A56D3BCAA3}"/>
          </ac:cxnSpMkLst>
        </pc:cxnChg>
      </pc:sldChg>
      <pc:sldChg chg="addSp delSp modSp mod setBg replTag delTag">
        <pc:chgData name="Ferry, Sherri L" userId="3b9a7ee3-4f46-4359-9007-2dcf45e25578" providerId="ADAL" clId="{FF5D62D1-D77C-4D96-BBE6-103CB02C19B5}" dt="2023-11-01T14:25:25.833" v="7261"/>
        <pc:sldMkLst>
          <pc:docMk/>
          <pc:sldMk cId="3657329186" sldId="350"/>
        </pc:sldMkLst>
        <pc:spChg chg="del mod">
          <ac:chgData name="Ferry, Sherri L" userId="3b9a7ee3-4f46-4359-9007-2dcf45e25578" providerId="ADAL" clId="{FF5D62D1-D77C-4D96-BBE6-103CB02C19B5}" dt="2023-10-26T11:17:35.855" v="4091" actId="26606"/>
          <ac:spMkLst>
            <pc:docMk/>
            <pc:sldMk cId="3657329186" sldId="350"/>
            <ac:spMk id="2" creationId="{AB8ACF4D-6D36-2685-5B71-E4BDD5D32710}"/>
          </ac:spMkLst>
        </pc:spChg>
        <pc:spChg chg="add mod">
          <ac:chgData name="Ferry, Sherri L" userId="3b9a7ee3-4f46-4359-9007-2dcf45e25578" providerId="ADAL" clId="{FF5D62D1-D77C-4D96-BBE6-103CB02C19B5}" dt="2023-10-27T13:34:40.923" v="7235" actId="1076"/>
          <ac:spMkLst>
            <pc:docMk/>
            <pc:sldMk cId="3657329186" sldId="350"/>
            <ac:spMk id="2" creationId="{D622528F-684B-81BE-FC1C-873F1F7094E5}"/>
          </ac:spMkLst>
        </pc:spChg>
        <pc:spChg chg="del">
          <ac:chgData name="Ferry, Sherri L" userId="3b9a7ee3-4f46-4359-9007-2dcf45e25578" providerId="ADAL" clId="{FF5D62D1-D77C-4D96-BBE6-103CB02C19B5}" dt="2023-10-26T11:16:27.140" v="4088"/>
          <ac:spMkLst>
            <pc:docMk/>
            <pc:sldMk cId="3657329186" sldId="350"/>
            <ac:spMk id="3" creationId="{D3641ACF-610D-3EB4-7A6D-7A7B8FEDF7DA}"/>
          </ac:spMkLst>
        </pc:spChg>
        <pc:spChg chg="add del mod">
          <ac:chgData name="Ferry, Sherri L" userId="3b9a7ee3-4f46-4359-9007-2dcf45e25578" providerId="ADAL" clId="{FF5D62D1-D77C-4D96-BBE6-103CB02C19B5}" dt="2023-10-26T11:40:16.276" v="5095" actId="21"/>
          <ac:spMkLst>
            <pc:docMk/>
            <pc:sldMk cId="3657329186" sldId="350"/>
            <ac:spMk id="7" creationId="{165A9663-60C9-555E-3FE4-989A0E579B6D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8" creationId="{46D464FA-7EEE-6403-B227-31D5A37DC3D8}"/>
          </ac:spMkLst>
        </pc:spChg>
        <pc:spChg chg="add del">
          <ac:chgData name="Ferry, Sherri L" userId="3b9a7ee3-4f46-4359-9007-2dcf45e25578" providerId="ADAL" clId="{FF5D62D1-D77C-4D96-BBE6-103CB02C19B5}" dt="2023-10-26T11:18:25.678" v="4099" actId="26606"/>
          <ac:spMkLst>
            <pc:docMk/>
            <pc:sldMk cId="3657329186" sldId="350"/>
            <ac:spMk id="9" creationId="{FE29D509-65D8-0297-0BE0-870D888D4A2F}"/>
          </ac:spMkLst>
        </pc:spChg>
        <pc:spChg chg="add del mod">
          <ac:chgData name="Ferry, Sherri L" userId="3b9a7ee3-4f46-4359-9007-2dcf45e25578" providerId="ADAL" clId="{FF5D62D1-D77C-4D96-BBE6-103CB02C19B5}" dt="2023-10-26T11:31:52.449" v="4875"/>
          <ac:spMkLst>
            <pc:docMk/>
            <pc:sldMk cId="3657329186" sldId="350"/>
            <ac:spMk id="10" creationId="{831772AA-56CB-048E-D651-B30DD2B37EF4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11" creationId="{B1595A09-E336-4D1B-9B3A-06A2287A54E2}"/>
          </ac:spMkLst>
        </pc:spChg>
        <pc:spChg chg="add del mod">
          <ac:chgData name="Ferry, Sherri L" userId="3b9a7ee3-4f46-4359-9007-2dcf45e25578" providerId="ADAL" clId="{FF5D62D1-D77C-4D96-BBE6-103CB02C19B5}" dt="2023-10-26T11:40:21.485" v="5097" actId="21"/>
          <ac:spMkLst>
            <pc:docMk/>
            <pc:sldMk cId="3657329186" sldId="350"/>
            <ac:spMk id="12" creationId="{B8B8F6D7-80EB-8C8E-01A4-468FC93297F5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13" creationId="{3540989C-C7B8-473B-BF87-6F2DA6A90006}"/>
          </ac:spMkLst>
        </pc:spChg>
        <pc:spChg chg="add del mod">
          <ac:chgData name="Ferry, Sherri L" userId="3b9a7ee3-4f46-4359-9007-2dcf45e25578" providerId="ADAL" clId="{FF5D62D1-D77C-4D96-BBE6-103CB02C19B5}" dt="2023-10-26T11:51:43.128" v="5691" actId="21"/>
          <ac:spMkLst>
            <pc:docMk/>
            <pc:sldMk cId="3657329186" sldId="350"/>
            <ac:spMk id="16" creationId="{0DF96644-8533-7EDE-ECD3-53D03E3BDDEC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19" creationId="{0FC5DD85-137D-7375-D1A0-9C0FBD4321E4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0" creationId="{2D2B266D-3625-4584-A5C3-7D3F672CFF30}"/>
          </ac:spMkLst>
        </pc:spChg>
        <pc:spChg chg="add del mod">
          <ac:chgData name="Ferry, Sherri L" userId="3b9a7ee3-4f46-4359-9007-2dcf45e25578" providerId="ADAL" clId="{FF5D62D1-D77C-4D96-BBE6-103CB02C19B5}" dt="2023-10-26T11:57:11.445" v="6002" actId="21"/>
          <ac:spMkLst>
            <pc:docMk/>
            <pc:sldMk cId="3657329186" sldId="350"/>
            <ac:spMk id="21" creationId="{A5581271-72B6-86F6-F4B1-A4D6E5BCE6BF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2" creationId="{C463B99A-73EE-4FBB-B7C4-F9F9BCC25C65}"/>
          </ac:spMkLst>
        </pc:spChg>
        <pc:spChg chg="add mod">
          <ac:chgData name="Ferry, Sherri L" userId="3b9a7ee3-4f46-4359-9007-2dcf45e25578" providerId="ADAL" clId="{FF5D62D1-D77C-4D96-BBE6-103CB02C19B5}" dt="2023-10-27T13:34:45.411" v="7236" actId="1076"/>
          <ac:spMkLst>
            <pc:docMk/>
            <pc:sldMk cId="3657329186" sldId="350"/>
            <ac:spMk id="23" creationId="{1BE6C74A-CE7C-5948-9276-32D299AF4FC6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4" creationId="{A5D2A5D1-BA0D-47D3-B051-DA7743C46E28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6" creationId="{3F0BE7ED-7814-4273-B18A-F26CC0380380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7" creationId="{3AFE8227-C443-417B-BA91-520EB1EF4559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8" creationId="{907741FC-B544-4A6E-B831-6789D042333D}"/>
          </ac:spMkLst>
        </pc:spChg>
        <pc:spChg chg="add del mod">
          <ac:chgData name="Ferry, Sherri L" userId="3b9a7ee3-4f46-4359-9007-2dcf45e25578" providerId="ADAL" clId="{FF5D62D1-D77C-4D96-BBE6-103CB02C19B5}" dt="2023-10-26T11:51:47.128" v="5692" actId="21"/>
          <ac:spMkLst>
            <pc:docMk/>
            <pc:sldMk cId="3657329186" sldId="350"/>
            <ac:spMk id="29" creationId="{6F29FD12-381B-F63F-6A12-3DD0041412CE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0" creationId="{C681C32C-7AFC-4BB3-9088-65CBDFC5D1C2}"/>
          </ac:spMkLst>
        </pc:spChg>
        <pc:spChg chg="add del mod">
          <ac:chgData name="Ferry, Sherri L" userId="3b9a7ee3-4f46-4359-9007-2dcf45e25578" providerId="ADAL" clId="{FF5D62D1-D77C-4D96-BBE6-103CB02C19B5}" dt="2023-10-26T11:40:19.127" v="5096" actId="21"/>
          <ac:spMkLst>
            <pc:docMk/>
            <pc:sldMk cId="3657329186" sldId="350"/>
            <ac:spMk id="31" creationId="{DD85969E-132E-7796-C94D-E496B2D94627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2" creationId="{199C0ED0-69DE-4C31-A5CF-E2A46FD30226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3" creationId="{8D42B8BD-40AF-488E-8A79-D7256C917229}"/>
          </ac:spMkLst>
        </pc:spChg>
        <pc:spChg chg="add mod">
          <ac:chgData name="Ferry, Sherri L" userId="3b9a7ee3-4f46-4359-9007-2dcf45e25578" providerId="ADAL" clId="{FF5D62D1-D77C-4D96-BBE6-103CB02C19B5}" dt="2023-10-27T13:34:50.173" v="7237" actId="1076"/>
          <ac:spMkLst>
            <pc:docMk/>
            <pc:sldMk cId="3657329186" sldId="350"/>
            <ac:spMk id="34" creationId="{23FB5F49-C09E-6F31-3D89-4587F89E98D4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8" creationId="{3AFE8227-C443-417B-BA91-520EB1EF4559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40" creationId="{907741FC-B544-4A6E-B831-6789D042333D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42" creationId="{3F0BE7ED-7814-4273-B18A-F26CC0380380}"/>
          </ac:spMkLst>
        </pc:spChg>
        <pc:picChg chg="add mod">
          <ac:chgData name="Ferry, Sherri L" userId="3b9a7ee3-4f46-4359-9007-2dcf45e25578" providerId="ADAL" clId="{FF5D62D1-D77C-4D96-BBE6-103CB02C19B5}" dt="2023-10-27T13:34:26.629" v="7233" actId="1076"/>
          <ac:picMkLst>
            <pc:docMk/>
            <pc:sldMk cId="3657329186" sldId="350"/>
            <ac:picMk id="4" creationId="{8B31DFF4-3E2B-29E5-5E55-AD2D9AB55F54}"/>
          </ac:picMkLst>
        </pc:picChg>
        <pc:picChg chg="add del mod modCrop">
          <ac:chgData name="Ferry, Sherri L" userId="3b9a7ee3-4f46-4359-9007-2dcf45e25578" providerId="ADAL" clId="{FF5D62D1-D77C-4D96-BBE6-103CB02C19B5}" dt="2023-10-26T11:40:31.961" v="5098" actId="21"/>
          <ac:picMkLst>
            <pc:docMk/>
            <pc:sldMk cId="3657329186" sldId="350"/>
            <ac:picMk id="6" creationId="{B89D0DF1-A37A-BB75-7D3F-828B55D5C5C6}"/>
          </ac:picMkLst>
        </pc:picChg>
        <pc:picChg chg="add mod">
          <ac:chgData name="Ferry, Sherri L" userId="3b9a7ee3-4f46-4359-9007-2dcf45e25578" providerId="ADAL" clId="{FF5D62D1-D77C-4D96-BBE6-103CB02C19B5}" dt="2023-10-27T13:36:21.148" v="7239" actId="1076"/>
          <ac:picMkLst>
            <pc:docMk/>
            <pc:sldMk cId="3657329186" sldId="350"/>
            <ac:picMk id="18" creationId="{18F5AA84-C812-1609-EE08-4906135C3F90}"/>
          </ac:picMkLst>
        </pc:picChg>
        <pc:cxnChg chg="add del">
          <ac:chgData name="Ferry, Sherri L" userId="3b9a7ee3-4f46-4359-9007-2dcf45e25578" providerId="ADAL" clId="{FF5D62D1-D77C-4D96-BBE6-103CB02C19B5}" dt="2023-10-26T11:18:25.678" v="4099" actId="26606"/>
          <ac:cxnSpMkLst>
            <pc:docMk/>
            <pc:sldMk cId="3657329186" sldId="350"/>
            <ac:cxnSpMk id="15" creationId="{08671CFF-13CE-4046-6B91-44F30DCCF2E7}"/>
          </ac:cxnSpMkLst>
        </pc:cxnChg>
      </pc:sldChg>
    </pc:docChg>
  </pc:docChgLst>
  <pc:docChgLst>
    <pc:chgData name="Ferry, Sherri L" userId="3b9a7ee3-4f46-4359-9007-2dcf45e25578" providerId="ADAL" clId="{F7ADE818-3BE7-44BA-BABF-D7ED0660743E}"/>
    <pc:docChg chg="undo custSel addSld delSld modSld replTag delTag">
      <pc:chgData name="Ferry, Sherri L" userId="3b9a7ee3-4f46-4359-9007-2dcf45e25578" providerId="ADAL" clId="{F7ADE818-3BE7-44BA-BABF-D7ED0660743E}" dt="2024-06-03T11:51:59.801" v="2630"/>
      <pc:docMkLst>
        <pc:docMk/>
      </pc:docMkLst>
      <pc:sldChg chg="modSp mod replTag delTag addCm">
        <pc:chgData name="Ferry, Sherri L" userId="3b9a7ee3-4f46-4359-9007-2dcf45e25578" providerId="ADAL" clId="{F7ADE818-3BE7-44BA-BABF-D7ED0660743E}" dt="2024-06-03T11:48:56.063" v="2606"/>
        <pc:sldMkLst>
          <pc:docMk/>
          <pc:sldMk cId="661765998" sldId="262"/>
        </pc:sldMkLst>
        <pc:spChg chg="mod">
          <ac:chgData name="Ferry, Sherri L" userId="3b9a7ee3-4f46-4359-9007-2dcf45e25578" providerId="ADAL" clId="{F7ADE818-3BE7-44BA-BABF-D7ED0660743E}" dt="2024-05-09T12:15:44.681" v="505" actId="113"/>
          <ac:spMkLst>
            <pc:docMk/>
            <pc:sldMk cId="661765998" sldId="262"/>
            <ac:spMk id="6" creationId="{52098271-BE23-4C73-8CD1-032F6F4F41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ry, Sherri L" userId="3b9a7ee3-4f46-4359-9007-2dcf45e25578" providerId="ADAL" clId="{F7ADE818-3BE7-44BA-BABF-D7ED0660743E}" dt="2024-05-09T13:10:54.248" v="1077"/>
              <pc2:cmMkLst xmlns:pc2="http://schemas.microsoft.com/office/powerpoint/2019/9/main/command">
                <pc:docMk/>
                <pc:sldMk cId="661765998" sldId="262"/>
                <pc2:cmMk id="{07DBBBF9-3B30-44A2-BBA2-9A23B95B73BC}"/>
              </pc2:cmMkLst>
            </pc226:cmChg>
          </p:ext>
        </pc:extLst>
      </pc:sldChg>
      <pc:sldChg chg="addSp modSp mod replTag delTag">
        <pc:chgData name="Ferry, Sherri L" userId="3b9a7ee3-4f46-4359-9007-2dcf45e25578" providerId="ADAL" clId="{F7ADE818-3BE7-44BA-BABF-D7ED0660743E}" dt="2024-06-03T11:51:33.024" v="2626"/>
        <pc:sldMkLst>
          <pc:docMk/>
          <pc:sldMk cId="119503454" sldId="263"/>
        </pc:sldMkLst>
        <pc:spChg chg="mod">
          <ac:chgData name="Ferry, Sherri L" userId="3b9a7ee3-4f46-4359-9007-2dcf45e25578" providerId="ADAL" clId="{F7ADE818-3BE7-44BA-BABF-D7ED0660743E}" dt="2024-05-09T11:39:24.705" v="367" actId="6549"/>
          <ac:spMkLst>
            <pc:docMk/>
            <pc:sldMk cId="119503454" sldId="263"/>
            <ac:spMk id="12" creationId="{755D1AF7-0CCD-3F4C-868F-5F5CC21395B0}"/>
          </ac:spMkLst>
        </pc:spChg>
        <pc:spChg chg="mod">
          <ac:chgData name="Ferry, Sherri L" userId="3b9a7ee3-4f46-4359-9007-2dcf45e25578" providerId="ADAL" clId="{F7ADE818-3BE7-44BA-BABF-D7ED0660743E}" dt="2024-05-09T11:38:19.789" v="353" actId="1076"/>
          <ac:spMkLst>
            <pc:docMk/>
            <pc:sldMk cId="119503454" sldId="263"/>
            <ac:spMk id="13" creationId="{A006964B-AE9E-CD4D-B4B6-163B4867ABDF}"/>
          </ac:spMkLst>
        </pc:spChg>
        <pc:spChg chg="mod">
          <ac:chgData name="Ferry, Sherri L" userId="3b9a7ee3-4f46-4359-9007-2dcf45e25578" providerId="ADAL" clId="{F7ADE818-3BE7-44BA-BABF-D7ED0660743E}" dt="2024-05-09T11:48:48.615" v="476" actId="207"/>
          <ac:spMkLst>
            <pc:docMk/>
            <pc:sldMk cId="119503454" sldId="263"/>
            <ac:spMk id="14" creationId="{DBB3F1BE-3309-694C-A489-0BB9EC4E09F1}"/>
          </ac:spMkLst>
        </pc:spChg>
        <pc:picChg chg="add mod">
          <ac:chgData name="Ferry, Sherri L" userId="3b9a7ee3-4f46-4359-9007-2dcf45e25578" providerId="ADAL" clId="{F7ADE818-3BE7-44BA-BABF-D7ED0660743E}" dt="2024-05-09T13:13:58.885" v="1113" actId="1076"/>
          <ac:picMkLst>
            <pc:docMk/>
            <pc:sldMk cId="119503454" sldId="263"/>
            <ac:picMk id="2" creationId="{3B42B2B3-4113-F20C-8615-28A4204A1759}"/>
          </ac:picMkLst>
        </pc:picChg>
        <pc:picChg chg="mod">
          <ac:chgData name="Ferry, Sherri L" userId="3b9a7ee3-4f46-4359-9007-2dcf45e25578" providerId="ADAL" clId="{F7ADE818-3BE7-44BA-BABF-D7ED0660743E}" dt="2024-05-09T11:44:42.005" v="458" actId="1076"/>
          <ac:picMkLst>
            <pc:docMk/>
            <pc:sldMk cId="119503454" sldId="263"/>
            <ac:picMk id="3" creationId="{CC46C039-C62A-4D5B-BC23-D61F0EECFD00}"/>
          </ac:picMkLst>
        </pc:picChg>
        <pc:picChg chg="mod">
          <ac:chgData name="Ferry, Sherri L" userId="3b9a7ee3-4f46-4359-9007-2dcf45e25578" providerId="ADAL" clId="{F7ADE818-3BE7-44BA-BABF-D7ED0660743E}" dt="2024-05-09T11:51:00.614" v="481" actId="1440"/>
          <ac:picMkLst>
            <pc:docMk/>
            <pc:sldMk cId="119503454" sldId="263"/>
            <ac:picMk id="11" creationId="{81D73238-ADB7-AC4D-9321-0148667E606B}"/>
          </ac:picMkLst>
        </pc:picChg>
      </pc:sldChg>
      <pc:sldChg chg="replTag delTag">
        <pc:chgData name="Ferry, Sherri L" userId="3b9a7ee3-4f46-4359-9007-2dcf45e25578" providerId="ADAL" clId="{F7ADE818-3BE7-44BA-BABF-D7ED0660743E}" dt="2024-05-13T13:46:46.788" v="1185"/>
        <pc:sldMkLst>
          <pc:docMk/>
          <pc:sldMk cId="2851127434" sldId="290"/>
        </pc:sldMkLst>
      </pc:sldChg>
      <pc:sldChg chg="addSp delSp modSp del mod setBg replTag delTag">
        <pc:chgData name="Ferry, Sherri L" userId="3b9a7ee3-4f46-4359-9007-2dcf45e25578" providerId="ADAL" clId="{F7ADE818-3BE7-44BA-BABF-D7ED0660743E}" dt="2024-05-09T11:51:53.439" v="485" actId="2696"/>
        <pc:sldMkLst>
          <pc:docMk/>
          <pc:sldMk cId="2113689922" sldId="291"/>
        </pc:sldMkLst>
        <pc:spChg chg="mod">
          <ac:chgData name="Ferry, Sherri L" userId="3b9a7ee3-4f46-4359-9007-2dcf45e25578" providerId="ADAL" clId="{F7ADE818-3BE7-44BA-BABF-D7ED0660743E}" dt="2024-05-09T11:31:39.934" v="200" actId="1076"/>
          <ac:spMkLst>
            <pc:docMk/>
            <pc:sldMk cId="2113689922" sldId="291"/>
            <ac:spMk id="30" creationId="{9464C078-AFAE-EE8D-D4C6-C36E68E058DD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38" creationId="{A720C27D-5C39-492B-BD68-C220C0F838AC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0" creationId="{A4F3394A-A959-460A-ACF9-5FA682C76940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6" creationId="{D5997EA8-5EFC-40CD-A85F-C3C3BC5F9EB7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7" creationId="{1CF6A1EC-BD15-42D9-A339-A3970CF7C65A}"/>
          </ac:spMkLst>
        </pc:spChg>
        <pc:spChg chg="add del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49" creationId="{BEBFA723-5A7B-472D-ABD7-1526B8D3A38B}"/>
          </ac:spMkLst>
        </pc:spChg>
        <pc:spChg chg="add del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50" creationId="{A6B27065-399A-4CF7-BF70-CF79B9848FC1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1" creationId="{E41E80BB-63A0-8437-52E4-AAFF0B134B40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2" creationId="{95D4C534-9A6A-81BC-7642-A0875C5DFBC0}"/>
          </ac:spMkLst>
        </pc:spChg>
        <pc:spChg chg="add del">
          <ac:chgData name="Ferry, Sherri L" userId="3b9a7ee3-4f46-4359-9007-2dcf45e25578" providerId="ADAL" clId="{F7ADE818-3BE7-44BA-BABF-D7ED0660743E}" dt="2024-05-09T11:30:30.268" v="195" actId="26606"/>
          <ac:spMkLst>
            <pc:docMk/>
            <pc:sldMk cId="2113689922" sldId="291"/>
            <ac:spMk id="64" creationId="{2C933328-88DE-764B-EC56-5092CAE02D74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8" creationId="{A6FC486F-EE17-4AB5-AFD2-50FD675AEFB7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1" creationId="{B87C619C-EBAB-488E-96B9-153AA4C9B440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3" creationId="{130DA1C1-36FD-41D8-9826-EE797BF39BAB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5" creationId="{35BC54F7-1315-4D6C-9420-A5BF0CDDBC04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0" creationId="{E41E80BB-63A0-8437-52E4-AAFF0B134B40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2" creationId="{95D4C534-9A6A-81BC-7642-A0875C5DFBC0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4" creationId="{A6FC486F-EE17-4AB5-AFD2-50FD675AEFB7}"/>
          </ac:spMkLst>
        </pc:spChg>
        <pc:grpChg chg="add del">
          <ac:chgData name="Ferry, Sherri L" userId="3b9a7ee3-4f46-4359-9007-2dcf45e25578" providerId="ADAL" clId="{F7ADE818-3BE7-44BA-BABF-D7ED0660743E}" dt="2024-05-09T11:31:35.608" v="199" actId="26606"/>
          <ac:grpSpMkLst>
            <pc:docMk/>
            <pc:sldMk cId="2113689922" sldId="291"/>
            <ac:grpSpMk id="51" creationId="{CF22986C-DDF7-4109-9D6A-006800D6B041}"/>
          </ac:grpSpMkLst>
        </pc:grpChg>
        <pc:picChg chg="add del mod">
          <ac:chgData name="Ferry, Sherri L" userId="3b9a7ee3-4f46-4359-9007-2dcf45e25578" providerId="ADAL" clId="{F7ADE818-3BE7-44BA-BABF-D7ED0660743E}" dt="2024-05-09T11:13:17.486" v="51" actId="21"/>
          <ac:picMkLst>
            <pc:docMk/>
            <pc:sldMk cId="2113689922" sldId="291"/>
            <ac:picMk id="3" creationId="{3DA313D2-19CE-E695-0F18-10D7756ACDCF}"/>
          </ac:picMkLst>
        </pc:picChg>
        <pc:picChg chg="add del mod">
          <ac:chgData name="Ferry, Sherri L" userId="3b9a7ee3-4f46-4359-9007-2dcf45e25578" providerId="ADAL" clId="{F7ADE818-3BE7-44BA-BABF-D7ED0660743E}" dt="2024-05-09T11:03:08.726" v="37" actId="21"/>
          <ac:picMkLst>
            <pc:docMk/>
            <pc:sldMk cId="2113689922" sldId="291"/>
            <ac:picMk id="5" creationId="{F660E7A9-7499-4336-8B6E-933B88518170}"/>
          </ac:picMkLst>
        </pc:picChg>
        <pc:picChg chg="add mod ord">
          <ac:chgData name="Ferry, Sherri L" userId="3b9a7ee3-4f46-4359-9007-2dcf45e25578" providerId="ADAL" clId="{F7ADE818-3BE7-44BA-BABF-D7ED0660743E}" dt="2024-05-09T11:32:19.705" v="206" actId="1440"/>
          <ac:picMkLst>
            <pc:docMk/>
            <pc:sldMk cId="2113689922" sldId="291"/>
            <ac:picMk id="7" creationId="{4C4F38E3-4760-219F-3E8F-661364B50846}"/>
          </ac:picMkLst>
        </pc:picChg>
        <pc:picChg chg="add mod ord">
          <ac:chgData name="Ferry, Sherri L" userId="3b9a7ee3-4f46-4359-9007-2dcf45e25578" providerId="ADAL" clId="{F7ADE818-3BE7-44BA-BABF-D7ED0660743E}" dt="2024-05-09T11:32:26.624" v="208" actId="1076"/>
          <ac:picMkLst>
            <pc:docMk/>
            <pc:sldMk cId="2113689922" sldId="291"/>
            <ac:picMk id="9" creationId="{CEBEC365-86F6-2519-5397-4D810927B269}"/>
          </ac:picMkLst>
        </pc:picChg>
        <pc:picChg chg="del">
          <ac:chgData name="Ferry, Sherri L" userId="3b9a7ee3-4f46-4359-9007-2dcf45e25578" providerId="ADAL" clId="{F7ADE818-3BE7-44BA-BABF-D7ED0660743E}" dt="2024-05-09T11:01:19.934" v="28" actId="21"/>
          <ac:picMkLst>
            <pc:docMk/>
            <pc:sldMk cId="2113689922" sldId="291"/>
            <ac:picMk id="11" creationId="{1277A784-2222-65AC-9AE8-7BDBCAEFC04B}"/>
          </ac:picMkLst>
        </pc:picChg>
        <pc:picChg chg="del">
          <ac:chgData name="Ferry, Sherri L" userId="3b9a7ee3-4f46-4359-9007-2dcf45e25578" providerId="ADAL" clId="{F7ADE818-3BE7-44BA-BABF-D7ED0660743E}" dt="2024-05-09T10:57:24.828" v="24" actId="21"/>
          <ac:picMkLst>
            <pc:docMk/>
            <pc:sldMk cId="2113689922" sldId="291"/>
            <ac:picMk id="14" creationId="{DF63C228-A6F4-0E16-20C5-7F9FC0C76648}"/>
          </ac:picMkLst>
        </pc:picChg>
        <pc:picChg chg="del">
          <ac:chgData name="Ferry, Sherri L" userId="3b9a7ee3-4f46-4359-9007-2dcf45e25578" providerId="ADAL" clId="{F7ADE818-3BE7-44BA-BABF-D7ED0660743E}" dt="2024-05-09T11:00:54.741" v="25" actId="21"/>
          <ac:picMkLst>
            <pc:docMk/>
            <pc:sldMk cId="2113689922" sldId="291"/>
            <ac:picMk id="22" creationId="{207BA9F8-886A-6F19-A942-5FC5B4B5A3F8}"/>
          </ac:picMkLst>
        </pc:picChg>
        <pc:cxnChg chg="add del">
          <ac:chgData name="Ferry, Sherri L" userId="3b9a7ee3-4f46-4359-9007-2dcf45e25578" providerId="ADAL" clId="{F7ADE818-3BE7-44BA-BABF-D7ED0660743E}" dt="2024-05-09T11:30:30.268" v="195" actId="26606"/>
          <ac:cxnSpMkLst>
            <pc:docMk/>
            <pc:sldMk cId="2113689922" sldId="291"/>
            <ac:cxnSpMk id="66" creationId="{33193FD5-6A49-7562-EA76-F15D42E15804}"/>
          </ac:cxnSpMkLst>
        </pc:cxnChg>
      </pc:sldChg>
      <pc:sldChg chg="replTag delTag">
        <pc:chgData name="Ferry, Sherri L" userId="3b9a7ee3-4f46-4359-9007-2dcf45e25578" providerId="ADAL" clId="{F7ADE818-3BE7-44BA-BABF-D7ED0660743E}" dt="2024-06-03T11:50:17.316" v="2614"/>
        <pc:sldMkLst>
          <pc:docMk/>
          <pc:sldMk cId="242236647" sldId="308"/>
        </pc:sldMkLst>
      </pc:sldChg>
      <pc:sldChg chg="addSp delSp modSp mod setBg replTag delTag">
        <pc:chgData name="Ferry, Sherri L" userId="3b9a7ee3-4f46-4359-9007-2dcf45e25578" providerId="ADAL" clId="{F7ADE818-3BE7-44BA-BABF-D7ED0660743E}" dt="2024-06-03T11:50:50.433" v="2618"/>
        <pc:sldMkLst>
          <pc:docMk/>
          <pc:sldMk cId="2655288043" sldId="351"/>
        </pc:sldMkLst>
        <pc:spChg chg="mod">
          <ac:chgData name="Ferry, Sherri L" userId="3b9a7ee3-4f46-4359-9007-2dcf45e25578" providerId="ADAL" clId="{F7ADE818-3BE7-44BA-BABF-D7ED0660743E}" dt="2024-05-10T09:35:18.039" v="1150" actId="1076"/>
          <ac:spMkLst>
            <pc:docMk/>
            <pc:sldMk cId="2655288043" sldId="351"/>
            <ac:spMk id="4" creationId="{45760C4C-B64E-ACB8-44C6-1837FFCEF21A}"/>
          </ac:spMkLst>
        </pc:spChg>
        <pc:spChg chg="mod ord">
          <ac:chgData name="Ferry, Sherri L" userId="3b9a7ee3-4f46-4359-9007-2dcf45e25578" providerId="ADAL" clId="{F7ADE818-3BE7-44BA-BABF-D7ED0660743E}" dt="2024-05-10T09:36:02.324" v="1162" actId="207"/>
          <ac:spMkLst>
            <pc:docMk/>
            <pc:sldMk cId="2655288043" sldId="351"/>
            <ac:spMk id="6" creationId="{D82A4656-8FC0-E27C-90B3-1EE032D41CA6}"/>
          </ac:spMkLst>
        </pc:spChg>
        <pc:graphicFrameChg chg="mod modGraphic">
          <ac:chgData name="Ferry, Sherri L" userId="3b9a7ee3-4f46-4359-9007-2dcf45e25578" providerId="ADAL" clId="{F7ADE818-3BE7-44BA-BABF-D7ED0660743E}" dt="2024-05-10T09:37:11.634" v="1164" actId="1582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del mod">
          <ac:chgData name="Ferry, Sherri L" userId="3b9a7ee3-4f46-4359-9007-2dcf45e25578" providerId="ADAL" clId="{F7ADE818-3BE7-44BA-BABF-D7ED0660743E}" dt="2024-05-09T12:21:51.411" v="633" actId="21"/>
          <ac:picMkLst>
            <pc:docMk/>
            <pc:sldMk cId="2655288043" sldId="351"/>
            <ac:picMk id="2" creationId="{BE011998-FCC5-A555-80FF-4E20C1766DDF}"/>
          </ac:picMkLst>
        </pc:picChg>
        <pc:picChg chg="del">
          <ac:chgData name="Ferry, Sherri L" userId="3b9a7ee3-4f46-4359-9007-2dcf45e25578" providerId="ADAL" clId="{F7ADE818-3BE7-44BA-BABF-D7ED0660743E}" dt="2024-05-09T12:19:41.675" v="618" actId="21"/>
          <ac:picMkLst>
            <pc:docMk/>
            <pc:sldMk cId="2655288043" sldId="351"/>
            <ac:picMk id="2050" creationId="{48D05342-7153-1DE5-BBAF-CC990EA5B1B4}"/>
          </ac:picMkLst>
        </pc:picChg>
        <pc:picChg chg="add del mod">
          <ac:chgData name="Ferry, Sherri L" userId="3b9a7ee3-4f46-4359-9007-2dcf45e25578" providerId="ADAL" clId="{F7ADE818-3BE7-44BA-BABF-D7ED0660743E}" dt="2024-05-09T12:25:58.517" v="654" actId="21"/>
          <ac:picMkLst>
            <pc:docMk/>
            <pc:sldMk cId="2655288043" sldId="351"/>
            <ac:picMk id="2052" creationId="{7C307A16-49B5-11F7-5685-C927A6BA51C6}"/>
          </ac:picMkLst>
        </pc:picChg>
        <pc:picChg chg="add mod">
          <ac:chgData name="Ferry, Sherri L" userId="3b9a7ee3-4f46-4359-9007-2dcf45e25578" providerId="ADAL" clId="{F7ADE818-3BE7-44BA-BABF-D7ED0660743E}" dt="2024-05-10T09:36:04.196" v="1163" actId="1076"/>
          <ac:picMkLst>
            <pc:docMk/>
            <pc:sldMk cId="2655288043" sldId="351"/>
            <ac:picMk id="2054" creationId="{09F041C8-288E-3C45-2224-BD0CA1F8296E}"/>
          </ac:picMkLst>
        </pc:picChg>
      </pc:sldChg>
      <pc:sldChg chg="del replTag delTag">
        <pc:chgData name="Ferry, Sherri L" userId="3b9a7ee3-4f46-4359-9007-2dcf45e25578" providerId="ADAL" clId="{F7ADE818-3BE7-44BA-BABF-D7ED0660743E}" dt="2024-05-09T10:55:35.758" v="13" actId="2696"/>
        <pc:sldMkLst>
          <pc:docMk/>
          <pc:sldMk cId="2366128169" sldId="357"/>
        </pc:sldMkLst>
      </pc:sldChg>
      <pc:sldChg chg="del replTag delTag">
        <pc:chgData name="Ferry, Sherri L" userId="3b9a7ee3-4f46-4359-9007-2dcf45e25578" providerId="ADAL" clId="{F7ADE818-3BE7-44BA-BABF-D7ED0660743E}" dt="2024-05-09T12:54:25.010" v="989" actId="2696"/>
        <pc:sldMkLst>
          <pc:docMk/>
          <pc:sldMk cId="1359705538" sldId="358"/>
        </pc:sldMkLst>
      </pc:sldChg>
      <pc:sldChg chg="del replTag delTag">
        <pc:chgData name="Ferry, Sherri L" userId="3b9a7ee3-4f46-4359-9007-2dcf45e25578" providerId="ADAL" clId="{F7ADE818-3BE7-44BA-BABF-D7ED0660743E}" dt="2024-05-09T12:02:01.943" v="492" actId="2696"/>
        <pc:sldMkLst>
          <pc:docMk/>
          <pc:sldMk cId="2105837521" sldId="359"/>
        </pc:sldMkLst>
      </pc:sldChg>
      <pc:sldChg chg="del replTag delTag">
        <pc:chgData name="Ferry, Sherri L" userId="3b9a7ee3-4f46-4359-9007-2dcf45e25578" providerId="ADAL" clId="{F7ADE818-3BE7-44BA-BABF-D7ED0660743E}" dt="2024-05-09T12:54:10.600" v="982" actId="2696"/>
        <pc:sldMkLst>
          <pc:docMk/>
          <pc:sldMk cId="331089160" sldId="361"/>
        </pc:sldMkLst>
      </pc:sldChg>
      <pc:sldChg chg="addSp delSp modSp new mod setBg replTag delTag">
        <pc:chgData name="Ferry, Sherri L" userId="3b9a7ee3-4f46-4359-9007-2dcf45e25578" providerId="ADAL" clId="{F7ADE818-3BE7-44BA-BABF-D7ED0660743E}" dt="2024-06-03T11:51:11.655" v="2622"/>
        <pc:sldMkLst>
          <pc:docMk/>
          <pc:sldMk cId="33808910" sldId="362"/>
        </pc:sldMkLst>
        <pc:spChg chg="add del mod">
          <ac:chgData name="Ferry, Sherri L" userId="3b9a7ee3-4f46-4359-9007-2dcf45e25578" providerId="ADAL" clId="{F7ADE818-3BE7-44BA-BABF-D7ED0660743E}" dt="2024-05-09T13:04:52.131" v="1042" actId="255"/>
          <ac:spMkLst>
            <pc:docMk/>
            <pc:sldMk cId="33808910" sldId="362"/>
            <ac:spMk id="2" creationId="{6D2B6C5F-B809-30E2-F3DA-168BE7DB8D6D}"/>
          </ac:spMkLst>
        </pc:spChg>
        <pc:spChg chg="add">
          <ac:chgData name="Ferry, Sherri L" userId="3b9a7ee3-4f46-4359-9007-2dcf45e25578" providerId="ADAL" clId="{F7ADE818-3BE7-44BA-BABF-D7ED0660743E}" dt="2024-05-09T12:16:27.096" v="513" actId="26606"/>
          <ac:spMkLst>
            <pc:docMk/>
            <pc:sldMk cId="33808910" sldId="362"/>
            <ac:spMk id="1031" creationId="{E559D998-AB6C-46E1-B394-118E9A1E2D62}"/>
          </ac:spMkLst>
        </pc:spChg>
        <pc:picChg chg="add mod">
          <ac:chgData name="Ferry, Sherri L" userId="3b9a7ee3-4f46-4359-9007-2dcf45e25578" providerId="ADAL" clId="{F7ADE818-3BE7-44BA-BABF-D7ED0660743E}" dt="2024-05-09T12:16:27.096" v="513" actId="26606"/>
          <ac:picMkLst>
            <pc:docMk/>
            <pc:sldMk cId="33808910" sldId="362"/>
            <ac:picMk id="1026" creationId="{743C261C-69D3-FDA7-595A-393C6B34C0A8}"/>
          </ac:picMkLst>
        </pc:picChg>
      </pc:sldChg>
      <pc:sldChg chg="del replTag delTag">
        <pc:chgData name="Ferry, Sherri L" userId="3b9a7ee3-4f46-4359-9007-2dcf45e25578" providerId="ADAL" clId="{F7ADE818-3BE7-44BA-BABF-D7ED0660743E}" dt="2024-05-09T10:55:30.934" v="6" actId="2696"/>
        <pc:sldMkLst>
          <pc:docMk/>
          <pc:sldMk cId="3069043763" sldId="362"/>
        </pc:sldMkLst>
      </pc:sldChg>
      <pc:sldChg chg="addSp delSp modSp new mod setBg replTag delTag">
        <pc:chgData name="Ferry, Sherri L" userId="3b9a7ee3-4f46-4359-9007-2dcf45e25578" providerId="ADAL" clId="{F7ADE818-3BE7-44BA-BABF-D7ED0660743E}" dt="2024-06-03T11:49:05.386" v="2610"/>
        <pc:sldMkLst>
          <pc:docMk/>
          <pc:sldMk cId="992634148" sldId="363"/>
        </pc:sldMkLst>
        <pc:spChg chg="add mod">
          <ac:chgData name="Ferry, Sherri L" userId="3b9a7ee3-4f46-4359-9007-2dcf45e25578" providerId="ADAL" clId="{F7ADE818-3BE7-44BA-BABF-D7ED0660743E}" dt="2024-05-10T09:38:09.162" v="1171" actId="403"/>
          <ac:spMkLst>
            <pc:docMk/>
            <pc:sldMk cId="992634148" sldId="363"/>
            <ac:spMk id="2" creationId="{0E40EBB7-3F12-E7D0-7363-5693B5E747C4}"/>
          </ac:spMkLst>
        </pc:spChg>
        <pc:spChg chg="add del mod">
          <ac:chgData name="Ferry, Sherri L" userId="3b9a7ee3-4f46-4359-9007-2dcf45e25578" providerId="ADAL" clId="{F7ADE818-3BE7-44BA-BABF-D7ED0660743E}" dt="2024-05-09T12:37:14.894" v="849" actId="21"/>
          <ac:spMkLst>
            <pc:docMk/>
            <pc:sldMk cId="992634148" sldId="363"/>
            <ac:spMk id="3" creationId="{24AA674B-6EB6-5F94-5D5C-7B9608C17E1B}"/>
          </ac:spMkLst>
        </pc:spChg>
        <pc:spChg chg="add del mod">
          <ac:chgData name="Ferry, Sherri L" userId="3b9a7ee3-4f46-4359-9007-2dcf45e25578" providerId="ADAL" clId="{F7ADE818-3BE7-44BA-BABF-D7ED0660743E}" dt="2024-05-09T12:46:01.520" v="921" actId="21"/>
          <ac:spMkLst>
            <pc:docMk/>
            <pc:sldMk cId="992634148" sldId="363"/>
            <ac:spMk id="4" creationId="{58FF47ED-5B46-3B54-2B9C-AA7CE1843B4F}"/>
          </ac:spMkLst>
        </pc:spChg>
        <pc:spChg chg="add mod">
          <ac:chgData name="Ferry, Sherri L" userId="3b9a7ee3-4f46-4359-9007-2dcf45e25578" providerId="ADAL" clId="{F7ADE818-3BE7-44BA-BABF-D7ED0660743E}" dt="2024-05-09T13:08:26.591" v="1060" actId="1076"/>
          <ac:spMkLst>
            <pc:docMk/>
            <pc:sldMk cId="992634148" sldId="363"/>
            <ac:spMk id="5" creationId="{CEDA8979-A9BF-9B01-744C-EE262F83CF46}"/>
          </ac:spMkLst>
        </pc:spChg>
        <pc:spChg chg="add">
          <ac:chgData name="Ferry, Sherri L" userId="3b9a7ee3-4f46-4359-9007-2dcf45e25578" providerId="ADAL" clId="{F7ADE818-3BE7-44BA-BABF-D7ED0660743E}" dt="2024-05-09T12:29:11.454" v="674" actId="26606"/>
          <ac:spMkLst>
            <pc:docMk/>
            <pc:sldMk cId="992634148" sldId="363"/>
            <ac:spMk id="3079" creationId="{42A4FC2C-047E-45A5-965D-8E1E3BF09BC6}"/>
          </ac:spMkLst>
        </pc:spChg>
        <pc:picChg chg="add del mod">
          <ac:chgData name="Ferry, Sherri L" userId="3b9a7ee3-4f46-4359-9007-2dcf45e25578" providerId="ADAL" clId="{F7ADE818-3BE7-44BA-BABF-D7ED0660743E}" dt="2024-05-09T13:07:40.615" v="1055" actId="21"/>
          <ac:picMkLst>
            <pc:docMk/>
            <pc:sldMk cId="992634148" sldId="363"/>
            <ac:picMk id="7" creationId="{01FEC051-F857-09A1-D244-A3B9F4A72740}"/>
          </ac:picMkLst>
        </pc:picChg>
        <pc:picChg chg="add mod">
          <ac:chgData name="Ferry, Sherri L" userId="3b9a7ee3-4f46-4359-9007-2dcf45e25578" providerId="ADAL" clId="{F7ADE818-3BE7-44BA-BABF-D7ED0660743E}" dt="2024-05-09T13:11:30.706" v="1090" actId="1037"/>
          <ac:picMkLst>
            <pc:docMk/>
            <pc:sldMk cId="992634148" sldId="363"/>
            <ac:picMk id="9" creationId="{C7077068-DB0B-B00D-CABC-24DFA8D731E1}"/>
          </ac:picMkLst>
        </pc:picChg>
        <pc:picChg chg="add del mod">
          <ac:chgData name="Ferry, Sherri L" userId="3b9a7ee3-4f46-4359-9007-2dcf45e25578" providerId="ADAL" clId="{F7ADE818-3BE7-44BA-BABF-D7ED0660743E}" dt="2024-05-09T13:09:43.985" v="1070" actId="21"/>
          <ac:picMkLst>
            <pc:docMk/>
            <pc:sldMk cId="992634148" sldId="363"/>
            <ac:picMk id="11" creationId="{7A83AD3B-84D8-1A0B-F171-5A532F38678C}"/>
          </ac:picMkLst>
        </pc:picChg>
        <pc:picChg chg="add del mod">
          <ac:chgData name="Ferry, Sherri L" userId="3b9a7ee3-4f46-4359-9007-2dcf45e25578" providerId="ADAL" clId="{F7ADE818-3BE7-44BA-BABF-D7ED0660743E}" dt="2024-05-09T12:50:54.094" v="969" actId="1076"/>
          <ac:picMkLst>
            <pc:docMk/>
            <pc:sldMk cId="992634148" sldId="363"/>
            <ac:picMk id="3074" creationId="{C5533080-2F0A-69A7-C874-E78FD444BB65}"/>
          </ac:picMkLst>
        </pc:picChg>
        <pc:picChg chg="add del mod">
          <ac:chgData name="Ferry, Sherri L" userId="3b9a7ee3-4f46-4359-9007-2dcf45e25578" providerId="ADAL" clId="{F7ADE818-3BE7-44BA-BABF-D7ED0660743E}" dt="2024-05-09T12:34:30.230" v="827"/>
          <ac:picMkLst>
            <pc:docMk/>
            <pc:sldMk cId="992634148" sldId="363"/>
            <ac:picMk id="3076" creationId="{606E3544-0E09-0622-8EA4-52F424833594}"/>
          </ac:picMkLst>
        </pc:picChg>
      </pc:sldChg>
      <pc:sldChg chg="addSp delSp modSp new mod setBg modClrScheme replTag delTag chgLayout">
        <pc:chgData name="Ferry, Sherri L" userId="3b9a7ee3-4f46-4359-9007-2dcf45e25578" providerId="ADAL" clId="{F7ADE818-3BE7-44BA-BABF-D7ED0660743E}" dt="2024-06-03T11:51:59.801" v="2630"/>
        <pc:sldMkLst>
          <pc:docMk/>
          <pc:sldMk cId="2949562168" sldId="364"/>
        </pc:sldMkLst>
        <pc:spChg chg="del">
          <ac:chgData name="Ferry, Sherri L" userId="3b9a7ee3-4f46-4359-9007-2dcf45e25578" providerId="ADAL" clId="{F7ADE818-3BE7-44BA-BABF-D7ED0660743E}" dt="2024-05-09T12:57:00.773" v="1004" actId="700"/>
          <ac:spMkLst>
            <pc:docMk/>
            <pc:sldMk cId="2949562168" sldId="364"/>
            <ac:spMk id="2" creationId="{ED74DFD6-F009-6A40-A3ED-48924367B8F0}"/>
          </ac:spMkLst>
        </pc:spChg>
        <pc:spChg chg="del">
          <ac:chgData name="Ferry, Sherri L" userId="3b9a7ee3-4f46-4359-9007-2dcf45e25578" providerId="ADAL" clId="{F7ADE818-3BE7-44BA-BABF-D7ED0660743E}" dt="2024-05-09T12:57:00.773" v="1004" actId="700"/>
          <ac:spMkLst>
            <pc:docMk/>
            <pc:sldMk cId="2949562168" sldId="364"/>
            <ac:spMk id="3" creationId="{0C672D78-D8FD-AC06-ADC9-14917A9E3730}"/>
          </ac:spMkLst>
        </pc:spChg>
        <pc:spChg chg="del mod ord">
          <ac:chgData name="Ferry, Sherri L" userId="3b9a7ee3-4f46-4359-9007-2dcf45e25578" providerId="ADAL" clId="{F7ADE818-3BE7-44BA-BABF-D7ED0660743E}" dt="2024-05-09T13:03:47.684" v="1028" actId="21"/>
          <ac:spMkLst>
            <pc:docMk/>
            <pc:sldMk cId="2949562168" sldId="364"/>
            <ac:spMk id="4" creationId="{B4BB500C-47B2-55D6-80A4-56B9D70AF39F}"/>
          </ac:spMkLst>
        </pc:spChg>
        <pc:spChg chg="add mod">
          <ac:chgData name="Ferry, Sherri L" userId="3b9a7ee3-4f46-4359-9007-2dcf45e25578" providerId="ADAL" clId="{F7ADE818-3BE7-44BA-BABF-D7ED0660743E}" dt="2024-05-09T13:03:52.404" v="1029" actId="1076"/>
          <ac:spMkLst>
            <pc:docMk/>
            <pc:sldMk cId="2949562168" sldId="364"/>
            <ac:spMk id="6" creationId="{1DEE3B62-9FA0-F3A2-EF02-85798E7E8C54}"/>
          </ac:spMkLst>
        </pc:spChg>
        <pc:spChg chg="add del">
          <ac:chgData name="Ferry, Sherri L" userId="3b9a7ee3-4f46-4359-9007-2dcf45e25578" providerId="ADAL" clId="{F7ADE818-3BE7-44BA-BABF-D7ED0660743E}" dt="2024-05-09T13:01:40.899" v="1007" actId="26606"/>
          <ac:spMkLst>
            <pc:docMk/>
            <pc:sldMk cId="2949562168" sldId="364"/>
            <ac:spMk id="4103" creationId="{E559D998-AB6C-46E1-B394-118E9A1E2D62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5" creationId="{AB8C311F-7253-4AED-9701-7FC0708C41C7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7" creationId="{E2384209-CB15-4CDF-9D31-C44FD9A3F20D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9" creationId="{2633B3B5-CC90-43F0-8714-D31D1F3F0209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11" creationId="{A8D57A06-A426-446D-B02C-A2DC6B62E45E}"/>
          </ac:spMkLst>
        </pc:spChg>
        <pc:spChg chg="add">
          <ac:chgData name="Ferry, Sherri L" userId="3b9a7ee3-4f46-4359-9007-2dcf45e25578" providerId="ADAL" clId="{F7ADE818-3BE7-44BA-BABF-D7ED0660743E}" dt="2024-05-09T13:03:05.486" v="1018" actId="26606"/>
          <ac:spMkLst>
            <pc:docMk/>
            <pc:sldMk cId="2949562168" sldId="364"/>
            <ac:spMk id="4113" creationId="{8B089790-F4B6-46A7-BB28-7B74A9A9EFDC}"/>
          </ac:spMkLst>
        </pc:spChg>
        <pc:grpChg chg="add">
          <ac:chgData name="Ferry, Sherri L" userId="3b9a7ee3-4f46-4359-9007-2dcf45e25578" providerId="ADAL" clId="{F7ADE818-3BE7-44BA-BABF-D7ED0660743E}" dt="2024-05-09T13:03:05.486" v="1018" actId="26606"/>
          <ac:grpSpMkLst>
            <pc:docMk/>
            <pc:sldMk cId="2949562168" sldId="364"/>
            <ac:grpSpMk id="4114" creationId="{9DE3F54D-33BC-4382-A2AB-5E002F0F1166}"/>
          </ac:grpSpMkLst>
        </pc:grpChg>
        <pc:picChg chg="add del mod">
          <ac:chgData name="Ferry, Sherri L" userId="3b9a7ee3-4f46-4359-9007-2dcf45e25578" providerId="ADAL" clId="{F7ADE818-3BE7-44BA-BABF-D7ED0660743E}" dt="2024-05-09T13:02:24.290" v="1014" actId="21"/>
          <ac:picMkLst>
            <pc:docMk/>
            <pc:sldMk cId="2949562168" sldId="364"/>
            <ac:picMk id="4098" creationId="{D95B07CE-5365-95F9-6978-762C046B9695}"/>
          </ac:picMkLst>
        </pc:picChg>
        <pc:picChg chg="add mod">
          <ac:chgData name="Ferry, Sherri L" userId="3b9a7ee3-4f46-4359-9007-2dcf45e25578" providerId="ADAL" clId="{F7ADE818-3BE7-44BA-BABF-D7ED0660743E}" dt="2024-05-09T13:03:05.486" v="1018" actId="26606"/>
          <ac:picMkLst>
            <pc:docMk/>
            <pc:sldMk cId="2949562168" sldId="364"/>
            <ac:picMk id="4100" creationId="{BD485D3A-D9D8-192C-D709-7ED2ACB30F56}"/>
          </ac:picMkLst>
        </pc:picChg>
      </pc:sldChg>
      <pc:sldChg chg="addSp delSp modSp new mod setBg replTag delTag addCm">
        <pc:chgData name="Ferry, Sherri L" userId="3b9a7ee3-4f46-4359-9007-2dcf45e25578" providerId="ADAL" clId="{F7ADE818-3BE7-44BA-BABF-D7ED0660743E}" dt="2024-05-13T14:39:50.776" v="2596"/>
        <pc:sldMkLst>
          <pc:docMk/>
          <pc:sldMk cId="3205566081" sldId="365"/>
        </pc:sldMkLst>
        <pc:spChg chg="add del">
          <ac:chgData name="Ferry, Sherri L" userId="3b9a7ee3-4f46-4359-9007-2dcf45e25578" providerId="ADAL" clId="{F7ADE818-3BE7-44BA-BABF-D7ED0660743E}" dt="2024-05-13T13:47:05.556" v="1191" actId="21"/>
          <ac:spMkLst>
            <pc:docMk/>
            <pc:sldMk cId="3205566081" sldId="365"/>
            <ac:spMk id="3" creationId="{F9C92F00-162C-E520-66D6-E2D3F4435D65}"/>
          </ac:spMkLst>
        </pc:spChg>
        <pc:spChg chg="add del mod">
          <ac:chgData name="Ferry, Sherri L" userId="3b9a7ee3-4f46-4359-9007-2dcf45e25578" providerId="ADAL" clId="{F7ADE818-3BE7-44BA-BABF-D7ED0660743E}" dt="2024-05-13T13:55:49.332" v="1354" actId="21"/>
          <ac:spMkLst>
            <pc:docMk/>
            <pc:sldMk cId="3205566081" sldId="365"/>
            <ac:spMk id="4" creationId="{3EDEC9FD-EFED-E07A-7C7A-73E3E5D096D6}"/>
          </ac:spMkLst>
        </pc:spChg>
        <pc:spChg chg="add del mod">
          <ac:chgData name="Ferry, Sherri L" userId="3b9a7ee3-4f46-4359-9007-2dcf45e25578" providerId="ADAL" clId="{F7ADE818-3BE7-44BA-BABF-D7ED0660743E}" dt="2024-05-13T13:56:11.185" v="1358" actId="21"/>
          <ac:spMkLst>
            <pc:docMk/>
            <pc:sldMk cId="3205566081" sldId="365"/>
            <ac:spMk id="5" creationId="{97EA9B12-2FBF-4FF3-F050-EEA52819ACDE}"/>
          </ac:spMkLst>
        </pc:spChg>
        <pc:spChg chg="add del mod or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7" creationId="{E434E2D8-8708-214E-4DE5-A282BB347C72}"/>
          </ac:spMkLst>
        </pc:spChg>
        <pc:spChg chg="add mod">
          <ac:chgData name="Ferry, Sherri L" userId="3b9a7ee3-4f46-4359-9007-2dcf45e25578" providerId="ADAL" clId="{F7ADE818-3BE7-44BA-BABF-D7ED0660743E}" dt="2024-05-13T14:33:07.706" v="2569" actId="207"/>
          <ac:spMkLst>
            <pc:docMk/>
            <pc:sldMk cId="3205566081" sldId="365"/>
            <ac:spMk id="9" creationId="{588AC6FD-9D20-172B-4761-898E1793DD29}"/>
          </ac:spMkLst>
        </pc:spChg>
        <pc:spChg chg="add mod">
          <ac:chgData name="Ferry, Sherri L" userId="3b9a7ee3-4f46-4359-9007-2dcf45e25578" providerId="ADAL" clId="{F7ADE818-3BE7-44BA-BABF-D7ED0660743E}" dt="2024-05-13T14:35:49.798" v="2584" actId="14100"/>
          <ac:spMkLst>
            <pc:docMk/>
            <pc:sldMk cId="3205566081" sldId="365"/>
            <ac:spMk id="12" creationId="{67855DF7-AA0D-C5CE-7C9A-FE4BEDFB477C}"/>
          </ac:spMkLst>
        </pc:spChg>
        <pc:spChg chg="add del mod">
          <ac:chgData name="Ferry, Sherri L" userId="3b9a7ee3-4f46-4359-9007-2dcf45e25578" providerId="ADAL" clId="{F7ADE818-3BE7-44BA-BABF-D7ED0660743E}" dt="2024-05-13T14:22:31.602" v="1867"/>
          <ac:spMkLst>
            <pc:docMk/>
            <pc:sldMk cId="3205566081" sldId="365"/>
            <ac:spMk id="13" creationId="{3402EA12-1C6E-5C6D-1C81-2B6069290134}"/>
          </ac:spMkLst>
        </pc:spChg>
        <pc:spChg chg="add mod">
          <ac:chgData name="Ferry, Sherri L" userId="3b9a7ee3-4f46-4359-9007-2dcf45e25578" providerId="ADAL" clId="{F7ADE818-3BE7-44BA-BABF-D7ED0660743E}" dt="2024-05-13T14:38:44.778" v="2595" actId="6549"/>
          <ac:spMkLst>
            <pc:docMk/>
            <pc:sldMk cId="3205566081" sldId="365"/>
            <ac:spMk id="14" creationId="{8AE1CF4A-6EA2-CAAF-5E4A-A0E78A0DB61F}"/>
          </ac:spMkLst>
        </pc:spChg>
        <pc:spChg chg="add del">
          <ac:chgData name="Ferry, Sherri L" userId="3b9a7ee3-4f46-4359-9007-2dcf45e25578" providerId="ADAL" clId="{F7ADE818-3BE7-44BA-BABF-D7ED0660743E}" dt="2024-05-13T13:50:11.474" v="1264" actId="26606"/>
          <ac:spMkLst>
            <pc:docMk/>
            <pc:sldMk cId="3205566081" sldId="365"/>
            <ac:spMk id="1033" creationId="{2D2B266D-3625-4584-A5C3-7D3F672CFF30}"/>
          </ac:spMkLst>
        </pc:spChg>
        <pc:spChg chg="add del">
          <ac:chgData name="Ferry, Sherri L" userId="3b9a7ee3-4f46-4359-9007-2dcf45e25578" providerId="ADAL" clId="{F7ADE818-3BE7-44BA-BABF-D7ED0660743E}" dt="2024-05-13T13:59:26.094" v="1361" actId="26606"/>
          <ac:spMkLst>
            <pc:docMk/>
            <pc:sldMk cId="3205566081" sldId="365"/>
            <ac:spMk id="1038" creationId="{04812C46-200A-4DEB-A05E-3ED6C68C2387}"/>
          </ac:spMkLst>
        </pc:spChg>
        <pc:spChg chg="add del">
          <ac:chgData name="Ferry, Sherri L" userId="3b9a7ee3-4f46-4359-9007-2dcf45e25578" providerId="ADAL" clId="{F7ADE818-3BE7-44BA-BABF-D7ED0660743E}" dt="2024-05-13T13:59:26.094" v="1361" actId="26606"/>
          <ac:spMkLst>
            <pc:docMk/>
            <pc:sldMk cId="3205566081" sldId="365"/>
            <ac:spMk id="1040" creationId="{D1EA859B-E555-4109-94F3-6700E046E008}"/>
          </ac:spMkLst>
        </pc:spChg>
        <pc:spChg chg="add del">
          <ac:chgData name="Ferry, Sherri L" userId="3b9a7ee3-4f46-4359-9007-2dcf45e25578" providerId="ADAL" clId="{F7ADE818-3BE7-44BA-BABF-D7ED0660743E}" dt="2024-05-13T14:13:50.423" v="1699" actId="26606"/>
          <ac:spMkLst>
            <pc:docMk/>
            <pc:sldMk cId="3205566081" sldId="365"/>
            <ac:spMk id="1045" creationId="{96CF2A2B-0745-440C-9224-C5C6A0A4286F}"/>
          </ac:spMkLst>
        </pc:spChg>
        <pc:spChg chg="add del">
          <ac:chgData name="Ferry, Sherri L" userId="3b9a7ee3-4f46-4359-9007-2dcf45e25578" providerId="ADAL" clId="{F7ADE818-3BE7-44BA-BABF-D7ED0660743E}" dt="2024-05-13T14:13:50.423" v="1699" actId="26606"/>
          <ac:spMkLst>
            <pc:docMk/>
            <pc:sldMk cId="3205566081" sldId="365"/>
            <ac:spMk id="1047" creationId="{75BE6D6B-84C9-4D2B-97EB-773B7369EF82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2" creationId="{907EF6B7-1338-4443-8C46-6A318D952DFD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4" creationId="{DAAE4CDD-124C-4DCF-9584-B6033B545DD5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6" creationId="{081E4A58-353D-44AE-B2FC-2A74E2E400F7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1" creationId="{907EF6B7-1338-4443-8C46-6A318D952DFD}"/>
          </ac:spMkLst>
        </pc:spChg>
        <pc:spChg chg="add del">
          <ac:chgData name="Ferry, Sherri L" userId="3b9a7ee3-4f46-4359-9007-2dcf45e25578" providerId="ADAL" clId="{F7ADE818-3BE7-44BA-BABF-D7ED0660743E}" dt="2024-05-13T14:14:24.858" v="1705" actId="26606"/>
          <ac:spMkLst>
            <pc:docMk/>
            <pc:sldMk cId="3205566081" sldId="365"/>
            <ac:spMk id="1062" creationId="{AE2B703B-46F9-481A-A605-82E2A828C4FA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3" creationId="{DAAE4CDD-124C-4DCF-9584-B6033B545DD5}"/>
          </ac:spMkLst>
        </pc:spChg>
        <pc:spChg chg="add del">
          <ac:chgData name="Ferry, Sherri L" userId="3b9a7ee3-4f46-4359-9007-2dcf45e25578" providerId="ADAL" clId="{F7ADE818-3BE7-44BA-BABF-D7ED0660743E}" dt="2024-05-13T14:14:24.858" v="1705" actId="26606"/>
          <ac:spMkLst>
            <pc:docMk/>
            <pc:sldMk cId="3205566081" sldId="365"/>
            <ac:spMk id="1064" creationId="{F13BE4D7-0C3D-4906-B230-A1C5B4665CCF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5" creationId="{081E4A58-353D-44AE-B2FC-2A74E2E400F7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6" creationId="{E434E2D8-8708-214E-4DE5-A282BB347C72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67" creationId="{CABBD4C1-E6F8-46F6-8152-A8A97490BF4D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68" creationId="{3150CB11-0C61-439E-910F-5787759E72A0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69" creationId="{BACC6370-2D7E-4714-9D71-7542949D7D5D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0" creationId="{43F8A58B-5155-44CE-A5FF-7647B47D0A7A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1" creationId="{256B2C21-A230-48C0-8DF1-C46611373C44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2" creationId="{443F2ACA-E6D6-4028-82DD-F03C262D5DE6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3" creationId="{3847E18C-932D-4C95-AABA-FEC7C9499AD7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5" creationId="{09192968-3AE7-4470-A61C-97294BB92731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6" creationId="{F837543A-6020-4505-A233-C9DB4BF74011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7" creationId="{3AB72E55-43E4-4356-BFE8-E2102CB0B505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8" creationId="{35B16301-FB18-48BA-A6DD-C37CAF6F9A18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9" creationId="{C3C0D90E-074A-4F52-9B11-B52BEF4BCBE5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0" creationId="{83BA5EF5-1FE9-4BF9-83BB-269BCDDF6156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2" creationId="{88853921-7BC9-4BDE-ACAB-133C683C82D6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3" creationId="{E434E2D8-8708-214E-4DE5-A282BB347C72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5" creationId="{907EF6B7-1338-4443-8C46-6A318D952DFD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6" creationId="{DAAE4CDD-124C-4DCF-9584-B6033B545DD5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7" creationId="{081E4A58-353D-44AE-B2FC-2A74E2E400F7}"/>
          </ac:spMkLst>
        </pc:spChg>
        <pc:spChg chg="add del mod">
          <ac:chgData name="Ferry, Sherri L" userId="3b9a7ee3-4f46-4359-9007-2dcf45e25578" providerId="ADAL" clId="{F7ADE818-3BE7-44BA-BABF-D7ED0660743E}" dt="2024-05-13T14:26:03.922" v="2413" actId="21"/>
          <ac:spMkLst>
            <pc:docMk/>
            <pc:sldMk cId="3205566081" sldId="365"/>
            <ac:spMk id="1088" creationId="{E434E2D8-8708-214E-4DE5-A282BB347C72}"/>
          </ac:spMkLst>
        </pc:spChg>
        <pc:graphicFrameChg chg="add del">
          <ac:chgData name="Ferry, Sherri L" userId="3b9a7ee3-4f46-4359-9007-2dcf45e25578" providerId="ADAL" clId="{F7ADE818-3BE7-44BA-BABF-D7ED0660743E}" dt="2024-05-13T14:14:24.858" v="1705" actId="26606"/>
          <ac:graphicFrameMkLst>
            <pc:docMk/>
            <pc:sldMk cId="3205566081" sldId="365"/>
            <ac:graphicFrameMk id="1058" creationId="{4AB0354E-7B4D-DF01-DC01-ADE4E9DE3F1B}"/>
          </ac:graphicFrameMkLst>
        </pc:graphicFrameChg>
        <pc:graphicFrameChg chg="add del">
          <ac:chgData name="Ferry, Sherri L" userId="3b9a7ee3-4f46-4359-9007-2dcf45e25578" providerId="ADAL" clId="{F7ADE818-3BE7-44BA-BABF-D7ED0660743E}" dt="2024-05-13T14:14:49.840" v="1709" actId="26606"/>
          <ac:graphicFrameMkLst>
            <pc:docMk/>
            <pc:sldMk cId="3205566081" sldId="365"/>
            <ac:graphicFrameMk id="1074" creationId="{434C8383-DCA7-9D52-B976-D8D11302264B}"/>
          </ac:graphicFrameMkLst>
        </pc:graphicFrameChg>
        <pc:picChg chg="add del mod">
          <ac:chgData name="Ferry, Sherri L" userId="3b9a7ee3-4f46-4359-9007-2dcf45e25578" providerId="ADAL" clId="{F7ADE818-3BE7-44BA-BABF-D7ED0660743E}" dt="2024-05-13T14:13:19.749" v="1695" actId="21"/>
          <ac:picMkLst>
            <pc:docMk/>
            <pc:sldMk cId="3205566081" sldId="365"/>
            <ac:picMk id="8" creationId="{F3CE7F4B-87A8-C191-03E0-2DC65515333A}"/>
          </ac:picMkLst>
        </pc:picChg>
        <pc:picChg chg="add del mod">
          <ac:chgData name="Ferry, Sherri L" userId="3b9a7ee3-4f46-4359-9007-2dcf45e25578" providerId="ADAL" clId="{F7ADE818-3BE7-44BA-BABF-D7ED0660743E}" dt="2024-05-13T14:19:18.505" v="1828" actId="21"/>
          <ac:picMkLst>
            <pc:docMk/>
            <pc:sldMk cId="3205566081" sldId="365"/>
            <ac:picMk id="11" creationId="{D4CCAEB9-F610-6946-E4E0-56D3546B40F6}"/>
          </ac:picMkLst>
        </pc:picChg>
        <pc:picChg chg="add del">
          <ac:chgData name="Ferry, Sherri L" userId="3b9a7ee3-4f46-4359-9007-2dcf45e25578" providerId="ADAL" clId="{F7ADE818-3BE7-44BA-BABF-D7ED0660743E}" dt="2024-05-13T13:46:55.513" v="1190" actId="21"/>
          <ac:picMkLst>
            <pc:docMk/>
            <pc:sldMk cId="3205566081" sldId="365"/>
            <ac:picMk id="1026" creationId="{85C55627-301D-F0BF-C6F2-D39468A0E83A}"/>
          </ac:picMkLst>
        </pc:picChg>
        <pc:picChg chg="add del mod">
          <ac:chgData name="Ferry, Sherri L" userId="3b9a7ee3-4f46-4359-9007-2dcf45e25578" providerId="ADAL" clId="{F7ADE818-3BE7-44BA-BABF-D7ED0660743E}" dt="2024-05-13T13:58:22.774" v="1359" actId="21"/>
          <ac:picMkLst>
            <pc:docMk/>
            <pc:sldMk cId="3205566081" sldId="365"/>
            <ac:picMk id="1028" creationId="{5CFA4C5E-A632-B877-B0EC-4B10DB35E21E}"/>
          </ac:picMkLst>
        </pc:picChg>
        <pc:cxnChg chg="add del">
          <ac:chgData name="Ferry, Sherri L" userId="3b9a7ee3-4f46-4359-9007-2dcf45e25578" providerId="ADAL" clId="{F7ADE818-3BE7-44BA-BABF-D7ED0660743E}" dt="2024-05-13T14:14:54.656" v="1711" actId="26606"/>
          <ac:cxnSpMkLst>
            <pc:docMk/>
            <pc:sldMk cId="3205566081" sldId="365"/>
            <ac:cxnSpMk id="1081" creationId="{4B3BCACB-5880-460B-9606-8C433A9AF99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ry, Sherri L" userId="3b9a7ee3-4f46-4359-9007-2dcf45e25578" providerId="ADAL" clId="{F7ADE818-3BE7-44BA-BABF-D7ED0660743E}" dt="2024-05-13T14:39:50.776" v="2596"/>
              <pc2:cmMkLst xmlns:pc2="http://schemas.microsoft.com/office/powerpoint/2019/9/main/command">
                <pc:docMk/>
                <pc:sldMk cId="3205566081" sldId="365"/>
                <pc2:cmMk id="{AF46EBB1-52A6-461A-B325-D33D0B93EA7B}"/>
              </pc2:cmMkLst>
            </pc226:cmChg>
          </p:ext>
        </pc:extLst>
      </pc:sldChg>
    </pc:docChg>
  </pc:docChgLst>
  <pc:docChgLst>
    <pc:chgData name="Halbert DO, Caitlin A" userId="daa880d8-bcec-4e26-9e1c-aa7f84bed059" providerId="ADAL" clId="{59E2C06C-17EB-4B19-A23B-F74D00DE83E5}"/>
    <pc:docChg chg="modSld">
      <pc:chgData name="Halbert DO, Caitlin A" userId="daa880d8-bcec-4e26-9e1c-aa7f84bed059" providerId="ADAL" clId="{59E2C06C-17EB-4B19-A23B-F74D00DE83E5}" dt="2024-03-13T18:56:18.606" v="19" actId="1076"/>
      <pc:docMkLst>
        <pc:docMk/>
      </pc:docMkLst>
      <pc:sldChg chg="modSp mod">
        <pc:chgData name="Halbert DO, Caitlin A" userId="daa880d8-bcec-4e26-9e1c-aa7f84bed059" providerId="ADAL" clId="{59E2C06C-17EB-4B19-A23B-F74D00DE83E5}" dt="2024-03-13T18:55:53.023" v="18" actId="1076"/>
        <pc:sldMkLst>
          <pc:docMk/>
          <pc:sldMk cId="3894782012" sldId="329"/>
        </pc:sldMkLst>
        <pc:spChg chg="mod">
          <ac:chgData name="Halbert DO, Caitlin A" userId="daa880d8-bcec-4e26-9e1c-aa7f84bed059" providerId="ADAL" clId="{59E2C06C-17EB-4B19-A23B-F74D00DE83E5}" dt="2024-03-13T18:55:37.457" v="16" actId="1037"/>
          <ac:spMkLst>
            <pc:docMk/>
            <pc:sldMk cId="3894782012" sldId="329"/>
            <ac:spMk id="2" creationId="{18257F2E-4C9A-F20A-1BCD-2C84D6493FD8}"/>
          </ac:spMkLst>
        </pc:spChg>
        <pc:spChg chg="mod ord">
          <ac:chgData name="Halbert DO, Caitlin A" userId="daa880d8-bcec-4e26-9e1c-aa7f84bed059" providerId="ADAL" clId="{59E2C06C-17EB-4B19-A23B-F74D00DE83E5}" dt="2024-03-13T18:55:53.023" v="18" actId="1076"/>
          <ac:spMkLst>
            <pc:docMk/>
            <pc:sldMk cId="3894782012" sldId="329"/>
            <ac:spMk id="3" creationId="{DDE600AB-D159-B927-B191-E72CA6FFD56C}"/>
          </ac:spMkLst>
        </pc:spChg>
      </pc:sldChg>
      <pc:sldChg chg="modSp mod">
        <pc:chgData name="Halbert DO, Caitlin A" userId="daa880d8-bcec-4e26-9e1c-aa7f84bed059" providerId="ADAL" clId="{59E2C06C-17EB-4B19-A23B-F74D00DE83E5}" dt="2024-03-13T18:56:18.606" v="19" actId="1076"/>
        <pc:sldMkLst>
          <pc:docMk/>
          <pc:sldMk cId="3271397381" sldId="355"/>
        </pc:sldMkLst>
        <pc:picChg chg="mod">
          <ac:chgData name="Halbert DO, Caitlin A" userId="daa880d8-bcec-4e26-9e1c-aa7f84bed059" providerId="ADAL" clId="{59E2C06C-17EB-4B19-A23B-F74D00DE83E5}" dt="2024-03-13T18:56:18.606" v="19" actId="1076"/>
          <ac:picMkLst>
            <pc:docMk/>
            <pc:sldMk cId="3271397381" sldId="355"/>
            <ac:picMk id="4" creationId="{7FDB5F75-C630-13A1-3F83-A3ACF0407146}"/>
          </ac:picMkLst>
        </pc:picChg>
      </pc:sldChg>
    </pc:docChg>
  </pc:docChgLst>
  <pc:docChgLst>
    <pc:chgData name="Ferry, Sherri L" userId="3b9a7ee3-4f46-4359-9007-2dcf45e25578" providerId="ADAL" clId="{C5678A04-15C5-4F4F-BD4A-AC3129E98C5A}"/>
    <pc:docChg chg="undo custSel addSld delSld modSld replTag delTag">
      <pc:chgData name="Ferry, Sherri L" userId="3b9a7ee3-4f46-4359-9007-2dcf45e25578" providerId="ADAL" clId="{C5678A04-15C5-4F4F-BD4A-AC3129E98C5A}" dt="2024-03-14T10:39:41.246" v="1924" actId="1076"/>
      <pc:docMkLst>
        <pc:docMk/>
      </pc:docMkLst>
      <pc:sldChg chg="addSp delSp modSp mod replTag delTag">
        <pc:chgData name="Ferry, Sherri L" userId="3b9a7ee3-4f46-4359-9007-2dcf45e25578" providerId="ADAL" clId="{C5678A04-15C5-4F4F-BD4A-AC3129E98C5A}" dt="2024-03-14T10:38:25.201" v="1910"/>
        <pc:sldMkLst>
          <pc:docMk/>
          <pc:sldMk cId="661765998" sldId="262"/>
        </pc:sldMkLst>
        <pc:spChg chg="mod">
          <ac:chgData name="Ferry, Sherri L" userId="3b9a7ee3-4f46-4359-9007-2dcf45e25578" providerId="ADAL" clId="{C5678A04-15C5-4F4F-BD4A-AC3129E98C5A}" dt="2024-03-13T17:51:07.730" v="1777" actId="1076"/>
          <ac:spMkLst>
            <pc:docMk/>
            <pc:sldMk cId="661765998" sldId="262"/>
            <ac:spMk id="6" creationId="{52098271-BE23-4C73-8CD1-032F6F4F4198}"/>
          </ac:spMkLst>
        </pc:spChg>
        <pc:picChg chg="add del mod ord">
          <ac:chgData name="Ferry, Sherri L" userId="3b9a7ee3-4f46-4359-9007-2dcf45e25578" providerId="ADAL" clId="{C5678A04-15C5-4F4F-BD4A-AC3129E98C5A}" dt="2024-03-13T17:54:09.182" v="1802" actId="21"/>
          <ac:picMkLst>
            <pc:docMk/>
            <pc:sldMk cId="661765998" sldId="262"/>
            <ac:picMk id="3" creationId="{7E1C9AAF-2E1A-12A0-47EA-C3F4B0038960}"/>
          </ac:picMkLst>
        </pc:picChg>
      </pc:sldChg>
      <pc:sldChg chg="replTag delTag">
        <pc:chgData name="Ferry, Sherri L" userId="3b9a7ee3-4f46-4359-9007-2dcf45e25578" providerId="ADAL" clId="{C5678A04-15C5-4F4F-BD4A-AC3129E98C5A}" dt="2024-03-13T14:32:11.922" v="975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C5678A04-15C5-4F4F-BD4A-AC3129E98C5A}" dt="2024-03-13T17:56:55.619" v="1843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C5678A04-15C5-4F4F-BD4A-AC3129E98C5A}" dt="2024-03-14T10:39:41.246" v="1924" actId="1076"/>
        <pc:sldMkLst>
          <pc:docMk/>
          <pc:sldMk cId="3894782012" sldId="329"/>
        </pc:sldMkLst>
        <pc:spChg chg="mod">
          <ac:chgData name="Ferry, Sherri L" userId="3b9a7ee3-4f46-4359-9007-2dcf45e25578" providerId="ADAL" clId="{C5678A04-15C5-4F4F-BD4A-AC3129E98C5A}" dt="2024-03-13T18:39:50.557" v="1868" actId="1076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Ferry, Sherri L" userId="3b9a7ee3-4f46-4359-9007-2dcf45e25578" providerId="ADAL" clId="{C5678A04-15C5-4F4F-BD4A-AC3129E98C5A}" dt="2024-03-13T18:40:04.217" v="1884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C5678A04-15C5-4F4F-BD4A-AC3129E98C5A}" dt="2024-03-14T10:39:41.246" v="1924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C5678A04-15C5-4F4F-BD4A-AC3129E98C5A}" dt="2024-03-13T13:43:23.675" v="308" actId="21"/>
          <ac:picMkLst>
            <pc:docMk/>
            <pc:sldMk cId="3894782012" sldId="329"/>
            <ac:picMk id="5" creationId="{2AA96388-DC7F-A310-780B-658D727E3445}"/>
          </ac:picMkLst>
        </pc:picChg>
        <pc:picChg chg="add mod">
          <ac:chgData name="Ferry, Sherri L" userId="3b9a7ee3-4f46-4359-9007-2dcf45e25578" providerId="ADAL" clId="{C5678A04-15C5-4F4F-BD4A-AC3129E98C5A}" dt="2024-03-14T10:39:26.340" v="1919" actId="14100"/>
          <ac:picMkLst>
            <pc:docMk/>
            <pc:sldMk cId="3894782012" sldId="329"/>
            <ac:picMk id="1026" creationId="{B66F794A-FECC-62D2-4566-FC0D7B7B7565}"/>
          </ac:picMkLst>
        </pc:picChg>
        <pc:picChg chg="mod">
          <ac:chgData name="Ferry, Sherri L" userId="3b9a7ee3-4f46-4359-9007-2dcf45e25578" providerId="ADAL" clId="{C5678A04-15C5-4F4F-BD4A-AC3129E98C5A}" dt="2024-03-13T18:39:30.804" v="1863" actId="1076"/>
          <ac:picMkLst>
            <pc:docMk/>
            <pc:sldMk cId="3894782012" sldId="329"/>
            <ac:picMk id="2052" creationId="{613315ED-F046-4692-53F8-13BC4452F101}"/>
          </ac:picMkLst>
        </pc:picChg>
      </pc:sldChg>
      <pc:sldChg chg="addSp delSp modSp mod replTag delTag">
        <pc:chgData name="Ferry, Sherri L" userId="3b9a7ee3-4f46-4359-9007-2dcf45e25578" providerId="ADAL" clId="{C5678A04-15C5-4F4F-BD4A-AC3129E98C5A}" dt="2024-03-13T18:40:46.714" v="1886"/>
        <pc:sldMkLst>
          <pc:docMk/>
          <pc:sldMk cId="2655288043" sldId="351"/>
        </pc:sldMkLst>
        <pc:spChg chg="mod">
          <ac:chgData name="Ferry, Sherri L" userId="3b9a7ee3-4f46-4359-9007-2dcf45e25578" providerId="ADAL" clId="{C5678A04-15C5-4F4F-BD4A-AC3129E98C5A}" dt="2024-03-13T13:56:56.723" v="513" actId="207"/>
          <ac:spMkLst>
            <pc:docMk/>
            <pc:sldMk cId="2655288043" sldId="351"/>
            <ac:spMk id="4" creationId="{45760C4C-B64E-ACB8-44C6-1837FFCEF21A}"/>
          </ac:spMkLst>
        </pc:spChg>
        <pc:spChg chg="mod ord">
          <ac:chgData name="Ferry, Sherri L" userId="3b9a7ee3-4f46-4359-9007-2dcf45e25578" providerId="ADAL" clId="{C5678A04-15C5-4F4F-BD4A-AC3129E98C5A}" dt="2024-03-13T13:57:22.627" v="518" actId="1076"/>
          <ac:spMkLst>
            <pc:docMk/>
            <pc:sldMk cId="2655288043" sldId="351"/>
            <ac:spMk id="6" creationId="{D82A4656-8FC0-E27C-90B3-1EE032D41CA6}"/>
          </ac:spMkLst>
        </pc:spChg>
        <pc:graphicFrameChg chg="mod modGraphic">
          <ac:chgData name="Ferry, Sherri L" userId="3b9a7ee3-4f46-4359-9007-2dcf45e25578" providerId="ADAL" clId="{C5678A04-15C5-4F4F-BD4A-AC3129E98C5A}" dt="2024-03-13T13:57:13.623" v="517" actId="20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C5678A04-15C5-4F4F-BD4A-AC3129E98C5A}" dt="2024-03-13T13:51:15.938" v="455" actId="1076"/>
          <ac:picMkLst>
            <pc:docMk/>
            <pc:sldMk cId="2655288043" sldId="351"/>
            <ac:picMk id="2050" creationId="{48D05342-7153-1DE5-BBAF-CC990EA5B1B4}"/>
          </ac:picMkLst>
        </pc:picChg>
        <pc:picChg chg="del">
          <ac:chgData name="Ferry, Sherri L" userId="3b9a7ee3-4f46-4359-9007-2dcf45e25578" providerId="ADAL" clId="{C5678A04-15C5-4F4F-BD4A-AC3129E98C5A}" dt="2024-03-13T13:46:53.633" v="424" actId="2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mod replTag delTag">
        <pc:chgData name="Ferry, Sherri L" userId="3b9a7ee3-4f46-4359-9007-2dcf45e25578" providerId="ADAL" clId="{C5678A04-15C5-4F4F-BD4A-AC3129E98C5A}" dt="2024-03-13T18:41:00.966" v="1890"/>
        <pc:sldMkLst>
          <pc:docMk/>
          <pc:sldMk cId="3884308871" sldId="352"/>
        </pc:sldMkLst>
        <pc:spChg chg="add del mod">
          <ac:chgData name="Ferry, Sherri L" userId="3b9a7ee3-4f46-4359-9007-2dcf45e25578" providerId="ADAL" clId="{C5678A04-15C5-4F4F-BD4A-AC3129E98C5A}" dt="2024-03-13T13:38:16.844" v="183"/>
          <ac:spMkLst>
            <pc:docMk/>
            <pc:sldMk cId="3884308871" sldId="352"/>
            <ac:spMk id="4" creationId="{AF332615-CDCC-02CA-E811-FE436ADB7978}"/>
          </ac:spMkLst>
        </pc:spChg>
        <pc:spChg chg="mod">
          <ac:chgData name="Ferry, Sherri L" userId="3b9a7ee3-4f46-4359-9007-2dcf45e25578" providerId="ADAL" clId="{C5678A04-15C5-4F4F-BD4A-AC3129E98C5A}" dt="2024-03-13T17:46:51.742" v="1759" actId="207"/>
          <ac:spMkLst>
            <pc:docMk/>
            <pc:sldMk cId="3884308871" sldId="352"/>
            <ac:spMk id="12" creationId="{BC6CE61F-CFB8-4336-0228-A4473E2E9795}"/>
          </ac:spMkLst>
        </pc:spChg>
        <pc:spChg chg="del">
          <ac:chgData name="Ferry, Sherri L" userId="3b9a7ee3-4f46-4359-9007-2dcf45e25578" providerId="ADAL" clId="{C5678A04-15C5-4F4F-BD4A-AC3129E98C5A}" dt="2024-03-13T13:38:33.311" v="186" actId="26606"/>
          <ac:spMkLst>
            <pc:docMk/>
            <pc:sldMk cId="3884308871" sldId="352"/>
            <ac:spMk id="36" creationId="{42A4FC2C-047E-45A5-965D-8E1E3BF09BC6}"/>
          </ac:spMkLst>
        </pc:spChg>
        <pc:spChg chg="add">
          <ac:chgData name="Ferry, Sherri L" userId="3b9a7ee3-4f46-4359-9007-2dcf45e25578" providerId="ADAL" clId="{C5678A04-15C5-4F4F-BD4A-AC3129E98C5A}" dt="2024-03-13T13:38:33.311" v="186" actId="26606"/>
          <ac:spMkLst>
            <pc:docMk/>
            <pc:sldMk cId="3884308871" sldId="352"/>
            <ac:spMk id="41" creationId="{42A4FC2C-047E-45A5-965D-8E1E3BF09BC6}"/>
          </ac:spMkLst>
        </pc:spChg>
        <pc:picChg chg="add del mod">
          <ac:chgData name="Ferry, Sherri L" userId="3b9a7ee3-4f46-4359-9007-2dcf45e25578" providerId="ADAL" clId="{C5678A04-15C5-4F4F-BD4A-AC3129E98C5A}" dt="2024-03-13T17:40:21.542" v="1720" actId="21"/>
          <ac:picMkLst>
            <pc:docMk/>
            <pc:sldMk cId="3884308871" sldId="352"/>
            <ac:picMk id="3" creationId="{9BCCC539-52F6-A0EA-766B-B38864AF3438}"/>
          </ac:picMkLst>
        </pc:picChg>
        <pc:picChg chg="del mod">
          <ac:chgData name="Ferry, Sherri L" userId="3b9a7ee3-4f46-4359-9007-2dcf45e25578" providerId="ADAL" clId="{C5678A04-15C5-4F4F-BD4A-AC3129E98C5A}" dt="2024-03-13T13:38:38.475" v="187" actId="21"/>
          <ac:picMkLst>
            <pc:docMk/>
            <pc:sldMk cId="3884308871" sldId="352"/>
            <ac:picMk id="3" creationId="{A8E6849C-E668-DD73-5FC2-A631BCD17731}"/>
          </ac:picMkLst>
        </pc:picChg>
        <pc:picChg chg="add mod ord">
          <ac:chgData name="Ferry, Sherri L" userId="3b9a7ee3-4f46-4359-9007-2dcf45e25578" providerId="ADAL" clId="{C5678A04-15C5-4F4F-BD4A-AC3129E98C5A}" dt="2024-03-13T13:38:33.311" v="186" actId="26606"/>
          <ac:picMkLst>
            <pc:docMk/>
            <pc:sldMk cId="3884308871" sldId="352"/>
            <ac:picMk id="5" creationId="{CC57F849-0A44-4851-F2E7-D38C2809348D}"/>
          </ac:picMkLst>
        </pc:picChg>
        <pc:picChg chg="add del mod modCrop">
          <ac:chgData name="Ferry, Sherri L" userId="3b9a7ee3-4f46-4359-9007-2dcf45e25578" providerId="ADAL" clId="{C5678A04-15C5-4F4F-BD4A-AC3129E98C5A}" dt="2024-03-13T17:41:58.693" v="1725" actId="21"/>
          <ac:picMkLst>
            <pc:docMk/>
            <pc:sldMk cId="3884308871" sldId="352"/>
            <ac:picMk id="6" creationId="{A404E68F-AA15-E75B-5516-D00390E8106A}"/>
          </ac:picMkLst>
        </pc:picChg>
        <pc:picChg chg="add del">
          <ac:chgData name="Ferry, Sherri L" userId="3b9a7ee3-4f46-4359-9007-2dcf45e25578" providerId="ADAL" clId="{C5678A04-15C5-4F4F-BD4A-AC3129E98C5A}" dt="2024-03-13T14:19:36.384" v="819" actId="21"/>
          <ac:picMkLst>
            <pc:docMk/>
            <pc:sldMk cId="3884308871" sldId="352"/>
            <ac:picMk id="7" creationId="{785B325F-1147-95B3-A037-277F8D599BD2}"/>
          </ac:picMkLst>
        </pc:picChg>
        <pc:picChg chg="add del mod">
          <ac:chgData name="Ferry, Sherri L" userId="3b9a7ee3-4f46-4359-9007-2dcf45e25578" providerId="ADAL" clId="{C5678A04-15C5-4F4F-BD4A-AC3129E98C5A}" dt="2024-03-13T17:42:45.633" v="1733" actId="21"/>
          <ac:picMkLst>
            <pc:docMk/>
            <pc:sldMk cId="3884308871" sldId="352"/>
            <ac:picMk id="8" creationId="{1B5E7127-4AC8-772B-9A44-4B3AC4557D51}"/>
          </ac:picMkLst>
        </pc:picChg>
        <pc:picChg chg="add del mod">
          <ac:chgData name="Ferry, Sherri L" userId="3b9a7ee3-4f46-4359-9007-2dcf45e25578" providerId="ADAL" clId="{C5678A04-15C5-4F4F-BD4A-AC3129E98C5A}" dt="2024-03-13T17:44:48.967" v="1749" actId="21"/>
          <ac:picMkLst>
            <pc:docMk/>
            <pc:sldMk cId="3884308871" sldId="352"/>
            <ac:picMk id="10" creationId="{5B5F1275-8714-3BD8-511C-5A006CE165AB}"/>
          </ac:picMkLst>
        </pc:picChg>
        <pc:picChg chg="add del mod">
          <ac:chgData name="Ferry, Sherri L" userId="3b9a7ee3-4f46-4359-9007-2dcf45e25578" providerId="ADAL" clId="{C5678A04-15C5-4F4F-BD4A-AC3129E98C5A}" dt="2024-03-13T17:44:51.269" v="1750" actId="21"/>
          <ac:picMkLst>
            <pc:docMk/>
            <pc:sldMk cId="3884308871" sldId="352"/>
            <ac:picMk id="11" creationId="{2A94813C-ED27-CFB6-3D07-C2EE6176B17E}"/>
          </ac:picMkLst>
        </pc:picChg>
        <pc:picChg chg="add del mod">
          <ac:chgData name="Ferry, Sherri L" userId="3b9a7ee3-4f46-4359-9007-2dcf45e25578" providerId="ADAL" clId="{C5678A04-15C5-4F4F-BD4A-AC3129E98C5A}" dt="2024-03-13T17:45:19.472" v="1755" actId="21"/>
          <ac:picMkLst>
            <pc:docMk/>
            <pc:sldMk cId="3884308871" sldId="352"/>
            <ac:picMk id="14" creationId="{38E02D4F-4A6E-F49B-19E2-30614FA88B2B}"/>
          </ac:picMkLst>
        </pc:picChg>
        <pc:picChg chg="del">
          <ac:chgData name="Ferry, Sherri L" userId="3b9a7ee3-4f46-4359-9007-2dcf45e25578" providerId="ADAL" clId="{C5678A04-15C5-4F4F-BD4A-AC3129E98C5A}" dt="2024-03-13T13:38:09.780" v="182" actId="21"/>
          <ac:picMkLst>
            <pc:docMk/>
            <pc:sldMk cId="3884308871" sldId="352"/>
            <ac:picMk id="15" creationId="{65E2B90C-3926-1D1B-E3F4-CAEA48ADB97E}"/>
          </ac:picMkLst>
        </pc:picChg>
        <pc:picChg chg="add del mod">
          <ac:chgData name="Ferry, Sherri L" userId="3b9a7ee3-4f46-4359-9007-2dcf45e25578" providerId="ADAL" clId="{C5678A04-15C5-4F4F-BD4A-AC3129E98C5A}" dt="2024-03-13T17:46:03.875" v="1758" actId="21"/>
          <ac:picMkLst>
            <pc:docMk/>
            <pc:sldMk cId="3884308871" sldId="352"/>
            <ac:picMk id="16" creationId="{D94C92B7-E488-80C1-A2C1-6D6EC3F7ED9F}"/>
          </ac:picMkLst>
        </pc:picChg>
        <pc:picChg chg="add del mod">
          <ac:chgData name="Ferry, Sherri L" userId="3b9a7ee3-4f46-4359-9007-2dcf45e25578" providerId="ADAL" clId="{C5678A04-15C5-4F4F-BD4A-AC3129E98C5A}" dt="2024-03-13T17:49:01.652" v="1762" actId="21"/>
          <ac:picMkLst>
            <pc:docMk/>
            <pc:sldMk cId="3884308871" sldId="352"/>
            <ac:picMk id="18" creationId="{D3D67B15-C7E6-D1F3-6AFE-02FBF9C7E1F3}"/>
          </ac:picMkLst>
        </pc:picChg>
      </pc:sldChg>
      <pc:sldChg chg="addSp delSp modSp del mod replTag delTag">
        <pc:chgData name="Ferry, Sherri L" userId="3b9a7ee3-4f46-4359-9007-2dcf45e25578" providerId="ADAL" clId="{C5678A04-15C5-4F4F-BD4A-AC3129E98C5A}" dt="2024-03-13T13:55:34.495" v="490" actId="2696"/>
        <pc:sldMkLst>
          <pc:docMk/>
          <pc:sldMk cId="2378287567" sldId="353"/>
        </pc:sldMkLst>
        <pc:spChg chg="add mod">
          <ac:chgData name="Ferry, Sherri L" userId="3b9a7ee3-4f46-4359-9007-2dcf45e25578" providerId="ADAL" clId="{C5678A04-15C5-4F4F-BD4A-AC3129E98C5A}" dt="2024-03-13T13:55:21.462" v="481" actId="21"/>
          <ac:spMkLst>
            <pc:docMk/>
            <pc:sldMk cId="2378287567" sldId="353"/>
            <ac:spMk id="3" creationId="{2D7A5DF0-57DC-B9E8-94D9-2843CE12D71C}"/>
          </ac:spMkLst>
        </pc:spChg>
        <pc:spChg chg="del">
          <ac:chgData name="Ferry, Sherri L" userId="3b9a7ee3-4f46-4359-9007-2dcf45e25578" providerId="ADAL" clId="{C5678A04-15C5-4F4F-BD4A-AC3129E98C5A}" dt="2024-03-13T13:55:21.462" v="481" actId="21"/>
          <ac:spMkLst>
            <pc:docMk/>
            <pc:sldMk cId="2378287567" sldId="353"/>
            <ac:spMk id="8" creationId="{D74460D3-26E3-90B3-F66A-93B1433DC917}"/>
          </ac:spMkLst>
        </pc:spChg>
        <pc:picChg chg="del">
          <ac:chgData name="Ferry, Sherri L" userId="3b9a7ee3-4f46-4359-9007-2dcf45e25578" providerId="ADAL" clId="{C5678A04-15C5-4F4F-BD4A-AC3129E98C5A}" dt="2024-03-13T13:55:16.925" v="480" actId="21"/>
          <ac:picMkLst>
            <pc:docMk/>
            <pc:sldMk cId="2378287567" sldId="353"/>
            <ac:picMk id="5" creationId="{E3A9C53A-48E3-D886-9353-93BF909C3E01}"/>
          </ac:picMkLst>
        </pc:picChg>
      </pc:sldChg>
      <pc:sldChg chg="addSp delSp modSp new del mod setBg replTag delTag">
        <pc:chgData name="Ferry, Sherri L" userId="3b9a7ee3-4f46-4359-9007-2dcf45e25578" providerId="ADAL" clId="{C5678A04-15C5-4F4F-BD4A-AC3129E98C5A}" dt="2024-03-13T14:32:11.919" v="973" actId="2696"/>
        <pc:sldMkLst>
          <pc:docMk/>
          <pc:sldMk cId="4214667211" sldId="354"/>
        </pc:sldMkLst>
        <pc:spChg chg="del">
          <ac:chgData name="Ferry, Sherri L" userId="3b9a7ee3-4f46-4359-9007-2dcf45e25578" providerId="ADAL" clId="{C5678A04-15C5-4F4F-BD4A-AC3129E98C5A}" dt="2024-03-13T14:01:47.669" v="536" actId="26606"/>
          <ac:spMkLst>
            <pc:docMk/>
            <pc:sldMk cId="4214667211" sldId="354"/>
            <ac:spMk id="2" creationId="{988C9447-F3F7-C585-3A02-B9B3799C6263}"/>
          </ac:spMkLst>
        </pc:spChg>
        <pc:spChg chg="del">
          <ac:chgData name="Ferry, Sherri L" userId="3b9a7ee3-4f46-4359-9007-2dcf45e25578" providerId="ADAL" clId="{C5678A04-15C5-4F4F-BD4A-AC3129E98C5A}" dt="2024-03-13T14:01:27.014" v="535" actId="22"/>
          <ac:spMkLst>
            <pc:docMk/>
            <pc:sldMk cId="4214667211" sldId="354"/>
            <ac:spMk id="3" creationId="{3B29FD1D-1D20-1279-8FD4-80311D2793CF}"/>
          </ac:spMkLst>
        </pc:spChg>
        <pc:spChg chg="add del mod">
          <ac:chgData name="Ferry, Sherri L" userId="3b9a7ee3-4f46-4359-9007-2dcf45e25578" providerId="ADAL" clId="{C5678A04-15C5-4F4F-BD4A-AC3129E98C5A}" dt="2024-03-13T14:05:25.824" v="591" actId="21"/>
          <ac:spMkLst>
            <pc:docMk/>
            <pc:sldMk cId="4214667211" sldId="354"/>
            <ac:spMk id="6" creationId="{42029B46-A02B-03D4-783E-D8F607E806F3}"/>
          </ac:spMkLst>
        </pc:spChg>
        <pc:spChg chg="add del mod">
          <ac:chgData name="Ferry, Sherri L" userId="3b9a7ee3-4f46-4359-9007-2dcf45e25578" providerId="ADAL" clId="{C5678A04-15C5-4F4F-BD4A-AC3129E98C5A}" dt="2024-03-13T14:05:32.768" v="592"/>
          <ac:spMkLst>
            <pc:docMk/>
            <pc:sldMk cId="4214667211" sldId="354"/>
            <ac:spMk id="8" creationId="{9277A2E8-4C28-1CFF-C5EC-7EB207792CD0}"/>
          </ac:spMkLst>
        </pc:spChg>
        <pc:spChg chg="add del mod">
          <ac:chgData name="Ferry, Sherri L" userId="3b9a7ee3-4f46-4359-9007-2dcf45e25578" providerId="ADAL" clId="{C5678A04-15C5-4F4F-BD4A-AC3129E98C5A}" dt="2024-03-13T14:06:44.329" v="594"/>
          <ac:spMkLst>
            <pc:docMk/>
            <pc:sldMk cId="4214667211" sldId="354"/>
            <ac:spMk id="9" creationId="{C07F7E4D-A17F-FA57-75DF-DE35C94EA848}"/>
          </ac:spMkLst>
        </pc:spChg>
        <pc:spChg chg="add del mod">
          <ac:chgData name="Ferry, Sherri L" userId="3b9a7ee3-4f46-4359-9007-2dcf45e25578" providerId="ADAL" clId="{C5678A04-15C5-4F4F-BD4A-AC3129E98C5A}" dt="2024-03-13T14:07:46.410" v="596"/>
          <ac:spMkLst>
            <pc:docMk/>
            <pc:sldMk cId="4214667211" sldId="354"/>
            <ac:spMk id="12" creationId="{166930FF-1B0E-DAE6-BA93-531FF2BBBE31}"/>
          </ac:spMkLst>
        </pc:spChg>
        <pc:spChg chg="add del mod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0" creationId="{768A25CB-366A-3815-3EDF-79C3BDB1D830}"/>
          </ac:spMkLst>
        </pc:spChg>
        <pc:spChg chg="add del">
          <ac:chgData name="Ferry, Sherri L" userId="3b9a7ee3-4f46-4359-9007-2dcf45e25578" providerId="ADAL" clId="{C5678A04-15C5-4F4F-BD4A-AC3129E98C5A}" dt="2024-03-13T14:08:02.940" v="598" actId="26606"/>
          <ac:spMkLst>
            <pc:docMk/>
            <pc:sldMk cId="4214667211" sldId="354"/>
            <ac:spMk id="3081" creationId="{16C5FA50-8D52-4617-AF91-5C7B1C8352F1}"/>
          </ac:spMkLst>
        </pc:spChg>
        <pc:spChg chg="add del">
          <ac:chgData name="Ferry, Sherri L" userId="3b9a7ee3-4f46-4359-9007-2dcf45e25578" providerId="ADAL" clId="{C5678A04-15C5-4F4F-BD4A-AC3129E98C5A}" dt="2024-03-13T14:08:02.940" v="598" actId="26606"/>
          <ac:spMkLst>
            <pc:docMk/>
            <pc:sldMk cId="4214667211" sldId="354"/>
            <ac:spMk id="3083" creationId="{E223798C-12AD-4B0C-A50C-D676347D67CF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5" creationId="{5B45AD5D-AA52-4F7B-9362-576A39AD9E09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6" creationId="{6B5E2835-4E47-45B3-9CFE-732FF7B05472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7" creationId="{AEDD7960-4866-4399-BEF6-DD1431AB4E34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9" creationId="{55D4142C-5077-457F-A6AD-3FECFDB39685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91" creationId="{7A5F0580-5EE9-419F-96EE-B6529EF6E7D0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096" creationId="{8950AD4C-6AF3-49F8-94E1-DBCAFB39478B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098" creationId="{8DBEAE55-3EA1-41D7-A212-5F7D8986C1F2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100" creationId="{CFC5F0E7-644F-4101-BE72-12825CF537E7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102" creationId="{B1F9B6B4-B0C4-45C6-A086-901C960D03E7}"/>
          </ac:spMkLst>
        </pc:spChg>
        <pc:spChg chg="add del">
          <ac:chgData name="Ferry, Sherri L" userId="3b9a7ee3-4f46-4359-9007-2dcf45e25578" providerId="ADAL" clId="{C5678A04-15C5-4F4F-BD4A-AC3129E98C5A}" dt="2024-03-13T14:10:33.633" v="688" actId="26606"/>
          <ac:spMkLst>
            <pc:docMk/>
            <pc:sldMk cId="4214667211" sldId="354"/>
            <ac:spMk id="3104" creationId="{F13C74B1-5B17-4795-BED0-7140497B445A}"/>
          </ac:spMkLst>
        </pc:spChg>
        <pc:spChg chg="add del">
          <ac:chgData name="Ferry, Sherri L" userId="3b9a7ee3-4f46-4359-9007-2dcf45e25578" providerId="ADAL" clId="{C5678A04-15C5-4F4F-BD4A-AC3129E98C5A}" dt="2024-03-13T14:10:33.633" v="688" actId="26606"/>
          <ac:spMkLst>
            <pc:docMk/>
            <pc:sldMk cId="4214667211" sldId="354"/>
            <ac:spMk id="3105" creationId="{D4974D33-8DC5-464E-8C6D-BE58F0669C17}"/>
          </ac:spMkLst>
        </pc:spChg>
        <pc:spChg chg="add mod ord">
          <ac:chgData name="Ferry, Sherri L" userId="3b9a7ee3-4f46-4359-9007-2dcf45e25578" providerId="ADAL" clId="{C5678A04-15C5-4F4F-BD4A-AC3129E98C5A}" dt="2024-03-13T14:18:26.364" v="803" actId="1076"/>
          <ac:spMkLst>
            <pc:docMk/>
            <pc:sldMk cId="4214667211" sldId="354"/>
            <ac:spMk id="3106" creationId="{768A25CB-366A-3815-3EDF-79C3BDB1D830}"/>
          </ac:spMkLst>
        </pc:spChg>
        <pc:spChg chg="add del">
          <ac:chgData name="Ferry, Sherri L" userId="3b9a7ee3-4f46-4359-9007-2dcf45e25578" providerId="ADAL" clId="{C5678A04-15C5-4F4F-BD4A-AC3129E98C5A}" dt="2024-03-13T14:17:10.503" v="790" actId="26606"/>
          <ac:spMkLst>
            <pc:docMk/>
            <pc:sldMk cId="4214667211" sldId="354"/>
            <ac:spMk id="3111" creationId="{C0763A76-9F1C-4FC5-82B7-DD475DA461B2}"/>
          </ac:spMkLst>
        </pc:spChg>
        <pc:spChg chg="add del">
          <ac:chgData name="Ferry, Sherri L" userId="3b9a7ee3-4f46-4359-9007-2dcf45e25578" providerId="ADAL" clId="{C5678A04-15C5-4F4F-BD4A-AC3129E98C5A}" dt="2024-03-13T14:17:10.503" v="790" actId="26606"/>
          <ac:spMkLst>
            <pc:docMk/>
            <pc:sldMk cId="4214667211" sldId="354"/>
            <ac:spMk id="3113" creationId="{E81BF4F6-F2CF-4984-9D14-D6966D92F99F}"/>
          </ac:spMkLst>
        </pc:spChg>
        <pc:spChg chg="add del">
          <ac:chgData name="Ferry, Sherri L" userId="3b9a7ee3-4f46-4359-9007-2dcf45e25578" providerId="ADAL" clId="{C5678A04-15C5-4F4F-BD4A-AC3129E98C5A}" dt="2024-03-13T14:18:18.590" v="802" actId="26606"/>
          <ac:spMkLst>
            <pc:docMk/>
            <pc:sldMk cId="4214667211" sldId="354"/>
            <ac:spMk id="3118" creationId="{368F79A3-FD55-745D-4057-9012795E4D66}"/>
          </ac:spMkLst>
        </pc:spChg>
        <pc:spChg chg="add del">
          <ac:chgData name="Ferry, Sherri L" userId="3b9a7ee3-4f46-4359-9007-2dcf45e25578" providerId="ADAL" clId="{C5678A04-15C5-4F4F-BD4A-AC3129E98C5A}" dt="2024-03-13T14:18:18.590" v="802" actId="26606"/>
          <ac:spMkLst>
            <pc:docMk/>
            <pc:sldMk cId="4214667211" sldId="354"/>
            <ac:spMk id="3123" creationId="{3C2FC81D-C43B-D6D3-660A-B463918C2AB1}"/>
          </ac:spMkLst>
        </pc:spChg>
        <pc:grpChg chg="add del">
          <ac:chgData name="Ferry, Sherri L" userId="3b9a7ee3-4f46-4359-9007-2dcf45e25578" providerId="ADAL" clId="{C5678A04-15C5-4F4F-BD4A-AC3129E98C5A}" dt="2024-03-13T14:18:18.590" v="802" actId="26606"/>
          <ac:grpSpMkLst>
            <pc:docMk/>
            <pc:sldMk cId="4214667211" sldId="354"/>
            <ac:grpSpMk id="3125" creationId="{BDDB3F1B-9976-8542-B149-C66F2061F229}"/>
          </ac:grpSpMkLst>
        </pc:grpChg>
        <pc:picChg chg="add del mod ord">
          <ac:chgData name="Ferry, Sherri L" userId="3b9a7ee3-4f46-4359-9007-2dcf45e25578" providerId="ADAL" clId="{C5678A04-15C5-4F4F-BD4A-AC3129E98C5A}" dt="2024-03-13T14:05:16.328" v="589" actId="21"/>
          <ac:picMkLst>
            <pc:docMk/>
            <pc:sldMk cId="4214667211" sldId="354"/>
            <ac:picMk id="5" creationId="{D4F03AC5-1F8F-1064-03D0-CFB8E5F054C7}"/>
          </ac:picMkLst>
        </pc:picChg>
        <pc:picChg chg="add del mod">
          <ac:chgData name="Ferry, Sherri L" userId="3b9a7ee3-4f46-4359-9007-2dcf45e25578" providerId="ADAL" clId="{C5678A04-15C5-4F4F-BD4A-AC3129E98C5A}" dt="2024-03-13T14:07:27.903" v="595" actId="21"/>
          <ac:picMkLst>
            <pc:docMk/>
            <pc:sldMk cId="4214667211" sldId="354"/>
            <ac:picMk id="10" creationId="{E22FC3B2-73BE-B549-726E-CFB611CA2E4D}"/>
          </ac:picMkLst>
        </pc:picChg>
        <pc:picChg chg="add del mod">
          <ac:chgData name="Ferry, Sherri L" userId="3b9a7ee3-4f46-4359-9007-2dcf45e25578" providerId="ADAL" clId="{C5678A04-15C5-4F4F-BD4A-AC3129E98C5A}" dt="2024-03-13T14:16:07.521" v="785" actId="21"/>
          <ac:picMkLst>
            <pc:docMk/>
            <pc:sldMk cId="4214667211" sldId="354"/>
            <ac:picMk id="14" creationId="{8B016DA2-5AC1-246F-0BD0-5D6BEA90B891}"/>
          </ac:picMkLst>
        </pc:picChg>
        <pc:picChg chg="add mod modCrop">
          <ac:chgData name="Ferry, Sherri L" userId="3b9a7ee3-4f46-4359-9007-2dcf45e25578" providerId="ADAL" clId="{C5678A04-15C5-4F4F-BD4A-AC3129E98C5A}" dt="2024-03-13T14:18:42.646" v="807" actId="732"/>
          <ac:picMkLst>
            <pc:docMk/>
            <pc:sldMk cId="4214667211" sldId="354"/>
            <ac:picMk id="16" creationId="{FF7FC538-0FA9-EEF8-5A36-AC76A8B73500}"/>
          </ac:picMkLst>
        </pc:picChg>
        <pc:picChg chg="add del mod">
          <ac:chgData name="Ferry, Sherri L" userId="3b9a7ee3-4f46-4359-9007-2dcf45e25578" providerId="ADAL" clId="{C5678A04-15C5-4F4F-BD4A-AC3129E98C5A}" dt="2024-03-13T14:06:14.493" v="593" actId="21"/>
          <ac:picMkLst>
            <pc:docMk/>
            <pc:sldMk cId="4214667211" sldId="354"/>
            <ac:picMk id="3074" creationId="{18D6F802-F01B-F3EB-80C2-061B8994F2AF}"/>
          </ac:picMkLst>
        </pc:picChg>
        <pc:picChg chg="add mod ord">
          <ac:chgData name="Ferry, Sherri L" userId="3b9a7ee3-4f46-4359-9007-2dcf45e25578" providerId="ADAL" clId="{C5678A04-15C5-4F4F-BD4A-AC3129E98C5A}" dt="2024-03-13T14:18:59.921" v="809" actId="1076"/>
          <ac:picMkLst>
            <pc:docMk/>
            <pc:sldMk cId="4214667211" sldId="354"/>
            <ac:picMk id="3076" creationId="{71E3E4F0-6EF8-3315-C5CF-BFCDFBCAAA4A}"/>
          </ac:picMkLst>
        </pc:picChg>
      </pc:sldChg>
      <pc:sldChg chg="addSp delSp modSp new mod setBg replTag delTag">
        <pc:chgData name="Ferry, Sherri L" userId="3b9a7ee3-4f46-4359-9007-2dcf45e25578" providerId="ADAL" clId="{C5678A04-15C5-4F4F-BD4A-AC3129E98C5A}" dt="2024-03-13T18:41:37.431" v="1898" actId="1076"/>
        <pc:sldMkLst>
          <pc:docMk/>
          <pc:sldMk cId="3271397381" sldId="355"/>
        </pc:sldMkLst>
        <pc:spChg chg="del mod">
          <ac:chgData name="Ferry, Sherri L" userId="3b9a7ee3-4f46-4359-9007-2dcf45e25578" providerId="ADAL" clId="{C5678A04-15C5-4F4F-BD4A-AC3129E98C5A}" dt="2024-03-13T14:22:50.246" v="854" actId="21"/>
          <ac:spMkLst>
            <pc:docMk/>
            <pc:sldMk cId="3271397381" sldId="355"/>
            <ac:spMk id="2" creationId="{F42E7ECF-ED2B-CD55-51BE-7726D348C1C5}"/>
          </ac:spMkLst>
        </pc:spChg>
        <pc:spChg chg="del">
          <ac:chgData name="Ferry, Sherri L" userId="3b9a7ee3-4f46-4359-9007-2dcf45e25578" providerId="ADAL" clId="{C5678A04-15C5-4F4F-BD4A-AC3129E98C5A}" dt="2024-03-13T14:19:46.661" v="828"/>
          <ac:spMkLst>
            <pc:docMk/>
            <pc:sldMk cId="3271397381" sldId="355"/>
            <ac:spMk id="3" creationId="{2C3C096C-A33B-1DA2-1FB3-0119842B425C}"/>
          </ac:spMkLst>
        </pc:spChg>
        <pc:spChg chg="add mod">
          <ac:chgData name="Ferry, Sherri L" userId="3b9a7ee3-4f46-4359-9007-2dcf45e25578" providerId="ADAL" clId="{C5678A04-15C5-4F4F-BD4A-AC3129E98C5A}" dt="2024-03-13T17:55:01.240" v="1822" actId="948"/>
          <ac:spMkLst>
            <pc:docMk/>
            <pc:sldMk cId="3271397381" sldId="355"/>
            <ac:spMk id="6" creationId="{648D6B41-F4B6-D3C1-E502-F48F9E5182AA}"/>
          </ac:spMkLst>
        </pc:spChg>
        <pc:spChg chg="add del">
          <ac:chgData name="Ferry, Sherri L" userId="3b9a7ee3-4f46-4359-9007-2dcf45e25578" providerId="ADAL" clId="{C5678A04-15C5-4F4F-BD4A-AC3129E98C5A}" dt="2024-03-13T14:21:59.698" v="849"/>
          <ac:spMkLst>
            <pc:docMk/>
            <pc:sldMk cId="3271397381" sldId="355"/>
            <ac:spMk id="8" creationId="{84A67661-239B-8947-D248-370F9C8D50EE}"/>
          </ac:spMkLst>
        </pc:spChg>
        <pc:spChg chg="add del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1" creationId="{9F79630B-0F0B-446E-A637-38FA8F61D10E}"/>
          </ac:spMkLst>
        </pc:spChg>
        <pc:spChg chg="add del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3" creationId="{B3437C99-FC8E-4311-B48A-F0C4C329B154}"/>
          </ac:spMkLst>
        </pc:spChg>
        <pc:spChg chg="add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8" creationId="{F13C74B1-5B17-4795-BED0-7140497B445A}"/>
          </ac:spMkLst>
        </pc:spChg>
        <pc:spChg chg="add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20" creationId="{D4974D33-8DC5-464E-8C6D-BE58F0669C17}"/>
          </ac:spMkLst>
        </pc:spChg>
        <pc:picChg chg="add del mod">
          <ac:chgData name="Ferry, Sherri L" userId="3b9a7ee3-4f46-4359-9007-2dcf45e25578" providerId="ADAL" clId="{C5678A04-15C5-4F4F-BD4A-AC3129E98C5A}" dt="2024-03-13T17:54:30.907" v="1813" actId="21"/>
          <ac:picMkLst>
            <pc:docMk/>
            <pc:sldMk cId="3271397381" sldId="355"/>
            <ac:picMk id="2" creationId="{CA701BC7-5A4B-966B-E82C-D6744B5C3240}"/>
          </ac:picMkLst>
        </pc:picChg>
        <pc:picChg chg="add mod ord">
          <ac:chgData name="Ferry, Sherri L" userId="3b9a7ee3-4f46-4359-9007-2dcf45e25578" providerId="ADAL" clId="{C5678A04-15C5-4F4F-BD4A-AC3129E98C5A}" dt="2024-03-13T14:25:14.310" v="859" actId="26606"/>
          <ac:picMkLst>
            <pc:docMk/>
            <pc:sldMk cId="3271397381" sldId="355"/>
            <ac:picMk id="4" creationId="{7FDB5F75-C630-13A1-3F83-A3ACF0407146}"/>
          </ac:picMkLst>
        </pc:picChg>
        <pc:picChg chg="add del mod">
          <ac:chgData name="Ferry, Sherri L" userId="3b9a7ee3-4f46-4359-9007-2dcf45e25578" providerId="ADAL" clId="{C5678A04-15C5-4F4F-BD4A-AC3129E98C5A}" dt="2024-03-13T14:22:45.989" v="853" actId="21"/>
          <ac:picMkLst>
            <pc:docMk/>
            <pc:sldMk cId="3271397381" sldId="355"/>
            <ac:picMk id="5" creationId="{C3D54B5D-D072-3C4E-FCEC-A489CD80D283}"/>
          </ac:picMkLst>
        </pc:picChg>
        <pc:picChg chg="add del mod">
          <ac:chgData name="Ferry, Sherri L" userId="3b9a7ee3-4f46-4359-9007-2dcf45e25578" providerId="ADAL" clId="{C5678A04-15C5-4F4F-BD4A-AC3129E98C5A}" dt="2024-03-13T14:27:18.208" v="914" actId="21"/>
          <ac:picMkLst>
            <pc:docMk/>
            <pc:sldMk cId="3271397381" sldId="355"/>
            <ac:picMk id="7" creationId="{3619A4D6-1896-AD3F-D7EF-CD384334ABE5}"/>
          </ac:picMkLst>
        </pc:picChg>
        <pc:picChg chg="add del mod">
          <ac:chgData name="Ferry, Sherri L" userId="3b9a7ee3-4f46-4359-9007-2dcf45e25578" providerId="ADAL" clId="{C5678A04-15C5-4F4F-BD4A-AC3129E98C5A}" dt="2024-03-13T14:29:09.811" v="938" actId="21"/>
          <ac:picMkLst>
            <pc:docMk/>
            <pc:sldMk cId="3271397381" sldId="355"/>
            <ac:picMk id="9" creationId="{E603454D-A749-E300-74CC-CEB770B0BD4C}"/>
          </ac:picMkLst>
        </pc:picChg>
        <pc:picChg chg="add mod modCrop">
          <ac:chgData name="Ferry, Sherri L" userId="3b9a7ee3-4f46-4359-9007-2dcf45e25578" providerId="ADAL" clId="{C5678A04-15C5-4F4F-BD4A-AC3129E98C5A}" dt="2024-03-13T18:41:37.431" v="1898" actId="1076"/>
          <ac:picMkLst>
            <pc:docMk/>
            <pc:sldMk cId="3271397381" sldId="355"/>
            <ac:picMk id="12" creationId="{2143E8F9-F824-F8AE-5512-B680CFAB9178}"/>
          </ac:picMkLst>
        </pc:picChg>
      </pc:sldChg>
      <pc:sldChg chg="addSp delSp modSp new mod setBg replTag delTag">
        <pc:chgData name="Ferry, Sherri L" userId="3b9a7ee3-4f46-4359-9007-2dcf45e25578" providerId="ADAL" clId="{C5678A04-15C5-4F4F-BD4A-AC3129E98C5A}" dt="2024-03-13T18:42:19.508" v="1908" actId="1076"/>
        <pc:sldMkLst>
          <pc:docMk/>
          <pc:sldMk cId="3958296452" sldId="356"/>
        </pc:sldMkLst>
        <pc:spChg chg="del">
          <ac:chgData name="Ferry, Sherri L" userId="3b9a7ee3-4f46-4359-9007-2dcf45e25578" providerId="ADAL" clId="{C5678A04-15C5-4F4F-BD4A-AC3129E98C5A}" dt="2024-03-13T14:34:07.328" v="989" actId="21"/>
          <ac:spMkLst>
            <pc:docMk/>
            <pc:sldMk cId="3958296452" sldId="356"/>
            <ac:spMk id="2" creationId="{1F4EFF3B-C447-03C3-ED8F-407567058440}"/>
          </ac:spMkLst>
        </pc:spChg>
        <pc:spChg chg="del">
          <ac:chgData name="Ferry, Sherri L" userId="3b9a7ee3-4f46-4359-9007-2dcf45e25578" providerId="ADAL" clId="{C5678A04-15C5-4F4F-BD4A-AC3129E98C5A}" dt="2024-03-13T14:33:39.947" v="984"/>
          <ac:spMkLst>
            <pc:docMk/>
            <pc:sldMk cId="3958296452" sldId="356"/>
            <ac:spMk id="3" creationId="{D1BA5070-088F-DCF7-4CA3-0103A2B62849}"/>
          </ac:spMkLst>
        </pc:spChg>
        <pc:spChg chg="add mod">
          <ac:chgData name="Ferry, Sherri L" userId="3b9a7ee3-4f46-4359-9007-2dcf45e25578" providerId="ADAL" clId="{C5678A04-15C5-4F4F-BD4A-AC3129E98C5A}" dt="2024-03-13T18:42:19.508" v="1908" actId="1076"/>
          <ac:spMkLst>
            <pc:docMk/>
            <pc:sldMk cId="3958296452" sldId="356"/>
            <ac:spMk id="5" creationId="{4A4B2AF5-ADEE-3AAE-255F-F7AC507FED94}"/>
          </ac:spMkLst>
        </pc:spChg>
        <pc:spChg chg="add del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9" creationId="{5F879AC3-D4CE-493C-ADC7-06205677F4F8}"/>
          </ac:spMkLst>
        </pc:spChg>
        <pc:spChg chg="add del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11" creationId="{736F0DFD-0954-464F-BF12-DD2E6F6E0380}"/>
          </ac:spMkLst>
        </pc:spChg>
        <pc:spChg chg="add mod">
          <ac:chgData name="Ferry, Sherri L" userId="3b9a7ee3-4f46-4359-9007-2dcf45e25578" providerId="ADAL" clId="{C5678A04-15C5-4F4F-BD4A-AC3129E98C5A}" dt="2024-03-13T17:52:10.830" v="1794" actId="20577"/>
          <ac:spMkLst>
            <pc:docMk/>
            <pc:sldMk cId="3958296452" sldId="356"/>
            <ac:spMk id="15" creationId="{2AEC8BC0-CA0B-7680-B8A3-694B10D0CB7A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18" creationId="{C4285719-470E-454C-AF62-8323075F1F5B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0" creationId="{CD9FE4EF-C4D8-49A0-B2FF-81D8DB7D8A24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2" creationId="{4300840D-0A0B-4512-BACA-B439D5B9C57C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4" creationId="{D2B78728-A580-49A7-84F9-6EF6F583ADE0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6" creationId="{38FAA1A1-D861-433F-88FA-1E9D6FD31D11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8" creationId="{8D71EDA1-87BF-4D5D-AB79-F346FD19278A}"/>
          </ac:spMkLst>
        </pc:spChg>
        <pc:picChg chg="add mod">
          <ac:chgData name="Ferry, Sherri L" userId="3b9a7ee3-4f46-4359-9007-2dcf45e25578" providerId="ADAL" clId="{C5678A04-15C5-4F4F-BD4A-AC3129E98C5A}" dt="2024-03-13T17:56:30.700" v="1833" actId="1076"/>
          <ac:picMkLst>
            <pc:docMk/>
            <pc:sldMk cId="3958296452" sldId="356"/>
            <ac:picMk id="4" creationId="{B32BF70B-7C36-D081-FF5B-0582CF7D1346}"/>
          </ac:picMkLst>
        </pc:picChg>
      </pc:sldChg>
    </pc:docChg>
  </pc:docChgLst>
</pc:chgInfo>
</file>

<file path=ppt/comments/modernComment_106_2771BF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DBBBF9-3B30-44A2-BBA2-9A23B95B73BC}" authorId="{DA704502-D9CA-A57B-BC02-686F9D80FA28}" created="2024-05-09T13:10:54.217">
    <pc:sldMkLst xmlns:pc="http://schemas.microsoft.com/office/powerpoint/2013/main/command">
      <pc:docMk/>
      <pc:sldMk cId="661765998" sldId="262"/>
    </pc:sldMkLst>
    <p188:txBody>
      <a:bodyPr/>
      <a:lstStyle/>
      <a:p>
        <a:r>
          <a:rPr lang="en-US"/>
          <a:t>[@Halbert DO, Caitlin A] Please review.  Getting this done earlier due to being off at end of month.  Thanks.</a:t>
        </a:r>
      </a:p>
    </p188:txBody>
  </p188:cm>
</p188:cmLst>
</file>

<file path=ppt/comments/modernComment_16D_BF110E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46EBB1-52A6-461A-B325-D33D0B93EA7B}" authorId="{DA704502-D9CA-A57B-BC02-686F9D80FA28}" created="2024-05-13T14:39:50.727">
    <pc:sldMkLst xmlns:pc="http://schemas.microsoft.com/office/powerpoint/2013/main/command">
      <pc:docMk/>
      <pc:sldMk cId="3205566081" sldId="365"/>
    </pc:sldMkLst>
    <p188:replyLst>
      <p188:reply id="{E3F92ACC-90B5-4F3F-8D35-5DE6AAB3133B}" authorId="{B8002052-44B6-9151-E737-432C080F0AD5}" created="2024-05-13T16:08:48.310">
        <p188:txBody>
          <a:bodyPr/>
          <a:lstStyle/>
          <a:p>
            <a:r>
              <a:rPr lang="en-US"/>
              <a:t>Looks good to me.  Thanks.</a:t>
            </a:r>
          </a:p>
        </p188:txBody>
      </p188:reply>
    </p188:replyLst>
    <p188:txBody>
      <a:bodyPr/>
      <a:lstStyle/>
      <a:p>
        <a:r>
          <a:rPr lang="en-US"/>
          <a:t>[@Halbert DO, Caitlin A] Added this from email that was sent from Megan.  Please approve.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13119-0E94-4046-9B1B-106E417788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B6E9F-755E-4764-A6E7-A5909B253C79}">
      <dgm:prSet custT="1"/>
      <dgm:spPr>
        <a:solidFill>
          <a:schemeClr val="accent2"/>
        </a:solidFill>
      </dgm:spPr>
      <dgm:t>
        <a:bodyPr/>
        <a:lstStyle/>
        <a:p>
          <a:r>
            <a:rPr lang="en-US" sz="2400">
              <a:solidFill>
                <a:srgbClr val="FFF9E7"/>
              </a:solidFill>
              <a:latin typeface="Raleway Medium" pitchFamily="2" charset="0"/>
            </a:rPr>
            <a:t>For New and Established Bariatric Patients</a:t>
          </a:r>
        </a:p>
      </dgm:t>
    </dgm:pt>
    <dgm:pt modelId="{1A50781F-B7E4-41F4-80EF-EB2928E98B77}" type="parTrans" cxnId="{4A16CCA8-81A7-4794-8C11-5C8B8B5B567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41803159-FF74-4BA4-8A7C-8EFAD7AA3B36}" type="sibTrans" cxnId="{4A16CCA8-81A7-4794-8C11-5C8B8B5B567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69613571-9EBC-481E-8E8E-DA70703AA794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Select one or more Support Group Meetings</a:t>
          </a:r>
        </a:p>
      </dgm:t>
    </dgm:pt>
    <dgm:pt modelId="{CF12FCB2-7B72-454B-AAC8-A29EDB8153B3}" type="parTrans" cxnId="{E244184E-84B0-4314-98E5-1E8431C4668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51E635A5-90C6-4C50-8D1A-996CC1A0CD02}" type="sibTrans" cxnId="{E244184E-84B0-4314-98E5-1E8431C4668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8FC73B82-4A05-4425-8B2F-ABF697F989F3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>
              <a:solidFill>
                <a:schemeClr val="tx1"/>
              </a:solidFill>
              <a:latin typeface="Raleway Medium" pitchFamily="2" charset="0"/>
            </a:rPr>
            <a:t> at bottom of page</a:t>
          </a:r>
        </a:p>
      </dgm:t>
    </dgm:pt>
    <dgm:pt modelId="{9B6A61B1-D03F-4EAC-A8D9-634E4830A373}" type="parTrans" cxnId="{8AFAE2C4-30EA-496D-8DB8-597B5482D76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A7C53D0C-478E-4520-83F2-3A8C5ADF44E0}" type="sibTrans" cxnId="{8AFAE2C4-30EA-496D-8DB8-597B5482D76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5663E60B-C8E4-4794-8111-E9FE49297060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Fill in your information</a:t>
          </a:r>
        </a:p>
      </dgm:t>
    </dgm:pt>
    <dgm:pt modelId="{2A1627F9-39F2-479D-95D4-668C8342788D}" type="parTrans" cxnId="{2C8AE21C-7ED1-47CB-B51B-E59F1887FC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7D892DB2-0F10-481F-B23F-7A0F5F1C3C46}" type="sibTrans" cxnId="{2C8AE21C-7ED1-47CB-B51B-E59F1887FC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F7EBEDE7-8F0F-4E73-A3AA-6EF998EF2829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>
              <a:solidFill>
                <a:schemeClr val="tx1"/>
              </a:solidFill>
              <a:latin typeface="Raleway Medium" pitchFamily="2" charset="0"/>
            </a:rPr>
            <a:t> then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submit</a:t>
          </a:r>
        </a:p>
      </dgm:t>
    </dgm:pt>
    <dgm:pt modelId="{C27ED072-E1BE-4AAE-9956-CAE77CBDE193}" type="parTrans" cxnId="{26F63181-8206-4E53-9C52-3F1CB675698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82258526-2570-4FDE-9ED9-92AAC963E2B4}" type="sibTrans" cxnId="{26F63181-8206-4E53-9C52-3F1CB675698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20743818-AA95-436E-A676-E8E5AB88FFBB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You will receive a confirmation email with the Zoom link the day before and two the day of the event</a:t>
          </a:r>
        </a:p>
      </dgm:t>
    </dgm:pt>
    <dgm:pt modelId="{462331AD-F4E6-4750-B1A7-D1136C9776B3}" type="parTrans" cxnId="{3A54C7F7-856E-4648-9952-872B54306B07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937AC10A-3209-45F8-AD04-D82E033581C9}" type="sibTrans" cxnId="{3A54C7F7-856E-4648-9952-872B54306B07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44349C17-C880-4E10-A311-57C7557BF6AD}" type="pres">
      <dgm:prSet presAssocID="{A7713119-0E94-4046-9B1B-106E41778898}" presName="linear" presStyleCnt="0">
        <dgm:presLayoutVars>
          <dgm:dir/>
          <dgm:animLvl val="lvl"/>
          <dgm:resizeHandles val="exact"/>
        </dgm:presLayoutVars>
      </dgm:prSet>
      <dgm:spPr/>
    </dgm:pt>
    <dgm:pt modelId="{D379F4B3-EDBB-4AA5-8E9A-E2922D0229C2}" type="pres">
      <dgm:prSet presAssocID="{ED3B6E9F-755E-4764-A6E7-A5909B253C79}" presName="parentLin" presStyleCnt="0"/>
      <dgm:spPr/>
    </dgm:pt>
    <dgm:pt modelId="{3F064306-7BD4-4194-8E18-219AE9591828}" type="pres">
      <dgm:prSet presAssocID="{ED3B6E9F-755E-4764-A6E7-A5909B253C79}" presName="parentLeftMargin" presStyleLbl="node1" presStyleIdx="0" presStyleCnt="1"/>
      <dgm:spPr/>
    </dgm:pt>
    <dgm:pt modelId="{7C1DD97A-D431-48AB-9F8A-6934381058C0}" type="pres">
      <dgm:prSet presAssocID="{ED3B6E9F-755E-4764-A6E7-A5909B253C79}" presName="parentText" presStyleLbl="node1" presStyleIdx="0" presStyleCnt="1" custScaleX="100506" custScaleY="62609" custLinFactNeighborX="-14116" custLinFactNeighborY="-2595">
        <dgm:presLayoutVars>
          <dgm:chMax val="0"/>
          <dgm:bulletEnabled val="1"/>
        </dgm:presLayoutVars>
      </dgm:prSet>
      <dgm:spPr/>
    </dgm:pt>
    <dgm:pt modelId="{5B444382-44C9-4744-AE41-39125E6A7A79}" type="pres">
      <dgm:prSet presAssocID="{ED3B6E9F-755E-4764-A6E7-A5909B253C79}" presName="negativeSpace" presStyleCnt="0"/>
      <dgm:spPr/>
    </dgm:pt>
    <dgm:pt modelId="{FBDD7423-B09E-49D7-BC8F-699DBB6B54A1}" type="pres">
      <dgm:prSet presAssocID="{ED3B6E9F-755E-4764-A6E7-A5909B253C79}" presName="childText" presStyleLbl="conFgAcc1" presStyleIdx="0" presStyleCnt="1" custScaleX="87594" custScaleY="104893" custLinFactNeighborX="8401" custLinFactNeighborY="1859">
        <dgm:presLayoutVars>
          <dgm:bulletEnabled val="1"/>
        </dgm:presLayoutVars>
      </dgm:prSet>
      <dgm:spPr/>
    </dgm:pt>
  </dgm:ptLst>
  <dgm:cxnLst>
    <dgm:cxn modelId="{896D3B15-3A7A-4BAD-A21E-E8FE7D791F34}" type="presOf" srcId="{69613571-9EBC-481E-8E8E-DA70703AA794}" destId="{FBDD7423-B09E-49D7-BC8F-699DBB6B54A1}" srcOrd="0" destOrd="0" presId="urn:microsoft.com/office/officeart/2005/8/layout/list1"/>
    <dgm:cxn modelId="{2C8AE21C-7ED1-47CB-B51B-E59F1887FCCE}" srcId="{ED3B6E9F-755E-4764-A6E7-A5909B253C79}" destId="{5663E60B-C8E4-4794-8111-E9FE49297060}" srcOrd="2" destOrd="0" parTransId="{2A1627F9-39F2-479D-95D4-668C8342788D}" sibTransId="{7D892DB2-0F10-481F-B23F-7A0F5F1C3C46}"/>
    <dgm:cxn modelId="{91FAE925-72B3-47C9-A79E-0FFA755DBABE}" type="presOf" srcId="{20743818-AA95-436E-A676-E8E5AB88FFBB}" destId="{FBDD7423-B09E-49D7-BC8F-699DBB6B54A1}" srcOrd="0" destOrd="4" presId="urn:microsoft.com/office/officeart/2005/8/layout/list1"/>
    <dgm:cxn modelId="{9D92D02D-52CD-4E5B-9F80-9C4E10204804}" type="presOf" srcId="{ED3B6E9F-755E-4764-A6E7-A5909B253C79}" destId="{7C1DD97A-D431-48AB-9F8A-6934381058C0}" srcOrd="1" destOrd="0" presId="urn:microsoft.com/office/officeart/2005/8/layout/list1"/>
    <dgm:cxn modelId="{E244184E-84B0-4314-98E5-1E8431C4668B}" srcId="{ED3B6E9F-755E-4764-A6E7-A5909B253C79}" destId="{69613571-9EBC-481E-8E8E-DA70703AA794}" srcOrd="0" destOrd="0" parTransId="{CF12FCB2-7B72-454B-AAC8-A29EDB8153B3}" sibTransId="{51E635A5-90C6-4C50-8D1A-996CC1A0CD02}"/>
    <dgm:cxn modelId="{CE859650-F288-4E7E-9DA0-214DCB8616D1}" type="presOf" srcId="{A7713119-0E94-4046-9B1B-106E41778898}" destId="{44349C17-C880-4E10-A311-57C7557BF6AD}" srcOrd="0" destOrd="0" presId="urn:microsoft.com/office/officeart/2005/8/layout/list1"/>
    <dgm:cxn modelId="{7D1B7B58-6292-48F0-AD67-A123DAF4F5A9}" type="presOf" srcId="{ED3B6E9F-755E-4764-A6E7-A5909B253C79}" destId="{3F064306-7BD4-4194-8E18-219AE9591828}" srcOrd="0" destOrd="0" presId="urn:microsoft.com/office/officeart/2005/8/layout/list1"/>
    <dgm:cxn modelId="{26F63181-8206-4E53-9C52-3F1CB6756989}" srcId="{ED3B6E9F-755E-4764-A6E7-A5909B253C79}" destId="{F7EBEDE7-8F0F-4E73-A3AA-6EF998EF2829}" srcOrd="3" destOrd="0" parTransId="{C27ED072-E1BE-4AAE-9956-CAE77CBDE193}" sibTransId="{82258526-2570-4FDE-9ED9-92AAC963E2B4}"/>
    <dgm:cxn modelId="{1F8C1697-2724-4BB5-8599-1DA29F7ABCD9}" type="presOf" srcId="{8FC73B82-4A05-4425-8B2F-ABF697F989F3}" destId="{FBDD7423-B09E-49D7-BC8F-699DBB6B54A1}" srcOrd="0" destOrd="1" presId="urn:microsoft.com/office/officeart/2005/8/layout/list1"/>
    <dgm:cxn modelId="{4A16CCA8-81A7-4794-8C11-5C8B8B5B567B}" srcId="{A7713119-0E94-4046-9B1B-106E41778898}" destId="{ED3B6E9F-755E-4764-A6E7-A5909B253C79}" srcOrd="0" destOrd="0" parTransId="{1A50781F-B7E4-41F4-80EF-EB2928E98B77}" sibTransId="{41803159-FF74-4BA4-8A7C-8EFAD7AA3B36}"/>
    <dgm:cxn modelId="{8AFAE2C4-30EA-496D-8DB8-597B5482D761}" srcId="{ED3B6E9F-755E-4764-A6E7-A5909B253C79}" destId="{8FC73B82-4A05-4425-8B2F-ABF697F989F3}" srcOrd="1" destOrd="0" parTransId="{9B6A61B1-D03F-4EAC-A8D9-634E4830A373}" sibTransId="{A7C53D0C-478E-4520-83F2-3A8C5ADF44E0}"/>
    <dgm:cxn modelId="{363A01D1-F93D-4A25-AC86-3A8D8B93B955}" type="presOf" srcId="{F7EBEDE7-8F0F-4E73-A3AA-6EF998EF2829}" destId="{FBDD7423-B09E-49D7-BC8F-699DBB6B54A1}" srcOrd="0" destOrd="3" presId="urn:microsoft.com/office/officeart/2005/8/layout/list1"/>
    <dgm:cxn modelId="{1011E8DC-73B4-4A93-82D8-0FE5D68ACDBA}" type="presOf" srcId="{5663E60B-C8E4-4794-8111-E9FE49297060}" destId="{FBDD7423-B09E-49D7-BC8F-699DBB6B54A1}" srcOrd="0" destOrd="2" presId="urn:microsoft.com/office/officeart/2005/8/layout/list1"/>
    <dgm:cxn modelId="{3A54C7F7-856E-4648-9952-872B54306B07}" srcId="{ED3B6E9F-755E-4764-A6E7-A5909B253C79}" destId="{20743818-AA95-436E-A676-E8E5AB88FFBB}" srcOrd="4" destOrd="0" parTransId="{462331AD-F4E6-4750-B1A7-D1136C9776B3}" sibTransId="{937AC10A-3209-45F8-AD04-D82E033581C9}"/>
    <dgm:cxn modelId="{EBDC3E95-A70A-429F-B188-C5A7521651D5}" type="presParOf" srcId="{44349C17-C880-4E10-A311-57C7557BF6AD}" destId="{D379F4B3-EDBB-4AA5-8E9A-E2922D0229C2}" srcOrd="0" destOrd="0" presId="urn:microsoft.com/office/officeart/2005/8/layout/list1"/>
    <dgm:cxn modelId="{9D6CFFD0-BB88-4203-9954-3FA067767CE3}" type="presParOf" srcId="{D379F4B3-EDBB-4AA5-8E9A-E2922D0229C2}" destId="{3F064306-7BD4-4194-8E18-219AE9591828}" srcOrd="0" destOrd="0" presId="urn:microsoft.com/office/officeart/2005/8/layout/list1"/>
    <dgm:cxn modelId="{CEF4F92F-5243-4916-9D42-865D37408471}" type="presParOf" srcId="{D379F4B3-EDBB-4AA5-8E9A-E2922D0229C2}" destId="{7C1DD97A-D431-48AB-9F8A-6934381058C0}" srcOrd="1" destOrd="0" presId="urn:microsoft.com/office/officeart/2005/8/layout/list1"/>
    <dgm:cxn modelId="{FB1D3FD6-33F9-4145-A7FC-B3719D5FAB3B}" type="presParOf" srcId="{44349C17-C880-4E10-A311-57C7557BF6AD}" destId="{5B444382-44C9-4744-AE41-39125E6A7A79}" srcOrd="1" destOrd="0" presId="urn:microsoft.com/office/officeart/2005/8/layout/list1"/>
    <dgm:cxn modelId="{E924F9A9-D3A7-4660-84A8-50FC1B0345BC}" type="presParOf" srcId="{44349C17-C880-4E10-A311-57C7557BF6AD}" destId="{FBDD7423-B09E-49D7-BC8F-699DBB6B54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D7423-B09E-49D7-BC8F-699DBB6B54A1}">
      <dsp:nvSpPr>
        <dsp:cNvPr id="0" name=""/>
        <dsp:cNvSpPr/>
      </dsp:nvSpPr>
      <dsp:spPr>
        <a:xfrm>
          <a:off x="451569" y="304805"/>
          <a:ext cx="4708345" cy="465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175" tIns="1041400" rIns="4171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Select one or more Support Group Meetings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 at bottom of page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Fill in your information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 then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submit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You will receive a confirmation email with the Zoom link the day before and two the day of the event</a:t>
          </a:r>
        </a:p>
      </dsp:txBody>
      <dsp:txXfrm>
        <a:off x="451569" y="304805"/>
        <a:ext cx="4708345" cy="4652214"/>
      </dsp:txXfrm>
    </dsp:sp>
    <dsp:sp modelId="{7C1DD97A-D431-48AB-9F8A-6934381058C0}">
      <dsp:nvSpPr>
        <dsp:cNvPr id="0" name=""/>
        <dsp:cNvSpPr/>
      </dsp:nvSpPr>
      <dsp:spPr>
        <a:xfrm>
          <a:off x="230821" y="0"/>
          <a:ext cx="3781673" cy="118285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19" tIns="0" rIns="1422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9E7"/>
              </a:solidFill>
              <a:latin typeface="Raleway Medium" pitchFamily="2" charset="0"/>
            </a:rPr>
            <a:t>For New and Established Bariatric Patients</a:t>
          </a:r>
        </a:p>
      </dsp:txBody>
      <dsp:txXfrm>
        <a:off x="288563" y="57742"/>
        <a:ext cx="3666189" cy="106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0C1AF-0289-4088-8C51-1B63D7AD00F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DBE1-BC43-410F-8A35-A3F3B130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3DEB-F148-40C1-A3F3-20A5DC364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7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2452-F6F2-46B9-9B78-869C33F8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B55A1-A34F-4B2D-95AF-57EF8C7B6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C1633-97DB-412A-BD63-B2208E8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82F8-55C0-4494-BAD4-3936AEB5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6CBE0-DBF6-49EE-A5A3-C514E88E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9D69-1C04-473A-953E-60D823E1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3588D-FCD3-4F3C-A632-86E7D51F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C7FD-689B-401C-9ADD-A73EDBF4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97FE-1134-46E8-9CDD-E29EB6F3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102B2-AC59-436E-AB11-2FCD831A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3C01C-7813-4C11-A4AD-6D911CC37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C150B-A318-4D5B-9D07-AAE209508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F164-77EF-49ED-891A-94303BF1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10ED4-CBAC-4F10-9529-ED06667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F60E-5A47-45AA-9D20-20777E64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F42FAD-6D62-B34B-AA54-84722CE17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627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77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4C9C-E427-4417-BF0B-D3D6D54D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3D27-46C0-4DD8-A384-0EB7756D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B3AC-C2B5-4E47-86F8-08465B18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025CA-6FFC-4B99-A1BD-CD9AB0D08B8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1EA8-80CD-49C3-A9E1-51B7DA59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83A1-C359-4AAA-8DEA-12663ECE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4A9F-F0C0-427E-9FE2-1BE2AF5E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CF66-FD87-40E0-A578-3E4E1B75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3FDF5-B7DF-4969-9767-A7D190A08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D938-B00E-4665-AB69-4881E274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025CA-6FFC-4B99-A1BD-CD9AB0D08B8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C4C7-5550-4DB2-B688-9624B1E3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A747-9510-4CA0-B393-C4D36A5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4A9F-F0C0-427E-9FE2-1BE2AF5E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9863-6822-C941-92A9-CED33F77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06CE3-DB24-C14B-9645-29375DE2B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A4A9F-F0C0-427E-9FE2-1BE2AF5E3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E5B0-5107-4882-8FDA-A66004A8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0DEA-43E9-47B2-94E5-365BE399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C469-C708-4851-9E04-EA4D0F5B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A115-E9C1-4528-A645-05E0E8B7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B53B-E95F-492F-8585-094F1D3B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AF9-17FC-4D90-B48D-19D41816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E8E68-585F-4FF1-9AC8-A19C6DA9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7830-8A60-4003-9F55-735BA57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80FB-7F08-41E1-B7A4-4A41B22C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C200-26D5-4D4E-969C-07C1038F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771A-C777-4A0A-859D-2C0F5DDD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91F6-059B-439F-9F2C-48A851B98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F3EE0-3EA4-4118-86EA-28AB43CE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C048F-7DB9-4320-866E-CF819080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8C7E-A228-40E8-995D-EFD9CA01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FBD7-56A2-4CFC-BDA4-61A2954F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5E22-D944-406D-B279-9930B12C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EC331-348E-44CE-931A-3476AAD7B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B7833-61A1-4256-96DC-48E96E452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72DBF-AAF2-4FEA-8032-8702D4CF6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B2BAE-DE0D-4BE5-A839-0366F33F3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F28AC-01EE-44C5-8148-7F920533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E51AC-0943-4572-9CB9-7CA5F963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49C28-2A88-4310-8D01-835892F0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4538-9565-41C8-AD2D-AB0FAF2E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EDDA1-6DAB-48B2-A360-EDF84342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84826-45C9-4581-9195-F4048A38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DCB80-5EC1-4EB0-8D53-6D6F5C1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145AC-5AA1-4975-90C0-947D0300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491E9-D5AF-49A6-83A3-E8A94108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E006B-57A4-4259-B303-4D36DB28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3E91-F6E8-4034-BEE4-7BEA5E9E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660D-4798-4966-8B2A-67435736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2D7FF-A737-4CF1-ABCC-946C41C8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B3DAF-45D2-4D05-A42B-D2610517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35FB-8464-416F-92E4-69AE3F80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597B8-A27D-4CCD-B2E6-25E4AAD5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E025-074A-45B4-AD5C-2F920F58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4CD45-DDB0-4557-B923-D5CF77C25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A9689-6EC4-48EC-8D9B-A3E9439D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E0B61-CFD5-4F22-8960-B055E1B3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1B44-ED78-43FE-84A9-30713011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E75FA-44FE-4DF2-B228-62652BA7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2A5E2-2A4C-4857-B1E4-63B7CF60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F181-E0C0-4F31-B9B6-3191350F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DDCF-55BD-4D6F-A0FB-36E741249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0DB5-A90B-4FCE-8E76-DAC4BA45845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FF67-A3C8-4A66-AB2E-54D2D61E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5775-2F04-46AE-856C-F38F57B84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+mj-lt"/>
          <a:ea typeface="MS PGothic" panose="020B0600070205080204" pitchFamily="34" charset="-128"/>
          <a:cs typeface="+mj-cs"/>
          <a:sym typeface="Raleway" panose="020B0503030101060003" pitchFamily="34" charset="0"/>
        </a:defRPr>
      </a:lvl1pPr>
      <a:lvl2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2pPr>
      <a:lvl3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3pPr>
      <a:lvl4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4pPr>
      <a:lvl5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5pPr>
      <a:lvl6pPr marL="2286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6pPr>
      <a:lvl7pPr marL="4572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7pPr>
      <a:lvl8pPr marL="6858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8pPr>
      <a:lvl9pPr marL="9144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9pPr>
    </p:titleStyle>
    <p:bodyStyle>
      <a:lvl1pPr marL="31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MS PGothic" panose="020B0600070205080204" pitchFamily="34" charset="-128"/>
          <a:cs typeface="+mn-cs"/>
          <a:sym typeface="Helvetica Neue" charset="0"/>
        </a:defRPr>
      </a:lvl1pPr>
      <a:lvl2pPr marL="635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2pPr>
      <a:lvl3pPr marL="952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3pPr>
      <a:lvl4pPr marL="1270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4pPr>
      <a:lvl5pPr marL="158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5pPr>
      <a:lvl6pPr marL="18161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6pPr>
      <a:lvl7pPr marL="20447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7pPr>
      <a:lvl8pPr marL="22733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8pPr>
      <a:lvl9pPr marL="25019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4"/>
            <a:ext cx="12192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2771BF6E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hyperlink" Target="https://christianacar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christianacaretelehealth.zoom.us/j/97608127549?pwd=ZUp2S2pRQ1BlN2xYbW5EdTF2cks0QT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christianacare.org/surveys/?s=LCYWL4DTT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eb.cvent.com/event/89128150-bfb4-45ed-953f-98327765937b/summa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s://www.obesityhelp.com/articles/flavorful-and-oh-so-good-honey-mustard-pork-chop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hyperlink" Target="https://www2.heart.org/site/TR/HeartWalk/FDA-FoundersAffiliate?team_id=769850&amp;pg=team&amp;fr_id=9116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www.visitphilly.com/things-to-do/events/lgbt-pride-march-and-festiv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D_BF110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facebook.com/christianacarebariatricprogram/" TargetMode="External"/><Relationship Id="rId4" Type="http://schemas.openxmlformats.org/officeDocument/2006/relationships/hyperlink" Target="https://christianacare.org/services/surgical-services/bariatr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4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ristianaCare logo">
            <a:hlinkClick r:id="rId4" tgtFrame="&quot;_blank&quot;"/>
            <a:extLst>
              <a:ext uri="{FF2B5EF4-FFF2-40B4-BE49-F238E27FC236}">
                <a16:creationId xmlns:a16="http://schemas.microsoft.com/office/drawing/2014/main" id="{5950BF7B-92CC-4194-A967-ECFC6E4525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014" y="1322310"/>
            <a:ext cx="5136795" cy="988832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98271-BE23-4C73-8CD1-032F6F4F4198}"/>
              </a:ext>
            </a:extLst>
          </p:cNvPr>
          <p:cNvSpPr txBox="1"/>
          <p:nvPr/>
        </p:nvSpPr>
        <p:spPr>
          <a:xfrm>
            <a:off x="6095999" y="1137805"/>
            <a:ext cx="5217122" cy="123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5">
                    <a:lumMod val="75000"/>
                  </a:schemeClr>
                </a:solidFill>
                <a:effectLst/>
                <a:latin typeface="Raleway Medium"/>
              </a:rPr>
              <a:t>Bariatric Surgery Program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>
                <a:effectLst/>
                <a:latin typeface="Raleway Medium"/>
              </a:rPr>
              <a:t>e</a:t>
            </a:r>
            <a:r>
              <a:rPr lang="en-US" sz="2800" b="1">
                <a:effectLst/>
                <a:latin typeface="Raleway Medium"/>
              </a:rPr>
              <a:t>Newsletter</a:t>
            </a:r>
            <a:r>
              <a:rPr lang="en-US" sz="2800">
                <a:latin typeface="Raleway Medium"/>
              </a:rPr>
              <a:t> </a:t>
            </a:r>
            <a:r>
              <a:rPr lang="en-US" sz="2800">
                <a:effectLst/>
                <a:latin typeface="Raleway Medium"/>
              </a:rPr>
              <a:t> |</a:t>
            </a:r>
            <a:r>
              <a:rPr lang="en-US" sz="2800">
                <a:latin typeface="Raleway Medium"/>
              </a:rPr>
              <a:t>   </a:t>
            </a:r>
            <a:r>
              <a:rPr lang="en-US" sz="2800" b="1">
                <a:solidFill>
                  <a:srgbClr val="0070C0"/>
                </a:solidFill>
                <a:latin typeface="Raleway Medium"/>
              </a:rPr>
              <a:t>June </a:t>
            </a:r>
            <a:r>
              <a:rPr lang="en-US" sz="2800" b="1">
                <a:solidFill>
                  <a:schemeClr val="accent1"/>
                </a:solidFill>
                <a:latin typeface="Raleway Medium"/>
              </a:rPr>
              <a:t>2024</a:t>
            </a:r>
            <a:endParaRPr lang="en-US" sz="2800">
              <a:solidFill>
                <a:schemeClr val="accent1"/>
              </a:solidFill>
              <a:latin typeface="Raleway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7659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Summer fitness background with copy space Summer flatlay fitness background with copy space for a text exercise equipment and summer stock pictures, royalty-free photos &amp; images">
            <a:extLst>
              <a:ext uri="{FF2B5EF4-FFF2-40B4-BE49-F238E27FC236}">
                <a16:creationId xmlns:a16="http://schemas.microsoft.com/office/drawing/2014/main" id="{C5533080-2F0A-69A7-C874-E78FD444B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b="2337"/>
          <a:stretch/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0EBB7-3F12-E7D0-7363-5693B5E747C4}"/>
              </a:ext>
            </a:extLst>
          </p:cNvPr>
          <p:cNvSpPr txBox="1"/>
          <p:nvPr/>
        </p:nvSpPr>
        <p:spPr>
          <a:xfrm>
            <a:off x="3998374" y="957906"/>
            <a:ext cx="74824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itchFamily="2" charset="0"/>
              </a:rPr>
              <a:t> </a:t>
            </a:r>
          </a:p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Mike Bernardo, </a:t>
            </a:r>
          </a:p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Exercise Physiologist, </a:t>
            </a:r>
          </a:p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for </a:t>
            </a:r>
          </a:p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“How to Exercise After Surgery”</a:t>
            </a:r>
          </a:p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Thursday, June 20, 2024 @ 6pm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A8979-A9BF-9B01-744C-EE262F83CF46}"/>
              </a:ext>
            </a:extLst>
          </p:cNvPr>
          <p:cNvSpPr/>
          <p:nvPr/>
        </p:nvSpPr>
        <p:spPr>
          <a:xfrm>
            <a:off x="4809107" y="162742"/>
            <a:ext cx="5860960" cy="683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June Support Group</a:t>
            </a:r>
            <a:endParaRPr lang="en-US" sz="400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Graphic 8" descr="Sunglasses with solid fill">
            <a:extLst>
              <a:ext uri="{FF2B5EF4-FFF2-40B4-BE49-F238E27FC236}">
                <a16:creationId xmlns:a16="http://schemas.microsoft.com/office/drawing/2014/main" id="{C7077068-DB0B-B00D-CABC-24DFA8D73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57029">
            <a:off x="5196887" y="-218772"/>
            <a:ext cx="946660" cy="946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63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389422-DFD8-4374-BEB6-431976EBDC6E}"/>
              </a:ext>
            </a:extLst>
          </p:cNvPr>
          <p:cNvSpPr txBox="1"/>
          <p:nvPr/>
        </p:nvSpPr>
        <p:spPr>
          <a:xfrm>
            <a:off x="1079500" y="2148484"/>
            <a:ext cx="100330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Raleway Medium"/>
              </a:rPr>
              <a:t>Aetna </a:t>
            </a:r>
            <a:r>
              <a:rPr lang="en-US" sz="2800">
                <a:latin typeface="Raleway Medium"/>
              </a:rPr>
              <a:t>patient? </a:t>
            </a:r>
            <a:endParaRPr lang="en-US" sz="2400"/>
          </a:p>
          <a:p>
            <a:pPr algn="ctr"/>
            <a:r>
              <a:rPr lang="en-US" sz="2000">
                <a:latin typeface="Raleway Medium"/>
              </a:rPr>
              <a:t>You will receive a link to a survey the day after the Support Group to receive credit for participating. You can also use this </a:t>
            </a:r>
            <a:r>
              <a:rPr lang="en-US" sz="2400" b="1">
                <a:solidFill>
                  <a:srgbClr val="0070C0"/>
                </a:solidFill>
                <a:latin typeface="Raleway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000">
                <a:latin typeface="Raleway Medium"/>
              </a:rPr>
              <a:t> to go to the survey! 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0C4C-B64E-ACB8-44C6-1837FFCEF21A}"/>
              </a:ext>
            </a:extLst>
          </p:cNvPr>
          <p:cNvSpPr txBox="1"/>
          <p:nvPr/>
        </p:nvSpPr>
        <p:spPr>
          <a:xfrm>
            <a:off x="6715754" y="234958"/>
            <a:ext cx="5073351" cy="1004530"/>
          </a:xfrm>
          <a:prstGeom prst="roundRect">
            <a:avLst/>
          </a:prstGeom>
          <a:solidFill>
            <a:schemeClr val="accent2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>
                <a:solidFill>
                  <a:srgbClr val="FFF9E7"/>
                </a:solidFill>
                <a:latin typeface="Raleway Medium" panose="020B0603030101060003" pitchFamily="34" charset="0"/>
              </a:rPr>
              <a:t>Need to register for the </a:t>
            </a:r>
          </a:p>
          <a:p>
            <a:pPr algn="ctr">
              <a:spcAft>
                <a:spcPts val="600"/>
              </a:spcAft>
            </a:pPr>
            <a:r>
              <a:rPr lang="en-US" sz="2400">
                <a:solidFill>
                  <a:srgbClr val="FFF9E7"/>
                </a:solidFill>
                <a:latin typeface="Raleway Medium" panose="020B0603030101060003" pitchFamily="34" charset="0"/>
              </a:rPr>
              <a:t>Bariatric Monthly Support Group?</a:t>
            </a:r>
          </a:p>
        </p:txBody>
      </p:sp>
      <p:graphicFrame>
        <p:nvGraphicFramePr>
          <p:cNvPr id="3088" name="TextBox 4">
            <a:extLst>
              <a:ext uri="{FF2B5EF4-FFF2-40B4-BE49-F238E27FC236}">
                <a16:creationId xmlns:a16="http://schemas.microsoft.com/office/drawing/2014/main" id="{E77E2DFD-E058-195A-DACC-025B46388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299888"/>
              </p:ext>
            </p:extLst>
          </p:nvPr>
        </p:nvGraphicFramePr>
        <p:xfrm>
          <a:off x="6481169" y="1592607"/>
          <a:ext cx="5375192" cy="498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Sun vector. illustration cartoon graphic for summer, weather, temperature. Sun vector. illustration cartoon graphic for summer, weather, temperature. sun stock illustrations">
            <a:extLst>
              <a:ext uri="{FF2B5EF4-FFF2-40B4-BE49-F238E27FC236}">
                <a16:creationId xmlns:a16="http://schemas.microsoft.com/office/drawing/2014/main" id="{09F041C8-288E-3C45-2224-BD0CA1F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1" y="131362"/>
            <a:ext cx="6460503" cy="64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A4656-8FC0-E27C-90B3-1EE032D41CA6}"/>
              </a:ext>
            </a:extLst>
          </p:cNvPr>
          <p:cNvSpPr txBox="1"/>
          <p:nvPr/>
        </p:nvSpPr>
        <p:spPr>
          <a:xfrm>
            <a:off x="1918422" y="2551942"/>
            <a:ext cx="3130396" cy="16878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</a:rPr>
              <a:t>Register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2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ppetizing chicken leg with salad Appetizing baked chicken leg with vegetable salad, made from fresh tomatoes and green pepper honey mustard pork chop stock pictures, royalty-free photos &amp; images">
            <a:extLst>
              <a:ext uri="{FF2B5EF4-FFF2-40B4-BE49-F238E27FC236}">
                <a16:creationId xmlns:a16="http://schemas.microsoft.com/office/drawing/2014/main" id="{743C261C-69D3-FDA7-595A-393C6B34C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8395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B6C5F-B809-30E2-F3DA-168BE7DB8D6D}"/>
              </a:ext>
            </a:extLst>
          </p:cNvPr>
          <p:cNvSpPr txBox="1"/>
          <p:nvPr/>
        </p:nvSpPr>
        <p:spPr>
          <a:xfrm>
            <a:off x="0" y="6373510"/>
            <a:ext cx="9254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Raleway SemiBold" pitchFamily="2" charset="0"/>
              </a:rPr>
              <a:t>Try this flavorful </a:t>
            </a:r>
            <a:r>
              <a:rPr lang="en-US" sz="2500">
                <a:latin typeface="Raleway SemiBold" pitchFamily="2" charset="0"/>
                <a:hlinkClick r:id="rId4"/>
              </a:rPr>
              <a:t>Honey Mustard Pork Chop Recipe</a:t>
            </a:r>
            <a:r>
              <a:rPr lang="en-US" sz="2500">
                <a:latin typeface="Raleway SemiBold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D73238-ADB7-AC4D-9321-0148667E6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D1AF7-0CCD-3F4C-868F-5F5CC213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5308" y="-2"/>
            <a:ext cx="9550400" cy="6858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  <a:lumMod val="0"/>
                  <a:lumOff val="10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06964B-AE9E-CD4D-B4B6-163B4867ABDF}"/>
              </a:ext>
            </a:extLst>
          </p:cNvPr>
          <p:cNvSpPr txBox="1">
            <a:spLocks/>
          </p:cNvSpPr>
          <p:nvPr/>
        </p:nvSpPr>
        <p:spPr>
          <a:xfrm>
            <a:off x="306067" y="288213"/>
            <a:ext cx="9144000" cy="178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BA262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Why We </a:t>
            </a:r>
            <a:b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BA262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BA262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Heart Walk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B3F1BE-3309-694C-A489-0BB9EC4E09F1}"/>
              </a:ext>
            </a:extLst>
          </p:cNvPr>
          <p:cNvSpPr txBox="1">
            <a:spLocks/>
          </p:cNvSpPr>
          <p:nvPr/>
        </p:nvSpPr>
        <p:spPr>
          <a:xfrm>
            <a:off x="268173" y="1801166"/>
            <a:ext cx="6173088" cy="41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Raleway SemiBold" pitchFamily="2" charset="0"/>
              </a:rPr>
              <a:t>To bring a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SemiBold" pitchFamily="2" charset="0"/>
              </a:rPr>
              <a:t>strong voice to fighting obesity and heart disease!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0" lang="en-US" sz="4000" b="1" i="0" u="none" strike="noStrike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 pitchFamily="2" charset="0"/>
              </a:rPr>
              <a:t>Join our team or donate! </a:t>
            </a:r>
            <a:r>
              <a:rPr kumimoji="0" lang="en-US" sz="3600" b="1" i="0" u="none" strike="noStrike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#TeamLosetoWin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aleway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 SemiBold" pitchFamily="2" charset="0"/>
            </a:endParaRPr>
          </a:p>
        </p:txBody>
      </p:sp>
      <p:pic>
        <p:nvPicPr>
          <p:cNvPr id="3" name="Picture 2" descr="American Heart Association Heart Walk Logo">
            <a:extLst>
              <a:ext uri="{FF2B5EF4-FFF2-40B4-BE49-F238E27FC236}">
                <a16:creationId xmlns:a16="http://schemas.microsoft.com/office/drawing/2014/main" id="{CC46C039-C62A-4D5B-BC23-D61F0EECF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" y="4851672"/>
            <a:ext cx="4983490" cy="1569723"/>
          </a:xfrm>
          <a:prstGeom prst="rect">
            <a:avLst/>
          </a:prstGeom>
        </p:spPr>
      </p:pic>
      <p:pic>
        <p:nvPicPr>
          <p:cNvPr id="2" name="Picture 1" descr="A close up of a date&#10;&#10;Description automatically generated">
            <a:extLst>
              <a:ext uri="{FF2B5EF4-FFF2-40B4-BE49-F238E27FC236}">
                <a16:creationId xmlns:a16="http://schemas.microsoft.com/office/drawing/2014/main" id="{3B42B2B3-4113-F20C-8615-28A4204A1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43" y="4966926"/>
            <a:ext cx="5006362" cy="160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0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0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ide Month Happy pride month 2024 on blurred rainbow flag background, concept for LGBT people celebration in pride month around the world. pride month 2024 stock pictures, royalty-free photos &amp; images">
            <a:extLst>
              <a:ext uri="{FF2B5EF4-FFF2-40B4-BE49-F238E27FC236}">
                <a16:creationId xmlns:a16="http://schemas.microsoft.com/office/drawing/2014/main" id="{BD485D3A-D9D8-192C-D709-7ED2ACB30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4" name="Group 410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0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116" name="Freeform: Shape 411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EE3B62-9FA0-F3A2-EF02-85798E7E8C54}"/>
              </a:ext>
            </a:extLst>
          </p:cNvPr>
          <p:cNvSpPr txBox="1"/>
          <p:nvPr/>
        </p:nvSpPr>
        <p:spPr>
          <a:xfrm>
            <a:off x="653472" y="6109981"/>
            <a:ext cx="11695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Raleway SemiBold" pitchFamily="2" charset="0"/>
                <a:hlinkClick r:id="rId4"/>
              </a:rPr>
              <a:t>Guide to 2024 Philly Pride March &amp; Festival | Visit Philadelphia (visitphilly.com)</a:t>
            </a:r>
            <a:endParaRPr lang="en-US" sz="2400">
              <a:latin typeface="Raleway SemiBol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56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5" name="Rectangle 106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: Shape 106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Arc 106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AC6FD-9D20-172B-4761-898E1793DD29}"/>
              </a:ext>
            </a:extLst>
          </p:cNvPr>
          <p:cNvSpPr txBox="1"/>
          <p:nvPr/>
        </p:nvSpPr>
        <p:spPr>
          <a:xfrm>
            <a:off x="558165" y="1298873"/>
            <a:ext cx="3004939" cy="555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Raleway SemiBold" pitchFamily="2" charset="0"/>
              </a:rPr>
              <a:t>Post Surgery Psychology Group Sessions</a:t>
            </a: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67855DF7-AA0D-C5CE-7C9A-FE4BEDFB477C}"/>
              </a:ext>
            </a:extLst>
          </p:cNvPr>
          <p:cNvSpPr/>
          <p:nvPr/>
        </p:nvSpPr>
        <p:spPr>
          <a:xfrm>
            <a:off x="361164" y="908106"/>
            <a:ext cx="3004939" cy="1444676"/>
          </a:xfrm>
          <a:prstGeom prst="doubleWav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Raleway SemiBold" pitchFamily="2" charset="0"/>
              </a:rPr>
              <a:t>NEW!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1CF4A-6EA2-CAAF-5E4A-A0E78A0DB61F}"/>
              </a:ext>
            </a:extLst>
          </p:cNvPr>
          <p:cNvSpPr txBox="1"/>
          <p:nvPr/>
        </p:nvSpPr>
        <p:spPr>
          <a:xfrm>
            <a:off x="4364273" y="0"/>
            <a:ext cx="72028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Raleway SemiBold" pitchFamily="2" charset="0"/>
              </a:rPr>
              <a:t>Are you about 2 months after surgery?</a:t>
            </a:r>
          </a:p>
          <a:p>
            <a:endParaRPr lang="en-US" sz="2400">
              <a:latin typeface="Raleway SemiBold" pitchFamily="2" charset="0"/>
            </a:endParaRPr>
          </a:p>
          <a:p>
            <a:r>
              <a:rPr lang="en-US" sz="2200">
                <a:latin typeface="Raleway SemiBold" pitchFamily="2" charset="0"/>
              </a:rPr>
              <a:t>Join these virtual group sessions held the 1</a:t>
            </a:r>
            <a:r>
              <a:rPr lang="en-US" sz="2200" baseline="30000">
                <a:latin typeface="Raleway SemiBold" pitchFamily="2" charset="0"/>
              </a:rPr>
              <a:t>st</a:t>
            </a:r>
            <a:r>
              <a:rPr lang="en-US" sz="2200">
                <a:latin typeface="Raleway SemiBold" pitchFamily="2" charset="0"/>
              </a:rPr>
              <a:t> Monday of each month!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Discuss common issues early after bariatric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Review motivational and psychological strategies to help start and sustain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Identify warning signs of getting off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Review when you should ask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Get support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And much more!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Call the 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Weight Management Center Schedulers 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@ 302-623-3475, Option 2!</a:t>
            </a:r>
          </a:p>
          <a:p>
            <a:endParaRPr lang="en-US" sz="2400">
              <a:latin typeface="Raleway SemiBol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5660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A9DF143-176F-4C22-B070-1D1E224A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40" y="5561708"/>
            <a:ext cx="3682079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53E82-670D-4C03-B639-6AA5CF44D07E}"/>
              </a:ext>
            </a:extLst>
          </p:cNvPr>
          <p:cNvSpPr txBox="1"/>
          <p:nvPr/>
        </p:nvSpPr>
        <p:spPr>
          <a:xfrm>
            <a:off x="3103561" y="2199443"/>
            <a:ext cx="5354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aleway Medium" panose="020B0603030101060003" pitchFamily="34" charset="0"/>
              </a:rPr>
              <a:t>Christiana Care Bariatric Surgery Program </a:t>
            </a: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Wilmington Surgical Services</a:t>
            </a: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Wilmington Hospital</a:t>
            </a: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501 W. 14</a:t>
            </a:r>
            <a:r>
              <a:rPr lang="en-US" sz="1600" baseline="30000">
                <a:latin typeface="Raleway Medium" panose="020B0603030101060003" pitchFamily="34" charset="0"/>
              </a:rPr>
              <a:t>th</a:t>
            </a:r>
            <a:r>
              <a:rPr lang="en-US" sz="1600">
                <a:latin typeface="Raleway Medium" panose="020B0603030101060003" pitchFamily="34" charset="0"/>
              </a:rPr>
              <a:t> Street, Suite 2E15</a:t>
            </a: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Wilmington, DE  19801</a:t>
            </a:r>
          </a:p>
          <a:p>
            <a:pPr algn="ctr"/>
            <a:endParaRPr lang="en-US" sz="1600"/>
          </a:p>
          <a:p>
            <a:pPr algn="ctr"/>
            <a:r>
              <a:rPr lang="en-US" sz="1600" i="1">
                <a:solidFill>
                  <a:schemeClr val="accent5">
                    <a:lumMod val="75000"/>
                  </a:schemeClr>
                </a:solidFill>
                <a:latin typeface="Raleway Medium" panose="020B0603030101060003" pitchFamily="34" charset="0"/>
              </a:rPr>
              <a:t>Are you due for your yearly follow up visit? </a:t>
            </a:r>
          </a:p>
          <a:p>
            <a:pPr algn="ctr"/>
            <a:r>
              <a:rPr lang="en-US" sz="1600" i="1">
                <a:latin typeface="Raleway Medium" panose="020B0603030101060003" pitchFamily="34" charset="0"/>
              </a:rPr>
              <a:t>Call us today at (302) 320-4175 to make your appointment!  </a:t>
            </a:r>
          </a:p>
          <a:p>
            <a:pPr algn="ctr"/>
            <a:endParaRPr lang="en-US" sz="1600" i="1">
              <a:latin typeface="Raleway Medium" panose="020B0603030101060003" pitchFamily="34" charset="0"/>
            </a:endParaRP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Click </a:t>
            </a:r>
            <a:r>
              <a:rPr lang="en-US" sz="1600">
                <a:latin typeface="Raleway Medium" panose="020B0603030101060003" pitchFamily="34" charset="0"/>
                <a:hlinkClick r:id="rId4"/>
              </a:rPr>
              <a:t>here</a:t>
            </a:r>
            <a:r>
              <a:rPr lang="en-US" sz="1600">
                <a:latin typeface="Raleway Medium" panose="020B0603030101060003" pitchFamily="34" charset="0"/>
              </a:rPr>
              <a:t> for our Bariatric Surgery Services website!</a:t>
            </a:r>
          </a:p>
          <a:p>
            <a:pPr algn="ctr"/>
            <a:r>
              <a:rPr lang="en-US" sz="1600">
                <a:latin typeface="Raleway Medium" panose="020B0603030101060003" pitchFamily="34" charset="0"/>
              </a:rPr>
              <a:t>Click </a:t>
            </a:r>
            <a:r>
              <a:rPr lang="en-US" sz="1600">
                <a:latin typeface="Raleway Medium" panose="020B0603030101060003" pitchFamily="34" charset="0"/>
                <a:hlinkClick r:id="rId5"/>
              </a:rPr>
              <a:t>here</a:t>
            </a:r>
            <a:r>
              <a:rPr lang="en-US" sz="1600">
                <a:latin typeface="Raleway Medium" panose="020B0603030101060003" pitchFamily="34" charset="0"/>
              </a:rPr>
              <a:t> to join our Facebook page!</a:t>
            </a:r>
          </a:p>
          <a:p>
            <a:endParaRPr lang="en-US" sz="1600"/>
          </a:p>
          <a:p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127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qrwhAPyr"/>
  <p:tag name="ARTICULATE_SLIDE_COUNT" val="9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ＭＳ Ｐゴシック"/>
        <a:cs typeface="Raleway"/>
      </a:majorFont>
      <a:minorFont>
        <a:latin typeface="Helvetica Neue"/>
        <a:ea typeface="ＭＳ Ｐゴシック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2" id="{E61B821E-E26E-014F-88E8-69F53217546B}" vid="{7FBBCF89-B8F2-6748-8F81-578C4CBB6991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35BFFA8106459084729AD36FD0FC" ma:contentTypeVersion="18" ma:contentTypeDescription="Create a new document." ma:contentTypeScope="" ma:versionID="867e1e6f5410ceb97166460889260258">
  <xsd:schema xmlns:xsd="http://www.w3.org/2001/XMLSchema" xmlns:xs="http://www.w3.org/2001/XMLSchema" xmlns:p="http://schemas.microsoft.com/office/2006/metadata/properties" xmlns:ns2="a8383394-15b9-448e-8aef-3dca5587935f" xmlns:ns3="7c195310-4b1c-4727-b08a-7fd69215de72" targetNamespace="http://schemas.microsoft.com/office/2006/metadata/properties" ma:root="true" ma:fieldsID="728b335eba1e1d894bbd847cf4eb3798" ns2:_="" ns3:_="">
    <xsd:import namespace="a8383394-15b9-448e-8aef-3dca5587935f"/>
    <xsd:import namespace="7c195310-4b1c-4727-b08a-7fd69215d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83394-15b9-448e-8aef-3dca55879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9e29de2-c8a0-4410-9c14-a9f9d9694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5310-4b1c-4727-b08a-7fd69215d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d9ba367-0f69-4cf5-a7e1-72b6fd28f663}" ma:internalName="TaxCatchAll" ma:showField="CatchAllData" ma:web="7c195310-4b1c-4727-b08a-7fd69215d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83394-15b9-448e-8aef-3dca5587935f">
      <Terms xmlns="http://schemas.microsoft.com/office/infopath/2007/PartnerControls"/>
    </lcf76f155ced4ddcb4097134ff3c332f>
    <TaxCatchAll xmlns="7c195310-4b1c-4727-b08a-7fd69215de72" xsi:nil="true"/>
    <SharedWithUsers xmlns="7c195310-4b1c-4727-b08a-7fd69215de72">
      <UserInfo>
        <DisplayName>Ferry, Sherri L</DisplayName>
        <AccountId>89</AccountId>
        <AccountType/>
      </UserInfo>
      <UserInfo>
        <DisplayName>Halbert DO, Caitlin A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DCC0F9-3342-47A3-A884-CEFB32058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ACAF2-EBFF-4C90-BE77-B62D52CE5BD1}">
  <ds:schemaRefs>
    <ds:schemaRef ds:uri="7c195310-4b1c-4727-b08a-7fd69215de72"/>
    <ds:schemaRef ds:uri="a8383394-15b9-448e-8aef-3dca558793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9F8003-B081-4CDF-9F5F-C680E9BBF47F}">
  <ds:schemaRefs>
    <ds:schemaRef ds:uri="7c195310-4b1c-4727-b08a-7fd69215de72"/>
    <ds:schemaRef ds:uri="a8383394-15b9-448e-8aef-3dca558793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1_Blank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Ferry, Sherri L</dc:creator>
  <cp:revision>1</cp:revision>
  <dcterms:created xsi:type="dcterms:W3CDTF">2021-11-10T15:47:10Z</dcterms:created>
  <dcterms:modified xsi:type="dcterms:W3CDTF">2024-06-03T11:59:13Z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71ED6EA3-CA46-40E6-A0AE-E1B1E034104D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0x01010087B135BFFA8106459084729AD36FD0FC</vt:lpwstr>
  </property>
  <property fmtid="{D5CDD505-2E9C-101B-9397-08002B2CF9AE}" pid="5" name="MediaServiceImageTags">
    <vt:lpwstr/>
  </property>
</Properties>
</file>